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71" r:id="rId4"/>
    <p:sldId id="272" r:id="rId5"/>
    <p:sldId id="260" r:id="rId6"/>
    <p:sldId id="274" r:id="rId7"/>
    <p:sldId id="284" r:id="rId8"/>
    <p:sldId id="282" r:id="rId9"/>
    <p:sldId id="259" r:id="rId10"/>
    <p:sldId id="296" r:id="rId11"/>
    <p:sldId id="285" r:id="rId12"/>
    <p:sldId id="291" r:id="rId13"/>
    <p:sldId id="301" r:id="rId14"/>
    <p:sldId id="302" r:id="rId15"/>
    <p:sldId id="303" r:id="rId16"/>
    <p:sldId id="304"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2" r:id="rId33"/>
    <p:sldId id="323" r:id="rId34"/>
    <p:sldId id="321" r:id="rId35"/>
    <p:sldId id="324" r:id="rId36"/>
    <p:sldId id="325" r:id="rId37"/>
    <p:sldId id="326" r:id="rId38"/>
    <p:sldId id="327" r:id="rId39"/>
    <p:sldId id="258" r:id="rId40"/>
    <p:sldId id="297" r:id="rId41"/>
    <p:sldId id="286" r:id="rId42"/>
    <p:sldId id="292" r:id="rId43"/>
    <p:sldId id="277" r:id="rId44"/>
    <p:sldId id="262" r:id="rId45"/>
    <p:sldId id="287" r:id="rId46"/>
    <p:sldId id="293" r:id="rId47"/>
    <p:sldId id="278" r:id="rId48"/>
    <p:sldId id="263" r:id="rId49"/>
    <p:sldId id="288" r:id="rId50"/>
    <p:sldId id="290" r:id="rId51"/>
    <p:sldId id="295" r:id="rId52"/>
    <p:sldId id="264" r:id="rId53"/>
    <p:sldId id="289" r:id="rId54"/>
    <p:sldId id="294" r:id="rId55"/>
    <p:sldId id="279" r:id="rId56"/>
    <p:sldId id="298" r:id="rId57"/>
    <p:sldId id="26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بتدا" id="{A8F0B5DF-F96E-4F58-AE1C-27532BE7F055}">
          <p14:sldIdLst>
            <p14:sldId id="267"/>
            <p14:sldId id="257"/>
          </p14:sldIdLst>
        </p14:section>
        <p14:section name="معرفی" id="{8E888B95-2332-497E-99AB-30527E3E2544}">
          <p14:sldIdLst>
            <p14:sldId id="271"/>
            <p14:sldId id="272"/>
          </p14:sldIdLst>
        </p14:section>
        <p14:section name="مقدمه" id="{977EE755-E60E-4E9F-B554-61C802931F3B}">
          <p14:sldIdLst>
            <p14:sldId id="260"/>
            <p14:sldId id="274"/>
            <p14:sldId id="284"/>
            <p14:sldId id="282"/>
          </p14:sldIdLst>
        </p14:section>
        <p14:section name="سیستم خبره" id="{D084D64E-757C-4A5D-8F8E-AAE5191EC044}">
          <p14:sldIdLst>
            <p14:sldId id="259"/>
            <p14:sldId id="296"/>
            <p14:sldId id="285"/>
            <p14:sldId id="291"/>
            <p14:sldId id="301"/>
            <p14:sldId id="302"/>
            <p14:sldId id="303"/>
            <p14:sldId id="304"/>
            <p14:sldId id="306"/>
            <p14:sldId id="307"/>
            <p14:sldId id="308"/>
            <p14:sldId id="309"/>
            <p14:sldId id="310"/>
            <p14:sldId id="311"/>
            <p14:sldId id="312"/>
            <p14:sldId id="313"/>
            <p14:sldId id="314"/>
            <p14:sldId id="315"/>
            <p14:sldId id="316"/>
            <p14:sldId id="317"/>
            <p14:sldId id="318"/>
            <p14:sldId id="319"/>
            <p14:sldId id="320"/>
            <p14:sldId id="322"/>
            <p14:sldId id="323"/>
            <p14:sldId id="321"/>
            <p14:sldId id="324"/>
            <p14:sldId id="325"/>
            <p14:sldId id="326"/>
            <p14:sldId id="327"/>
          </p14:sldIdLst>
        </p14:section>
        <p14:section name="پیشینه" id="{68726A94-6175-44E0-85DF-9ED7CD4F29B2}">
          <p14:sldIdLst>
            <p14:sldId id="258"/>
            <p14:sldId id="297"/>
            <p14:sldId id="286"/>
            <p14:sldId id="292"/>
          </p14:sldIdLst>
        </p14:section>
        <p14:section name="روش" id="{F0391145-9738-478E-8E4A-0D04BB1A1157}">
          <p14:sldIdLst>
            <p14:sldId id="277"/>
            <p14:sldId id="262"/>
            <p14:sldId id="287"/>
            <p14:sldId id="293"/>
          </p14:sldIdLst>
        </p14:section>
        <p14:section name="تحلیل" id="{F45E106E-31DC-4535-86EB-D7FB42F1ADEF}">
          <p14:sldIdLst>
            <p14:sldId id="278"/>
            <p14:sldId id="263"/>
            <p14:sldId id="288"/>
            <p14:sldId id="290"/>
          </p14:sldIdLst>
        </p14:section>
        <p14:section name="نتایج" id="{E0748DBE-E68E-4ABA-A833-5E3A787CCBCE}">
          <p14:sldIdLst>
            <p14:sldId id="295"/>
            <p14:sldId id="264"/>
            <p14:sldId id="289"/>
            <p14:sldId id="294"/>
          </p14:sldIdLst>
        </p14:section>
        <p14:section name="قدردانی" id="{28BD5CD7-7B79-4044-85E6-1A6E275C7A13}">
          <p14:sldIdLst>
            <p14:sldId id="279"/>
            <p14:sldId id="29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F3F3F3"/>
    <a:srgbClr val="436DCD"/>
    <a:srgbClr val="144380"/>
    <a:srgbClr val="28AFEA"/>
    <a:srgbClr val="7E90E5"/>
    <a:srgbClr val="FFB361"/>
    <a:srgbClr val="6D40FB"/>
    <a:srgbClr val="EEEEEE"/>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varScale="1">
        <p:scale>
          <a:sx n="111" d="100"/>
          <a:sy n="111"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5072917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1700143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0278243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7404723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383970914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F7A59-BA59-48BB-959F-0117BF20671D}" type="datetimeFigureOut">
              <a:rPr lang="fa-IR" smtClean="0"/>
              <a:t>20/04/1445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11235336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9270580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F7A59-BA59-48BB-959F-0117BF20671D}" type="datetimeFigureOut">
              <a:rPr lang="fa-IR" smtClean="0"/>
              <a:t>20/04/1445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24780169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F7A59-BA59-48BB-959F-0117BF20671D}" type="datetimeFigureOut">
              <a:rPr lang="fa-IR" smtClean="0"/>
              <a:t>20/04/1445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8663091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318519" y="842590"/>
            <a:ext cx="4538943" cy="517282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37130927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E5BD8A-6FF7-4F95-A430-C5F764A9A204}"/>
              </a:ext>
            </a:extLst>
          </p:cNvPr>
          <p:cNvSpPr>
            <a:spLocks noGrp="1"/>
          </p:cNvSpPr>
          <p:nvPr>
            <p:ph type="pic" idx="1"/>
          </p:nvPr>
        </p:nvSpPr>
        <p:spPr>
          <a:xfrm>
            <a:off x="1451869" y="3429000"/>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6" name="Picture Placeholder 4">
            <a:extLst>
              <a:ext uri="{FF2B5EF4-FFF2-40B4-BE49-F238E27FC236}">
                <a16:creationId xmlns:a16="http://schemas.microsoft.com/office/drawing/2014/main" id="{708B0586-7137-4BAF-974C-AE64B5D1B57D}"/>
              </a:ext>
            </a:extLst>
          </p:cNvPr>
          <p:cNvSpPr>
            <a:spLocks noGrp="1"/>
          </p:cNvSpPr>
          <p:nvPr>
            <p:ph type="pic" idx="10"/>
          </p:nvPr>
        </p:nvSpPr>
        <p:spPr>
          <a:xfrm>
            <a:off x="1451869" y="861637"/>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
        <p:nvSpPr>
          <p:cNvPr id="7" name="Picture Placeholder 4">
            <a:extLst>
              <a:ext uri="{FF2B5EF4-FFF2-40B4-BE49-F238E27FC236}">
                <a16:creationId xmlns:a16="http://schemas.microsoft.com/office/drawing/2014/main" id="{8B0C0379-CA3B-4875-8657-AE054DC5FF37}"/>
              </a:ext>
            </a:extLst>
          </p:cNvPr>
          <p:cNvSpPr>
            <a:spLocks noGrp="1"/>
          </p:cNvSpPr>
          <p:nvPr>
            <p:ph type="pic" idx="11"/>
          </p:nvPr>
        </p:nvSpPr>
        <p:spPr>
          <a:xfrm>
            <a:off x="6096000" y="3428999"/>
            <a:ext cx="4472681" cy="2414963"/>
          </a:xfr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sp>
    </p:spTree>
    <p:extLst>
      <p:ext uri="{BB962C8B-B14F-4D97-AF65-F5344CB8AC3E}">
        <p14:creationId xmlns:p14="http://schemas.microsoft.com/office/powerpoint/2010/main" val="80871603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F7A59-BA59-48BB-959F-0117BF20671D}" type="datetimeFigureOut">
              <a:rPr lang="fa-IR" smtClean="0"/>
              <a:t>20/04/1445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E9BE7D8-C012-4C5D-9072-4B469F200407}" type="slidenum">
              <a:rPr lang="fa-IR" smtClean="0"/>
              <a:t>‹#›</a:t>
            </a:fld>
            <a:endParaRPr lang="fa-IR"/>
          </a:p>
        </p:txBody>
      </p:sp>
    </p:spTree>
    <p:extLst>
      <p:ext uri="{BB962C8B-B14F-4D97-AF65-F5344CB8AC3E}">
        <p14:creationId xmlns:p14="http://schemas.microsoft.com/office/powerpoint/2010/main" val="27390400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FC172C-02C3-4EDD-A774-13078D7FE6D7}"/>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CE4F7DD7-C4B0-48B0-8140-8D47A8574A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D7863FDB-B3E6-46D0-83AD-2983F79993BE}"/>
                </a:ext>
              </a:extLst>
            </p:cNvPr>
            <p:cNvSpPr/>
            <p:nvPr/>
          </p:nvSpPr>
          <p:spPr>
            <a:xfrm>
              <a:off x="0" y="-1"/>
              <a:ext cx="12192000" cy="6857999"/>
            </a:xfrm>
            <a:prstGeom prst="rect">
              <a:avLst/>
            </a:prstGeom>
            <a:solidFill>
              <a:srgbClr val="ECECEC">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800"/>
            </a:p>
          </p:txBody>
        </p:sp>
      </p:gr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F7A59-BA59-48BB-959F-0117BF20671D}" type="datetimeFigureOut">
              <a:rPr lang="fa-IR" smtClean="0"/>
              <a:t>20/04/1445</a:t>
            </a:fld>
            <a:endParaRPr lang="fa-I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E7D8-C012-4C5D-9072-4B469F200407}" type="slidenum">
              <a:rPr lang="fa-IR" smtClean="0"/>
              <a:t>‹#›</a:t>
            </a:fld>
            <a:endParaRPr lang="fa-IR"/>
          </a:p>
        </p:txBody>
      </p:sp>
    </p:spTree>
    <p:extLst>
      <p:ext uri="{BB962C8B-B14F-4D97-AF65-F5344CB8AC3E}">
        <p14:creationId xmlns:p14="http://schemas.microsoft.com/office/powerpoint/2010/main" val="777417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push dir="u"/>
  </p:transition>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3" Type="http://schemas.openxmlformats.org/officeDocument/2006/relationships/image" Target="../media/image7.svg"/><Relationship Id="rId18" Type="http://schemas.openxmlformats.org/officeDocument/2006/relationships/image" Target="../media/image9.svg"/><Relationship Id="rId26" Type="http://schemas.openxmlformats.org/officeDocument/2006/relationships/image" Target="../media/image11.svg"/><Relationship Id="rId39" Type="http://schemas.openxmlformats.org/officeDocument/2006/relationships/slide" Target="slide3.xml"/><Relationship Id="rId21" Type="http://schemas.openxmlformats.org/officeDocument/2006/relationships/image" Target="../media/image9.svg"/><Relationship Id="rId34" Type="http://schemas.openxmlformats.org/officeDocument/2006/relationships/slide" Target="slide55.xml"/><Relationship Id="rId7" Type="http://schemas.openxmlformats.org/officeDocument/2006/relationships/image" Target="../media/image4.png"/><Relationship Id="rId2" Type="http://schemas.openxmlformats.org/officeDocument/2006/relationships/image" Target="../media/image2.png"/><Relationship Id="rId16" Type="http://schemas.openxmlformats.org/officeDocument/2006/relationships/image" Target="../media/image7.svg"/><Relationship Id="rId20" Type="http://schemas.openxmlformats.org/officeDocument/2006/relationships/image" Target="../media/image80.png"/><Relationship Id="rId29" Type="http://schemas.openxmlformats.org/officeDocument/2006/relationships/slide" Target="slide51.xml"/><Relationship Id="rId41"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5.svg"/><Relationship Id="rId24" Type="http://schemas.openxmlformats.org/officeDocument/2006/relationships/slide" Target="slide47.xml"/><Relationship Id="rId32" Type="http://schemas.openxmlformats.org/officeDocument/2006/relationships/image" Target="../media/image14.png"/><Relationship Id="rId37" Type="http://schemas.openxmlformats.org/officeDocument/2006/relationships/image" Target="../media/image16.png"/><Relationship Id="rId40" Type="http://schemas.openxmlformats.org/officeDocument/2006/relationships/image" Target="../media/image160.png"/><Relationship Id="rId5" Type="http://schemas.openxmlformats.org/officeDocument/2006/relationships/image" Target="../media/image21.png"/><Relationship Id="rId15" Type="http://schemas.openxmlformats.org/officeDocument/2006/relationships/image" Target="../media/image60.png"/><Relationship Id="rId23" Type="http://schemas.openxmlformats.org/officeDocument/2006/relationships/image" Target="../media/image11.svg"/><Relationship Id="rId28" Type="http://schemas.openxmlformats.org/officeDocument/2006/relationships/image" Target="../media/image13.svg"/><Relationship Id="rId36" Type="http://schemas.openxmlformats.org/officeDocument/2006/relationships/image" Target="../media/image15.svg"/><Relationship Id="rId10" Type="http://schemas.openxmlformats.org/officeDocument/2006/relationships/image" Target="../media/image40.png"/><Relationship Id="rId19" Type="http://schemas.openxmlformats.org/officeDocument/2006/relationships/slide" Target="slide43.xml"/><Relationship Id="rId31" Type="http://schemas.openxmlformats.org/officeDocument/2006/relationships/image" Target="../media/image13.svg"/><Relationship Id="rId4" Type="http://schemas.openxmlformats.org/officeDocument/2006/relationships/slide" Target="slide5.xml"/><Relationship Id="rId9" Type="http://schemas.openxmlformats.org/officeDocument/2006/relationships/slide" Target="slide9.xml"/><Relationship Id="rId14" Type="http://schemas.openxmlformats.org/officeDocument/2006/relationships/slide" Target="slide39.xml"/><Relationship Id="rId22" Type="http://schemas.openxmlformats.org/officeDocument/2006/relationships/image" Target="../media/image10.png"/><Relationship Id="rId27" Type="http://schemas.openxmlformats.org/officeDocument/2006/relationships/image" Target="../media/image12.png"/><Relationship Id="rId30" Type="http://schemas.openxmlformats.org/officeDocument/2006/relationships/image" Target="../media/image120.png"/><Relationship Id="rId35" Type="http://schemas.openxmlformats.org/officeDocument/2006/relationships/image" Target="../media/image140.png"/><Relationship Id="rId8" Type="http://schemas.openxmlformats.org/officeDocument/2006/relationships/image" Target="../media/image5.svg"/><Relationship Id="rId3" Type="http://schemas.openxmlformats.org/officeDocument/2006/relationships/image" Target="../media/image3.svg"/><Relationship Id="rId12" Type="http://schemas.openxmlformats.org/officeDocument/2006/relationships/image" Target="../media/image6.png"/><Relationship Id="rId17" Type="http://schemas.openxmlformats.org/officeDocument/2006/relationships/image" Target="../media/image8.png"/><Relationship Id="rId25" Type="http://schemas.openxmlformats.org/officeDocument/2006/relationships/image" Target="../media/image100.png"/><Relationship Id="rId33" Type="http://schemas.openxmlformats.org/officeDocument/2006/relationships/image" Target="../media/image15.svg"/><Relationship Id="rId38" Type="http://schemas.openxmlformats.org/officeDocument/2006/relationships/image" Target="../media/image17.sv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tutorialspoint.com/artificial_intelligence/artificial_intelligence_expert_systems.htm" TargetMode="External"/><Relationship Id="rId13" Type="http://schemas.openxmlformats.org/officeDocument/2006/relationships/hyperlink" Target="https://www.researchgate.net/publication/263278128_Basic_Concepts_of_Expert_System_Shells_and_an_efficient_Model_for_Knowledge_Acquisition" TargetMode="External"/><Relationship Id="rId3" Type="http://schemas.openxmlformats.org/officeDocument/2006/relationships/hyperlink" Target="https://clipspy.readthedocs.io/en/latest/" TargetMode="External"/><Relationship Id="rId7" Type="http://schemas.openxmlformats.org/officeDocument/2006/relationships/hyperlink" Target="https://www.mygreatlearning.com/blog/expert-systems-in-artificial-intelligence/" TargetMode="External"/><Relationship Id="rId12" Type="http://schemas.openxmlformats.org/officeDocument/2006/relationships/hyperlink" Target="https://medium.com/nerd-for-tech/an-introduction-to-expert-system-shells-530043914ec0" TargetMode="External"/><Relationship Id="rId2" Type="http://schemas.openxmlformats.org/officeDocument/2006/relationships/hyperlink" Target="https://www.clipsrules.net/" TargetMode="External"/><Relationship Id="rId16" Type="http://schemas.openxmlformats.org/officeDocument/2006/relationships/hyperlink" Target="https://github.com/aliasadi78/ClipsUI.git" TargetMode="External"/><Relationship Id="rId1" Type="http://schemas.openxmlformats.org/officeDocument/2006/relationships/slideLayout" Target="../slideLayouts/slideLayout2.xml"/><Relationship Id="rId6" Type="http://schemas.openxmlformats.org/officeDocument/2006/relationships/hyperlink" Target="https://www.clipsrules.net/documentation/v624/bpg624.pdf" TargetMode="External"/><Relationship Id="rId11" Type="http://schemas.openxmlformats.org/officeDocument/2006/relationships/hyperlink" Target="https://digitalthinkerhelp.com/expert-system-in-artificial-intelligence-with-applications-examples-types-uses/" TargetMode="External"/><Relationship Id="rId5" Type="http://schemas.openxmlformats.org/officeDocument/2006/relationships/hyperlink" Target="https://www.clipsrules.net/documentation/v631/bpg631.pdf" TargetMode="External"/><Relationship Id="rId15" Type="http://schemas.openxmlformats.org/officeDocument/2006/relationships/hyperlink" Target="https://www.researchgate.net/publication/235028224_The_Applicability_and_Limitations_of_Expert_System_Shells" TargetMode="External"/><Relationship Id="rId10" Type="http://schemas.openxmlformats.org/officeDocument/2006/relationships/hyperlink" Target="https://www.guru99.com/expert-systems-with-applications.html#11" TargetMode="External"/><Relationship Id="rId4" Type="http://schemas.openxmlformats.org/officeDocument/2006/relationships/hyperlink" Target="https://www.clipsrules.net/documentation/v641/bpg641.pdf" TargetMode="External"/><Relationship Id="rId9" Type="http://schemas.openxmlformats.org/officeDocument/2006/relationships/hyperlink" Target="https://www.javatpoint.com/expert-systems-in-artificial-intelligence" TargetMode="External"/><Relationship Id="rId14" Type="http://schemas.openxmlformats.org/officeDocument/2006/relationships/hyperlink" Target="https://cinuresearch.tripod.com/ai/www-cee-hw-ac-uk/_alison/ai3notes/subsection2_5_2_1.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D12686-7FE4-4928-B5C5-ADFAD3639378}"/>
              </a:ext>
            </a:extLst>
          </p:cNvPr>
          <p:cNvGrpSpPr/>
          <p:nvPr/>
        </p:nvGrpSpPr>
        <p:grpSpPr>
          <a:xfrm>
            <a:off x="0" y="-1"/>
            <a:ext cx="12192000" cy="6858001"/>
            <a:chOff x="0" y="-1"/>
            <a:chExt cx="12192000" cy="6858001"/>
          </a:xfrm>
        </p:grpSpPr>
        <p:pic>
          <p:nvPicPr>
            <p:cNvPr id="7" name="Picture 6">
              <a:extLst>
                <a:ext uri="{FF2B5EF4-FFF2-40B4-BE49-F238E27FC236}">
                  <a16:creationId xmlns:a16="http://schemas.microsoft.com/office/drawing/2014/main" id="{C0397BED-D89E-4B39-8915-70B290DB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99AE8C3-9006-4269-8BF2-588AAF73FF2F}"/>
                </a:ext>
              </a:extLst>
            </p:cNvPr>
            <p:cNvSpPr/>
            <p:nvPr/>
          </p:nvSpPr>
          <p:spPr>
            <a:xfrm>
              <a:off x="0" y="-1"/>
              <a:ext cx="12192000" cy="6857999"/>
            </a:xfrm>
            <a:prstGeom prst="rect">
              <a:avLst/>
            </a:prstGeom>
            <a:solidFill>
              <a:srgbClr val="ECECE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5" name="TextBox 4">
            <a:extLst>
              <a:ext uri="{FF2B5EF4-FFF2-40B4-BE49-F238E27FC236}">
                <a16:creationId xmlns:a16="http://schemas.microsoft.com/office/drawing/2014/main" id="{86DE8940-0277-47BD-8895-0389B5144B83}"/>
              </a:ext>
            </a:extLst>
          </p:cNvPr>
          <p:cNvSpPr txBox="1"/>
          <p:nvPr/>
        </p:nvSpPr>
        <p:spPr>
          <a:xfrm>
            <a:off x="3200400" y="-2555011"/>
            <a:ext cx="5791200" cy="9248686"/>
          </a:xfrm>
          <a:prstGeom prst="rect">
            <a:avLst/>
          </a:prstGeom>
          <a:noFill/>
        </p:spPr>
        <p:txBody>
          <a:bodyPr wrap="square" rtlCol="1">
            <a:spAutoFit/>
          </a:bodyPr>
          <a:lstStyle/>
          <a:p>
            <a:pPr algn="ctr">
              <a:buClr>
                <a:srgbClr val="000000"/>
              </a:buClr>
              <a:buFont typeface="Arial"/>
              <a:buNone/>
            </a:pPr>
            <a:r>
              <a:rPr lang="en-US" sz="59500" kern="0" spc="50" dirty="0">
                <a:ln w="0"/>
                <a:solidFill>
                  <a:srgbClr val="595959"/>
                </a:solidFill>
                <a:effectLst>
                  <a:innerShdw blurRad="88900" dist="50800" dir="13500000">
                    <a:srgbClr val="000000">
                      <a:alpha val="80000"/>
                    </a:srgbClr>
                  </a:innerShdw>
                </a:effectLst>
                <a:latin typeface="S Besmellah 4" pitchFamily="2" charset="0"/>
                <a:cs typeface="Arial"/>
                <a:sym typeface="Arial"/>
              </a:rPr>
              <a:t>u</a:t>
            </a:r>
            <a:endParaRPr lang="fa-IR" sz="59500" kern="0" spc="50" dirty="0">
              <a:ln w="0"/>
              <a:solidFill>
                <a:srgbClr val="595959"/>
              </a:solidFill>
              <a:effectLst>
                <a:innerShdw blurRad="88900" dist="50800" dir="13500000">
                  <a:srgbClr val="000000">
                    <a:alpha val="80000"/>
                  </a:srgbClr>
                </a:innerShdw>
              </a:effectLst>
              <a:latin typeface="S Besmellah 4" pitchFamily="2" charset="0"/>
              <a:sym typeface="Arial"/>
            </a:endParaRPr>
          </a:p>
        </p:txBody>
      </p:sp>
    </p:spTree>
    <p:extLst>
      <p:ext uri="{BB962C8B-B14F-4D97-AF65-F5344CB8AC3E}">
        <p14:creationId xmlns:p14="http://schemas.microsoft.com/office/powerpoint/2010/main" val="334399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400"/>
                                        <p:tgtEl>
                                          <p:spTgt spid="5"/>
                                        </p:tgtEl>
                                      </p:cBhvr>
                                    </p:animEffect>
                                    <p:anim calcmode="lin" valueType="num">
                                      <p:cBhvr>
                                        <p:cTn id="8" dur="1400" fill="hold"/>
                                        <p:tgtEl>
                                          <p:spTgt spid="5"/>
                                        </p:tgtEl>
                                        <p:attrNameLst>
                                          <p:attrName>ppt_x</p:attrName>
                                        </p:attrNameLst>
                                      </p:cBhvr>
                                      <p:tavLst>
                                        <p:tav tm="0">
                                          <p:val>
                                            <p:strVal val="#ppt_x"/>
                                          </p:val>
                                        </p:tav>
                                        <p:tav tm="100000">
                                          <p:val>
                                            <p:strVal val="#ppt_x"/>
                                          </p:val>
                                        </p:tav>
                                      </p:tavLst>
                                    </p:anim>
                                    <p:anim calcmode="lin" valueType="num">
                                      <p:cBhvr>
                                        <p:cTn id="9" dur="14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10</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020046" y="505958"/>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a:t>
            </a:r>
          </a:p>
        </p:txBody>
      </p:sp>
      <p:grpSp>
        <p:nvGrpSpPr>
          <p:cNvPr id="34" name="Group 33">
            <a:extLst>
              <a:ext uri="{FF2B5EF4-FFF2-40B4-BE49-F238E27FC236}">
                <a16:creationId xmlns:a16="http://schemas.microsoft.com/office/drawing/2014/main" id="{1B3DC499-5982-476B-839D-8E1E64B7C910}"/>
              </a:ext>
            </a:extLst>
          </p:cNvPr>
          <p:cNvGrpSpPr/>
          <p:nvPr/>
        </p:nvGrpSpPr>
        <p:grpSpPr>
          <a:xfrm>
            <a:off x="1397961" y="1497938"/>
            <a:ext cx="9396000" cy="2133003"/>
            <a:chOff x="1397999" y="1531499"/>
            <a:chExt cx="9396000" cy="2133003"/>
          </a:xfrm>
        </p:grpSpPr>
        <p:sp>
          <p:nvSpPr>
            <p:cNvPr id="35" name="Rectangle 34">
              <a:extLst>
                <a:ext uri="{FF2B5EF4-FFF2-40B4-BE49-F238E27FC236}">
                  <a16:creationId xmlns:a16="http://schemas.microsoft.com/office/drawing/2014/main" id="{94E0ABD9-CA2C-4B92-A321-6B3BCBF1F48B}"/>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6" name="Rectangle 35">
              <a:extLst>
                <a:ext uri="{FF2B5EF4-FFF2-40B4-BE49-F238E27FC236}">
                  <a16:creationId xmlns:a16="http://schemas.microsoft.com/office/drawing/2014/main" id="{876E7EE1-2043-406B-81F6-13B2BDB11FE6}"/>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خبره»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یکی از حوزه‌های مهم «هوش مصنوعی»(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Artificial Intelligence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p>
          </p:txBody>
        </p:sp>
      </p:grpSp>
      <p:grpSp>
        <p:nvGrpSpPr>
          <p:cNvPr id="37" name="Group 36">
            <a:extLst>
              <a:ext uri="{FF2B5EF4-FFF2-40B4-BE49-F238E27FC236}">
                <a16:creationId xmlns:a16="http://schemas.microsoft.com/office/drawing/2014/main" id="{2BC8D724-BF13-435E-9530-56B63D884D60}"/>
              </a:ext>
            </a:extLst>
          </p:cNvPr>
          <p:cNvGrpSpPr/>
          <p:nvPr/>
        </p:nvGrpSpPr>
        <p:grpSpPr>
          <a:xfrm>
            <a:off x="1397961" y="3893368"/>
            <a:ext cx="9396000" cy="2133003"/>
            <a:chOff x="1397999" y="1531499"/>
            <a:chExt cx="9396000" cy="2133003"/>
          </a:xfrm>
        </p:grpSpPr>
        <p:sp>
          <p:nvSpPr>
            <p:cNvPr id="38" name="Rectangle 37">
              <a:extLst>
                <a:ext uri="{FF2B5EF4-FFF2-40B4-BE49-F238E27FC236}">
                  <a16:creationId xmlns:a16="http://schemas.microsoft.com/office/drawing/2014/main" id="{03C8099F-FF14-4F3E-9AB3-D7380E2BDB94}"/>
                </a:ext>
              </a:extLst>
            </p:cNvPr>
            <p:cNvSpPr/>
            <p:nvPr/>
          </p:nvSpPr>
          <p:spPr>
            <a:xfrm>
              <a:off x="1397999" y="1531499"/>
              <a:ext cx="9396000" cy="213300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9" name="Rectangle 38">
              <a:extLst>
                <a:ext uri="{FF2B5EF4-FFF2-40B4-BE49-F238E27FC236}">
                  <a16:creationId xmlns:a16="http://schemas.microsoft.com/office/drawing/2014/main" id="{12FCC3C9-4B2B-44B3-9988-C955BB6D2BE9}"/>
                </a:ext>
              </a:extLst>
            </p:cNvPr>
            <p:cNvSpPr/>
            <p:nvPr/>
          </p:nvSpPr>
          <p:spPr>
            <a:xfrm>
              <a:off x="1550438" y="1662857"/>
              <a:ext cx="9091123"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حل مسائل</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نیازمند</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دانش تخصصی و استنتاج منطقی بر اساس داده‌ها و تجربه‌های پیشین</a:t>
              </a:r>
            </a:p>
          </p:txBody>
        </p:sp>
      </p:grpSp>
    </p:spTree>
    <p:extLst>
      <p:ext uri="{BB962C8B-B14F-4D97-AF65-F5344CB8AC3E}">
        <p14:creationId xmlns:p14="http://schemas.microsoft.com/office/powerpoint/2010/main" val="1029599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0-#ppt_w/2"/>
                                          </p:val>
                                        </p:tav>
                                        <p:tav tm="100000">
                                          <p:val>
                                            <p:strVal val="#ppt_x"/>
                                          </p:val>
                                        </p:tav>
                                      </p:tavLst>
                                    </p:anim>
                                    <p:anim calcmode="lin" valueType="num">
                                      <p:cBhvr additive="base">
                                        <p:cTn id="15"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7ECA0A-403A-42AA-9912-AC742416306F}"/>
              </a:ext>
            </a:extLst>
          </p:cNvPr>
          <p:cNvSpPr/>
          <p:nvPr/>
        </p:nvSpPr>
        <p:spPr>
          <a:xfrm>
            <a:off x="534641" y="552562"/>
            <a:ext cx="11122718" cy="519427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قادر به انجام تعدادی از اقدامات هستند، از جمله:</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مشاوره دادن</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کمک در تصمیم گیری انسانی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استخراج راه حل ها</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تشخیص</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تفسیر ورودی ها و ارائه خروجی های مرتبط</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 بینی نتایج</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توجیه نتیجه گیری</a:t>
            </a:r>
          </a:p>
          <a:p>
            <a:pPr marL="457200" indent="-457200" algn="justLow" rtl="1">
              <a:lnSpc>
                <a:spcPct val="150000"/>
              </a:lnSpc>
              <a:buFont typeface="+mj-lt"/>
              <a:buAutoNum type="arabicPeriod"/>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پیشنهادهایی برای راه حل های جایگزین برای یک</a:t>
            </a:r>
            <a:r>
              <a:rPr lang="fa-IR" sz="2400" dirty="0">
                <a:solidFill>
                  <a:schemeClr val="tx1">
                    <a:lumMod val="95000"/>
                    <a:lumOff val="5000"/>
                  </a:schemeClr>
                </a:solidFill>
                <a:cs typeface="B Mitra" panose="00000400000000000000" pitchFamily="2"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مشکل</a:t>
            </a:r>
          </a:p>
        </p:txBody>
      </p:sp>
      <p:grpSp>
        <p:nvGrpSpPr>
          <p:cNvPr id="6" name="Group 5">
            <a:extLst>
              <a:ext uri="{FF2B5EF4-FFF2-40B4-BE49-F238E27FC236}">
                <a16:creationId xmlns:a16="http://schemas.microsoft.com/office/drawing/2014/main" id="{DFD2D52E-F4B1-4F33-A24D-266A680CBF56}"/>
              </a:ext>
            </a:extLst>
          </p:cNvPr>
          <p:cNvGrpSpPr/>
          <p:nvPr/>
        </p:nvGrpSpPr>
        <p:grpSpPr>
          <a:xfrm>
            <a:off x="10823485" y="5984290"/>
            <a:ext cx="1224078" cy="734400"/>
            <a:chOff x="10781922" y="158400"/>
            <a:chExt cx="1224078" cy="734400"/>
          </a:xfrm>
        </p:grpSpPr>
        <p:sp>
          <p:nvSpPr>
            <p:cNvPr id="7" name="Rectangle: Rounded Corners 6">
              <a:extLst>
                <a:ext uri="{FF2B5EF4-FFF2-40B4-BE49-F238E27FC236}">
                  <a16:creationId xmlns:a16="http://schemas.microsoft.com/office/drawing/2014/main" id="{29D47839-F9ED-44F2-8034-275972D97E1C}"/>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11</a:t>
              </a:r>
            </a:p>
          </p:txBody>
        </p:sp>
        <p:grpSp>
          <p:nvGrpSpPr>
            <p:cNvPr id="8" name="Group 7">
              <a:extLst>
                <a:ext uri="{FF2B5EF4-FFF2-40B4-BE49-F238E27FC236}">
                  <a16:creationId xmlns:a16="http://schemas.microsoft.com/office/drawing/2014/main" id="{A00ADABD-9270-4880-88C3-C5DA0106B580}"/>
                </a:ext>
              </a:extLst>
            </p:cNvPr>
            <p:cNvGrpSpPr>
              <a:grpSpLocks noChangeAspect="1"/>
            </p:cNvGrpSpPr>
            <p:nvPr/>
          </p:nvGrpSpPr>
          <p:grpSpPr>
            <a:xfrm>
              <a:off x="11271600" y="158400"/>
              <a:ext cx="734400" cy="734400"/>
              <a:chOff x="4257356" y="2749104"/>
              <a:chExt cx="1145658" cy="1145658"/>
            </a:xfrm>
          </p:grpSpPr>
          <p:sp>
            <p:nvSpPr>
              <p:cNvPr id="9" name="Rectangle: Rounded Corners 8">
                <a:extLst>
                  <a:ext uri="{FF2B5EF4-FFF2-40B4-BE49-F238E27FC236}">
                    <a16:creationId xmlns:a16="http://schemas.microsoft.com/office/drawing/2014/main" id="{BB909B22-97AA-4C37-93EE-C2D5FE0F3B39}"/>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0" name="Graphic 22">
                <a:extLst>
                  <a:ext uri="{FF2B5EF4-FFF2-40B4-BE49-F238E27FC236}">
                    <a16:creationId xmlns:a16="http://schemas.microsoft.com/office/drawing/2014/main" id="{BD055544-2891-4774-B432-09EE09D418A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11" name="Freeform: Shape 10">
                  <a:extLst>
                    <a:ext uri="{FF2B5EF4-FFF2-40B4-BE49-F238E27FC236}">
                      <a16:creationId xmlns:a16="http://schemas.microsoft.com/office/drawing/2014/main" id="{9E3AA59C-8672-46FA-955E-25908E21E68A}"/>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49F5FC4A-F050-4F6E-97B5-146BD17483A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211CAD5E-A942-41FA-B1FE-3C0F957F6524}"/>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B3214427-7199-4403-B8FF-3DE5441E656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E5D4DFD4-1DB0-43A1-A00E-1BD05A5CC1E9}"/>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5F37FFDA-F393-42C2-845D-0AACFCE6396E}"/>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EA0CC05C-2062-4519-9DBE-E801134AF70B}"/>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6FE3FF28-2949-4D1C-9CAE-0BA054131898}"/>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D1010179-EB6C-4C2A-A0FD-05162D77B0D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91B3FDDF-FAF1-4FBF-98D1-1D9828D6F254}"/>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A5D54F8D-DF16-4A09-8572-62154B72503B}"/>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1C4D5673-78D4-4326-BF99-D471C6D55909}"/>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D536AE6F-EF64-425D-BCE5-858B178B44A5}"/>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89E5946-177A-41F4-BE96-53D7336A2C3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CEB8DB0B-C11A-4A22-A01A-903C9F6F4172}"/>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5510365-3122-4EFD-99F5-18473CE0999B}"/>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CA5A928B-347E-4B5A-8101-F61BD253E24C}"/>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45EEA75-E3CE-4662-8EF5-C354CFBC6EE2}"/>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2113030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4174654" y="450540"/>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ویژگی‌های</a:t>
            </a:r>
            <a:r>
              <a:rPr lang="en-US"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های خبره</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a:t>
            </a:r>
            <a:endPar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8958765"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مختلف</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تصمیم‌گیری‌های مهم </a:t>
            </a:r>
            <a:endParaRPr lang="en-US"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6219941" y="1963316"/>
            <a:ext cx="2750165"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6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ارتباط با کاربر</a:t>
            </a:r>
            <a:r>
              <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a:t>
            </a: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با زبان انسان</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ارائه خروجی قابل فهم انسان</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3484338" y="4087563"/>
            <a:ext cx="274667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بر اساس واقعیت‌ها، تجربه‌ها و استنتاج‌های منطقی گذشته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749006" y="1963316"/>
            <a:ext cx="2746404"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حل پیچیده ‌ترین مسائل</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در کوتاه‌ترین زمان ممکن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8696590" y="3469469"/>
            <a:ext cx="3008849"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کارایی بالا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5960988" y="3469469"/>
            <a:ext cx="3009118"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قابل فهم</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3223640" y="3469469"/>
            <a:ext cx="3009118"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نتایج معتبر</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486561" y="3469469"/>
            <a:ext cx="3008849"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ارائه پاسخ در زمان کوتاه</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2420990" y="4493829"/>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5250608" y="2371590"/>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9332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اجزای سیستم های خبره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پایگاه دانش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Knowledge Base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User Interface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70" y="3348298"/>
            <a:ext cx="4442579" cy="1026389"/>
            <a:chOff x="6379566" y="1832757"/>
            <a:chExt cx="4442579"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6" y="1832757"/>
              <a:ext cx="4053812" cy="1026389"/>
              <a:chOff x="6445937" y="1961921"/>
              <a:chExt cx="3543899"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5"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Inferenc</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Engine</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46855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دانش</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14</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دانش مجموعه‌ای از داده‌های حقیقی و تجربه‌های حاصل شده از استنتاج‌های سیستم‌های خبره پیرامون موضوعی خاص است که در مواقع حل مسائل، مورد بررسی قرار می‌گیرند.</a:t>
            </a:r>
          </a:p>
        </p:txBody>
      </p:sp>
      <p:sp>
        <p:nvSpPr>
          <p:cNvPr id="2" name="Rectangle 1">
            <a:extLst>
              <a:ext uri="{FF2B5EF4-FFF2-40B4-BE49-F238E27FC236}">
                <a16:creationId xmlns:a16="http://schemas.microsoft.com/office/drawing/2014/main" id="{58E6DD95-3F66-AF78-B90F-E11E279EEB71}"/>
              </a:ext>
            </a:extLst>
          </p:cNvPr>
          <p:cNvSpPr/>
          <p:nvPr/>
        </p:nvSpPr>
        <p:spPr>
          <a:xfrm>
            <a:off x="794480" y="3831903"/>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میزان موفقیت سیستم‌های خبره در حل مسائل، تا حد زیادی به کیفیت،‌ جامع بودن و صحیح بودن دانش موجود در پایگاه داده بستگی دارد</a:t>
            </a:r>
          </a:p>
        </p:txBody>
      </p:sp>
    </p:spTree>
    <p:extLst>
      <p:ext uri="{BB962C8B-B14F-4D97-AF65-F5344CB8AC3E}">
        <p14:creationId xmlns:p14="http://schemas.microsoft.com/office/powerpoint/2010/main" val="72251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پایگاه دانش </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پایگاه دانش به عنوان حافظه‌ای محسوب می‌شود که دانش‌های استنتاج شده از سیستم‌های خبره مختلف را در خود نگهداری می‌کند. </a:t>
            </a:r>
          </a:p>
        </p:txBody>
      </p:sp>
    </p:spTree>
    <p:extLst>
      <p:ext uri="{BB962C8B-B14F-4D97-AF65-F5344CB8AC3E}">
        <p14:creationId xmlns:p14="http://schemas.microsoft.com/office/powerpoint/2010/main" val="3590936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رابط کاربری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تعامل با کاربر و دریافت پرسمان‌های آن‌ها در قالبی مشخص طراحی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78233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6539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موتور استنتاج در سیستم خبره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به عنوان مغز سیستم‌های خبره محسوب می‌شود و وظیفه پردازش اصلی سیستم را بر عهده دارد. موتور استنتاج از قوانین استنتاجی استفاده می‌کند تا با استخراج دانش از پایگاه دانش، درباره مسئله‌ای تصمیم بگیرد یا به اطلاعات جدیدی دست یابد.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44564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رابط کاربری پس از دریافت کوئری‌ها، آن‌ها را به موتور استنتاج ارسال می‌کند. در نهایت، موتور استنتاج پاسخ خود را به رابط کاربری می‌فرستد تا آن را به عنوان خروجی به کاربر نمایش دهد.</a:t>
            </a:r>
          </a:p>
        </p:txBody>
      </p:sp>
    </p:spTree>
    <p:extLst>
      <p:ext uri="{BB962C8B-B14F-4D97-AF65-F5344CB8AC3E}">
        <p14:creationId xmlns:p14="http://schemas.microsoft.com/office/powerpoint/2010/main" val="2074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روش های استخراج اطلاعات از پایگاه دانش و یافتن راه‌حل برای مسئله</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1.	زنجیرسازی رو به جلو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Forward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2.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زنجیرسازی رو به عقب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Backward Chaining</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906182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زنجیرسازی رو به جلو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Forward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موتور استنتاج در روش زنجیرسازی رو به جلو، بر اساس قواعد و واقعیت مشخص شروع به استدلال می‌کند و تا در نهایت نتیجه‌گیری خود را به واقعیات اضافه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79" y="3594223"/>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2" name="Picture 1">
            <a:extLst>
              <a:ext uri="{FF2B5EF4-FFF2-40B4-BE49-F238E27FC236}">
                <a16:creationId xmlns:a16="http://schemas.microsoft.com/office/drawing/2014/main" id="{F75A7FB2-3731-E870-7ADD-DD8480966CF9}"/>
              </a:ext>
            </a:extLst>
          </p:cNvPr>
          <p:cNvPicPr>
            <a:picLocks noChangeAspect="1"/>
          </p:cNvPicPr>
          <p:nvPr/>
        </p:nvPicPr>
        <p:blipFill>
          <a:blip r:embed="rId2"/>
          <a:stretch>
            <a:fillRect/>
          </a:stretch>
        </p:blipFill>
        <p:spPr>
          <a:xfrm>
            <a:off x="3777881" y="3788639"/>
            <a:ext cx="4633362" cy="1481456"/>
          </a:xfrm>
          <a:prstGeom prst="rect">
            <a:avLst/>
          </a:prstGeom>
        </p:spPr>
      </p:pic>
    </p:spTree>
    <p:extLst>
      <p:ext uri="{BB962C8B-B14F-4D97-AF65-F5344CB8AC3E}">
        <p14:creationId xmlns:p14="http://schemas.microsoft.com/office/powerpoint/2010/main" val="399685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65F601F-22A0-4E5D-86F3-CE7891E615DB}"/>
              </a:ext>
            </a:extLst>
          </p:cNvPr>
          <p:cNvGrpSpPr/>
          <p:nvPr/>
        </p:nvGrpSpPr>
        <p:grpSpPr>
          <a:xfrm>
            <a:off x="1976609" y="968015"/>
            <a:ext cx="8305076" cy="4539090"/>
            <a:chOff x="1976609" y="1148130"/>
            <a:chExt cx="8305076" cy="4539090"/>
          </a:xfrm>
        </p:grpSpPr>
        <p:grpSp>
          <p:nvGrpSpPr>
            <p:cNvPr id="7" name="Group 6">
              <a:extLst>
                <a:ext uri="{FF2B5EF4-FFF2-40B4-BE49-F238E27FC236}">
                  <a16:creationId xmlns:a16="http://schemas.microsoft.com/office/drawing/2014/main" id="{D4DCCBD5-96C9-4B40-97F1-313936B1789E}"/>
                </a:ext>
              </a:extLst>
            </p:cNvPr>
            <p:cNvGrpSpPr/>
            <p:nvPr/>
          </p:nvGrpSpPr>
          <p:grpSpPr>
            <a:xfrm>
              <a:off x="1980949" y="1148130"/>
              <a:ext cx="8300736" cy="4539090"/>
              <a:chOff x="1980949" y="1148130"/>
              <a:chExt cx="8300736" cy="4539090"/>
            </a:xfrm>
          </p:grpSpPr>
          <p:sp>
            <p:nvSpPr>
              <p:cNvPr id="249" name="Freeform: Shape 248">
                <a:extLst>
                  <a:ext uri="{FF2B5EF4-FFF2-40B4-BE49-F238E27FC236}">
                    <a16:creationId xmlns:a16="http://schemas.microsoft.com/office/drawing/2014/main" id="{FE2B5B46-DC64-4045-8568-146DC506C1B0}"/>
                  </a:ext>
                </a:extLst>
              </p:cNvPr>
              <p:cNvSpPr/>
              <p:nvPr/>
            </p:nvSpPr>
            <p:spPr>
              <a:xfrm>
                <a:off x="1980949" y="1148130"/>
                <a:ext cx="8300736" cy="4539090"/>
              </a:xfrm>
              <a:custGeom>
                <a:avLst/>
                <a:gdLst>
                  <a:gd name="connsiteX0" fmla="*/ 2267702 w 8300736"/>
                  <a:gd name="connsiteY0" fmla="*/ 0 h 4539090"/>
                  <a:gd name="connsiteX1" fmla="*/ 5852782 w 8300736"/>
                  <a:gd name="connsiteY1" fmla="*/ 0 h 4539090"/>
                  <a:gd name="connsiteX2" fmla="*/ 5852782 w 8300736"/>
                  <a:gd name="connsiteY2" fmla="*/ 442515 h 4539090"/>
                  <a:gd name="connsiteX3" fmla="*/ 7878127 w 8300736"/>
                  <a:gd name="connsiteY3" fmla="*/ 442515 h 4539090"/>
                  <a:gd name="connsiteX4" fmla="*/ 8300736 w 8300736"/>
                  <a:gd name="connsiteY4" fmla="*/ 865124 h 4539090"/>
                  <a:gd name="connsiteX5" fmla="*/ 8300736 w 8300736"/>
                  <a:gd name="connsiteY5" fmla="*/ 3719215 h 4539090"/>
                  <a:gd name="connsiteX6" fmla="*/ 7878127 w 8300736"/>
                  <a:gd name="connsiteY6" fmla="*/ 4141824 h 4539090"/>
                  <a:gd name="connsiteX7" fmla="*/ 5852782 w 8300736"/>
                  <a:gd name="connsiteY7" fmla="*/ 4141824 h 4539090"/>
                  <a:gd name="connsiteX8" fmla="*/ 5852782 w 8300736"/>
                  <a:gd name="connsiteY8" fmla="*/ 4539090 h 4539090"/>
                  <a:gd name="connsiteX9" fmla="*/ 2267702 w 8300736"/>
                  <a:gd name="connsiteY9" fmla="*/ 4539090 h 4539090"/>
                  <a:gd name="connsiteX10" fmla="*/ 2267702 w 8300736"/>
                  <a:gd name="connsiteY10" fmla="*/ 4141824 h 4539090"/>
                  <a:gd name="connsiteX11" fmla="*/ 422609 w 8300736"/>
                  <a:gd name="connsiteY11" fmla="*/ 4141824 h 4539090"/>
                  <a:gd name="connsiteX12" fmla="*/ 0 w 8300736"/>
                  <a:gd name="connsiteY12" fmla="*/ 3719215 h 4539090"/>
                  <a:gd name="connsiteX13" fmla="*/ 0 w 8300736"/>
                  <a:gd name="connsiteY13" fmla="*/ 865124 h 4539090"/>
                  <a:gd name="connsiteX14" fmla="*/ 422609 w 8300736"/>
                  <a:gd name="connsiteY14" fmla="*/ 442515 h 4539090"/>
                  <a:gd name="connsiteX15" fmla="*/ 2267702 w 8300736"/>
                  <a:gd name="connsiteY15" fmla="*/ 442515 h 453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00736" h="4539090">
                    <a:moveTo>
                      <a:pt x="2267702" y="0"/>
                    </a:moveTo>
                    <a:lnTo>
                      <a:pt x="5852782" y="0"/>
                    </a:lnTo>
                    <a:lnTo>
                      <a:pt x="5852782" y="442515"/>
                    </a:lnTo>
                    <a:lnTo>
                      <a:pt x="7878127" y="442515"/>
                    </a:lnTo>
                    <a:cubicBezTo>
                      <a:pt x="8111528" y="442515"/>
                      <a:pt x="8300736" y="631723"/>
                      <a:pt x="8300736" y="865124"/>
                    </a:cubicBezTo>
                    <a:lnTo>
                      <a:pt x="8300736" y="3719215"/>
                    </a:lnTo>
                    <a:cubicBezTo>
                      <a:pt x="8300736" y="3952616"/>
                      <a:pt x="8111528" y="4141824"/>
                      <a:pt x="7878127" y="4141824"/>
                    </a:cubicBezTo>
                    <a:lnTo>
                      <a:pt x="5852782" y="4141824"/>
                    </a:lnTo>
                    <a:lnTo>
                      <a:pt x="5852782" y="4539090"/>
                    </a:lnTo>
                    <a:lnTo>
                      <a:pt x="2267702" y="4539090"/>
                    </a:lnTo>
                    <a:lnTo>
                      <a:pt x="2267702" y="4141824"/>
                    </a:lnTo>
                    <a:lnTo>
                      <a:pt x="422609" y="4141824"/>
                    </a:lnTo>
                    <a:cubicBezTo>
                      <a:pt x="189208" y="4141824"/>
                      <a:pt x="0" y="3952616"/>
                      <a:pt x="0" y="3719215"/>
                    </a:cubicBezTo>
                    <a:lnTo>
                      <a:pt x="0" y="865124"/>
                    </a:lnTo>
                    <a:cubicBezTo>
                      <a:pt x="0" y="631723"/>
                      <a:pt x="189208" y="442515"/>
                      <a:pt x="422609" y="442515"/>
                    </a:cubicBezTo>
                    <a:lnTo>
                      <a:pt x="2267702" y="442515"/>
                    </a:lnTo>
                    <a:close/>
                  </a:path>
                </a:pathLst>
              </a:custGeom>
              <a:noFill/>
              <a:ln w="2857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fa-IR" dirty="0"/>
              </a:p>
            </p:txBody>
          </p:sp>
          <p:cxnSp>
            <p:nvCxnSpPr>
              <p:cNvPr id="5" name="Straight Connector 4">
                <a:extLst>
                  <a:ext uri="{FF2B5EF4-FFF2-40B4-BE49-F238E27FC236}">
                    <a16:creationId xmlns:a16="http://schemas.microsoft.com/office/drawing/2014/main" id="{3DE81DB2-8FD4-4A29-AD81-65438A0CA27E}"/>
                  </a:ext>
                </a:extLst>
              </p:cNvPr>
              <p:cNvCxnSpPr>
                <a:cxnSpLocks/>
              </p:cNvCxnSpPr>
              <p:nvPr/>
            </p:nvCxnSpPr>
            <p:spPr>
              <a:xfrm>
                <a:off x="10281685" y="4075544"/>
                <a:ext cx="0" cy="471318"/>
              </a:xfrm>
              <a:prstGeom prst="line">
                <a:avLst/>
              </a:prstGeom>
              <a:ln w="38100">
                <a:solidFill>
                  <a:srgbClr val="F4F4F4"/>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275951DE-4247-46E9-BCA9-EEC5BC18494B}"/>
                </a:ext>
              </a:extLst>
            </p:cNvPr>
            <p:cNvCxnSpPr>
              <a:cxnSpLocks/>
            </p:cNvCxnSpPr>
            <p:nvPr/>
          </p:nvCxnSpPr>
          <p:spPr>
            <a:xfrm>
              <a:off x="1976609" y="4059366"/>
              <a:ext cx="0" cy="471318"/>
            </a:xfrm>
            <a:prstGeom prst="line">
              <a:avLst/>
            </a:prstGeom>
            <a:ln w="57150">
              <a:solidFill>
                <a:srgbClr val="EEEEEE"/>
              </a:solidFill>
            </a:ln>
          </p:spPr>
          <p:style>
            <a:lnRef idx="1">
              <a:schemeClr val="accent1"/>
            </a:lnRef>
            <a:fillRef idx="0">
              <a:schemeClr val="accent1"/>
            </a:fillRef>
            <a:effectRef idx="0">
              <a:schemeClr val="accent1"/>
            </a:effectRef>
            <a:fontRef idx="minor">
              <a:schemeClr val="tx1"/>
            </a:fontRef>
          </p:style>
        </p:cxnSp>
      </p:grpSp>
      <p:sp>
        <p:nvSpPr>
          <p:cNvPr id="112" name="Rectangle: Rounded Corners 111">
            <a:extLst>
              <a:ext uri="{FF2B5EF4-FFF2-40B4-BE49-F238E27FC236}">
                <a16:creationId xmlns:a16="http://schemas.microsoft.com/office/drawing/2014/main" id="{7E6F071B-3DD6-4798-8B65-2CCFB9266C28}"/>
              </a:ext>
            </a:extLst>
          </p:cNvPr>
          <p:cNvSpPr/>
          <p:nvPr/>
        </p:nvSpPr>
        <p:spPr>
          <a:xfrm>
            <a:off x="3130663"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24" name="Rectangle: Rounded Corners 123">
            <a:extLst>
              <a:ext uri="{FF2B5EF4-FFF2-40B4-BE49-F238E27FC236}">
                <a16:creationId xmlns:a16="http://schemas.microsoft.com/office/drawing/2014/main" id="{74C6A03D-D436-4829-A595-7044ACA55D49}"/>
              </a:ext>
            </a:extLst>
          </p:cNvPr>
          <p:cNvSpPr/>
          <p:nvPr/>
        </p:nvSpPr>
        <p:spPr>
          <a:xfrm>
            <a:off x="7814736" y="82274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41" name="Rectangle: Rounded Corners 140">
            <a:extLst>
              <a:ext uri="{FF2B5EF4-FFF2-40B4-BE49-F238E27FC236}">
                <a16:creationId xmlns:a16="http://schemas.microsoft.com/office/drawing/2014/main" id="{32EA187B-BCC3-48A7-82A0-78A694FFD260}"/>
              </a:ext>
            </a:extLst>
          </p:cNvPr>
          <p:cNvSpPr/>
          <p:nvPr/>
        </p:nvSpPr>
        <p:spPr>
          <a:xfrm>
            <a:off x="9678878"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56" name="Rectangle: Rounded Corners 155">
            <a:extLst>
              <a:ext uri="{FF2B5EF4-FFF2-40B4-BE49-F238E27FC236}">
                <a16:creationId xmlns:a16="http://schemas.microsoft.com/office/drawing/2014/main" id="{AA5A202A-4DE2-462D-A43A-6685971599BA}"/>
              </a:ext>
            </a:extLst>
          </p:cNvPr>
          <p:cNvSpPr/>
          <p:nvPr/>
        </p:nvSpPr>
        <p:spPr>
          <a:xfrm>
            <a:off x="5470520" y="493427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65" name="Rectangle: Rounded Corners 164">
            <a:extLst>
              <a:ext uri="{FF2B5EF4-FFF2-40B4-BE49-F238E27FC236}">
                <a16:creationId xmlns:a16="http://schemas.microsoft.com/office/drawing/2014/main" id="{636106E9-A7C8-4A22-AD98-2784BF5EE5A1}"/>
              </a:ext>
            </a:extLst>
          </p:cNvPr>
          <p:cNvSpPr/>
          <p:nvPr/>
        </p:nvSpPr>
        <p:spPr>
          <a:xfrm>
            <a:off x="1367463" y="274977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76" name="Rectangle: Rounded Corners 175">
            <a:extLst>
              <a:ext uri="{FF2B5EF4-FFF2-40B4-BE49-F238E27FC236}">
                <a16:creationId xmlns:a16="http://schemas.microsoft.com/office/drawing/2014/main" id="{1D7DD909-5DFB-4E43-97A1-07B54DE99F55}"/>
              </a:ext>
            </a:extLst>
          </p:cNvPr>
          <p:cNvSpPr/>
          <p:nvPr/>
        </p:nvSpPr>
        <p:spPr>
          <a:xfrm>
            <a:off x="7810378" y="4527992"/>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185" name="Rectangle: Rounded Corners 184">
            <a:extLst>
              <a:ext uri="{FF2B5EF4-FFF2-40B4-BE49-F238E27FC236}">
                <a16:creationId xmlns:a16="http://schemas.microsoft.com/office/drawing/2014/main" id="{AACDD8AC-1094-4426-89CF-C6E872F524E0}"/>
              </a:ext>
            </a:extLst>
          </p:cNvPr>
          <p:cNvSpPr/>
          <p:nvPr/>
        </p:nvSpPr>
        <p:spPr>
          <a:xfrm>
            <a:off x="5466855" y="32869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06" name="Rectangle: Rounded Corners 205">
            <a:extLst>
              <a:ext uri="{FF2B5EF4-FFF2-40B4-BE49-F238E27FC236}">
                <a16:creationId xmlns:a16="http://schemas.microsoft.com/office/drawing/2014/main" id="{9197B895-6D23-4122-9852-B3347DB2846C}"/>
              </a:ext>
            </a:extLst>
          </p:cNvPr>
          <p:cNvSpPr/>
          <p:nvPr/>
        </p:nvSpPr>
        <p:spPr>
          <a:xfrm>
            <a:off x="3130663" y="820011"/>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sp>
        <p:nvSpPr>
          <p:cNvPr id="2" name="Rectangle: Rounded Corners 1">
            <a:extLst>
              <a:ext uri="{FF2B5EF4-FFF2-40B4-BE49-F238E27FC236}">
                <a16:creationId xmlns:a16="http://schemas.microsoft.com/office/drawing/2014/main" id="{01ACDD89-D267-4706-84DA-FA4E1E198CAD}"/>
              </a:ext>
            </a:extLst>
          </p:cNvPr>
          <p:cNvSpPr/>
          <p:nvPr/>
        </p:nvSpPr>
        <p:spPr>
          <a:xfrm>
            <a:off x="4404820" y="2968241"/>
            <a:ext cx="3382363" cy="708718"/>
          </a:xfrm>
          <a:prstGeom prst="roundRect">
            <a:avLst/>
          </a:prstGeom>
          <a:solidFill>
            <a:srgbClr val="6D4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dirty="0">
                <a:cs typeface="IRAN Sans" panose="020B0400000000000000" pitchFamily="34" charset="-78"/>
              </a:rPr>
              <a:t>طراحی و پیاده سازی رابط گرافیکی کاربر برای نرم افزار کلیپس با ویژگی تطبیق پذیر بودن</a:t>
            </a:r>
          </a:p>
        </p:txBody>
      </p:sp>
      <p:cxnSp>
        <p:nvCxnSpPr>
          <p:cNvPr id="216" name="Straight Connector 215">
            <a:extLst>
              <a:ext uri="{FF2B5EF4-FFF2-40B4-BE49-F238E27FC236}">
                <a16:creationId xmlns:a16="http://schemas.microsoft.com/office/drawing/2014/main" id="{3F134A2B-171A-4791-B507-43B0B5BAE8C4}"/>
              </a:ext>
            </a:extLst>
          </p:cNvPr>
          <p:cNvCxnSpPr>
            <a:cxnSpLocks/>
            <a:stCxn id="165" idx="3"/>
            <a:endCxn id="2" idx="1"/>
          </p:cNvCxnSpPr>
          <p:nvPr/>
        </p:nvCxnSpPr>
        <p:spPr>
          <a:xfrm>
            <a:off x="251312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4F5099B-B4E0-481D-8DA1-FB198630F039}"/>
              </a:ext>
            </a:extLst>
          </p:cNvPr>
          <p:cNvCxnSpPr>
            <a:cxnSpLocks/>
            <a:stCxn id="2" idx="3"/>
            <a:endCxn id="141" idx="1"/>
          </p:cNvCxnSpPr>
          <p:nvPr/>
        </p:nvCxnSpPr>
        <p:spPr>
          <a:xfrm>
            <a:off x="7787183" y="3322600"/>
            <a:ext cx="1891697" cy="0"/>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2C4983-A92E-400E-8B34-42DBD0292A77}"/>
              </a:ext>
            </a:extLst>
          </p:cNvPr>
          <p:cNvCxnSpPr>
            <a:cxnSpLocks/>
          </p:cNvCxnSpPr>
          <p:nvPr/>
        </p:nvCxnSpPr>
        <p:spPr>
          <a:xfrm flipV="1">
            <a:off x="6043349" y="387925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7C5FD732-1F8E-4B88-90DF-8455D9D90998}"/>
              </a:ext>
            </a:extLst>
          </p:cNvPr>
          <p:cNvCxnSpPr>
            <a:cxnSpLocks/>
          </p:cNvCxnSpPr>
          <p:nvPr/>
        </p:nvCxnSpPr>
        <p:spPr>
          <a:xfrm flipV="1">
            <a:off x="6039684" y="2121183"/>
            <a:ext cx="0" cy="716873"/>
          </a:xfrm>
          <a:prstGeom prst="line">
            <a:avLst/>
          </a:prstGeom>
          <a:ln w="28575">
            <a:solidFill>
              <a:srgbClr val="AAAAA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0285E9-0B4D-4615-A695-2CDB9D73C788}"/>
              </a:ext>
            </a:extLst>
          </p:cNvPr>
          <p:cNvSpPr txBox="1"/>
          <p:nvPr/>
        </p:nvSpPr>
        <p:spPr>
          <a:xfrm>
            <a:off x="9760203" y="3887344"/>
            <a:ext cx="983011"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معرفی</a:t>
            </a:r>
          </a:p>
        </p:txBody>
      </p:sp>
      <p:sp>
        <p:nvSpPr>
          <p:cNvPr id="34" name="TextBox 33">
            <a:extLst>
              <a:ext uri="{FF2B5EF4-FFF2-40B4-BE49-F238E27FC236}">
                <a16:creationId xmlns:a16="http://schemas.microsoft.com/office/drawing/2014/main" id="{7BDC54C6-F1B4-41FD-9D68-C22FEB136B04}"/>
              </a:ext>
            </a:extLst>
          </p:cNvPr>
          <p:cNvSpPr txBox="1"/>
          <p:nvPr/>
        </p:nvSpPr>
        <p:spPr>
          <a:xfrm>
            <a:off x="1094182" y="3906270"/>
            <a:ext cx="1764854"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منابع و مراجع</a:t>
            </a:r>
          </a:p>
        </p:txBody>
      </p:sp>
      <p:sp>
        <p:nvSpPr>
          <p:cNvPr id="35" name="TextBox 34">
            <a:extLst>
              <a:ext uri="{FF2B5EF4-FFF2-40B4-BE49-F238E27FC236}">
                <a16:creationId xmlns:a16="http://schemas.microsoft.com/office/drawing/2014/main" id="{1E110152-A06D-49CB-B7A7-C8A7F2115328}"/>
              </a:ext>
            </a:extLst>
          </p:cNvPr>
          <p:cNvSpPr txBox="1"/>
          <p:nvPr/>
        </p:nvSpPr>
        <p:spPr>
          <a:xfrm>
            <a:off x="7822126" y="2032615"/>
            <a:ext cx="1090155" cy="430887"/>
          </a:xfrm>
          <a:prstGeom prst="rect">
            <a:avLst/>
          </a:prstGeom>
          <a:noFill/>
        </p:spPr>
        <p:txBody>
          <a:bodyPr wrap="square" rtlCol="1">
            <a:spAutoFit/>
          </a:bodyPr>
          <a:lstStyle/>
          <a:p>
            <a:pPr algn="ctr"/>
            <a:r>
              <a:rPr lang="fa-IR" sz="2200" b="1">
                <a:solidFill>
                  <a:schemeClr val="tx1">
                    <a:lumMod val="65000"/>
                    <a:lumOff val="35000"/>
                  </a:schemeClr>
                </a:solidFill>
                <a:cs typeface="IRAN Sans" panose="020B0400000000000000" pitchFamily="34" charset="-78"/>
              </a:rPr>
              <a:t>1.مقدمه</a:t>
            </a:r>
          </a:p>
        </p:txBody>
      </p:sp>
      <p:sp>
        <p:nvSpPr>
          <p:cNvPr id="36" name="TextBox 35">
            <a:extLst>
              <a:ext uri="{FF2B5EF4-FFF2-40B4-BE49-F238E27FC236}">
                <a16:creationId xmlns:a16="http://schemas.microsoft.com/office/drawing/2014/main" id="{9831D0DB-7503-4248-AC34-EA63C298E752}"/>
              </a:ext>
            </a:extLst>
          </p:cNvPr>
          <p:cNvSpPr txBox="1"/>
          <p:nvPr/>
        </p:nvSpPr>
        <p:spPr>
          <a:xfrm>
            <a:off x="5176208" y="1567588"/>
            <a:ext cx="1738641"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2. </a:t>
            </a:r>
            <a:r>
              <a:rPr lang="fa-IR" sz="2000" b="1" dirty="0">
                <a:solidFill>
                  <a:schemeClr val="tx1">
                    <a:lumMod val="65000"/>
                    <a:lumOff val="35000"/>
                  </a:schemeClr>
                </a:solidFill>
                <a:cs typeface="IRAN Sans" panose="020B0400000000000000" pitchFamily="34" charset="-78"/>
              </a:rPr>
              <a:t>سیستم خبره</a:t>
            </a:r>
          </a:p>
        </p:txBody>
      </p:sp>
      <p:sp>
        <p:nvSpPr>
          <p:cNvPr id="37" name="TextBox 36">
            <a:extLst>
              <a:ext uri="{FF2B5EF4-FFF2-40B4-BE49-F238E27FC236}">
                <a16:creationId xmlns:a16="http://schemas.microsoft.com/office/drawing/2014/main" id="{EC2673A9-46A6-49C1-B899-1D15D3D99468}"/>
              </a:ext>
            </a:extLst>
          </p:cNvPr>
          <p:cNvSpPr txBox="1"/>
          <p:nvPr/>
        </p:nvSpPr>
        <p:spPr>
          <a:xfrm>
            <a:off x="2633064" y="2048732"/>
            <a:ext cx="2135529"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3. برنامه کلیپس</a:t>
            </a:r>
          </a:p>
        </p:txBody>
      </p:sp>
      <p:sp>
        <p:nvSpPr>
          <p:cNvPr id="38" name="TextBox 37">
            <a:extLst>
              <a:ext uri="{FF2B5EF4-FFF2-40B4-BE49-F238E27FC236}">
                <a16:creationId xmlns:a16="http://schemas.microsoft.com/office/drawing/2014/main" id="{BD091B7A-1C47-4137-B982-3790A63C6138}"/>
              </a:ext>
            </a:extLst>
          </p:cNvPr>
          <p:cNvSpPr txBox="1"/>
          <p:nvPr/>
        </p:nvSpPr>
        <p:spPr>
          <a:xfrm>
            <a:off x="6999990" y="5696997"/>
            <a:ext cx="2796635" cy="769441"/>
          </a:xfrm>
          <a:prstGeom prst="rect">
            <a:avLst/>
          </a:prstGeom>
          <a:noFill/>
        </p:spPr>
        <p:txBody>
          <a:bodyPr wrap="square" rtlCol="1">
            <a:spAutoFit/>
          </a:bodyPr>
          <a:lstStyle/>
          <a:p>
            <a:pPr algn="ctr" rtl="1"/>
            <a:r>
              <a:rPr lang="fa-IR" sz="2200" b="1" dirty="0">
                <a:solidFill>
                  <a:schemeClr val="tx1">
                    <a:lumMod val="65000"/>
                    <a:lumOff val="35000"/>
                  </a:schemeClr>
                </a:solidFill>
                <a:cs typeface="IRAN Sans" panose="020B0400000000000000" pitchFamily="34" charset="-78"/>
              </a:rPr>
              <a:t>4. رابط کاربری محاوره ای گرافیکی برای </a:t>
            </a:r>
            <a:r>
              <a:rPr lang="en-US" sz="2200" b="1" dirty="0">
                <a:solidFill>
                  <a:schemeClr val="tx1">
                    <a:lumMod val="65000"/>
                    <a:lumOff val="35000"/>
                  </a:schemeClr>
                </a:solidFill>
                <a:cs typeface="IRAN Sans" panose="020B0400000000000000" pitchFamily="34" charset="-78"/>
              </a:rPr>
              <a:t>CLIPS</a:t>
            </a:r>
            <a:endParaRPr lang="fa-IR" sz="2200" b="1" dirty="0">
              <a:solidFill>
                <a:schemeClr val="tx1">
                  <a:lumMod val="65000"/>
                  <a:lumOff val="35000"/>
                </a:schemeClr>
              </a:solidFill>
              <a:cs typeface="IRAN Sans" panose="020B0400000000000000" pitchFamily="34" charset="-78"/>
            </a:endParaRPr>
          </a:p>
        </p:txBody>
      </p:sp>
      <p:sp>
        <p:nvSpPr>
          <p:cNvPr id="39" name="TextBox 38">
            <a:extLst>
              <a:ext uri="{FF2B5EF4-FFF2-40B4-BE49-F238E27FC236}">
                <a16:creationId xmlns:a16="http://schemas.microsoft.com/office/drawing/2014/main" id="{6EC4ED17-7072-45B4-A479-D4DB7E61EADB}"/>
              </a:ext>
            </a:extLst>
          </p:cNvPr>
          <p:cNvSpPr txBox="1"/>
          <p:nvPr/>
        </p:nvSpPr>
        <p:spPr>
          <a:xfrm>
            <a:off x="4800922" y="6158267"/>
            <a:ext cx="266079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5. پیاده سازی یک سناریو</a:t>
            </a:r>
          </a:p>
        </p:txBody>
      </p:sp>
      <p:sp>
        <p:nvSpPr>
          <p:cNvPr id="40" name="TextBox 39">
            <a:extLst>
              <a:ext uri="{FF2B5EF4-FFF2-40B4-BE49-F238E27FC236}">
                <a16:creationId xmlns:a16="http://schemas.microsoft.com/office/drawing/2014/main" id="{2DDB57FC-59D8-4381-9459-926945E8D1AC}"/>
              </a:ext>
            </a:extLst>
          </p:cNvPr>
          <p:cNvSpPr txBox="1"/>
          <p:nvPr/>
        </p:nvSpPr>
        <p:spPr>
          <a:xfrm>
            <a:off x="2972983" y="5710476"/>
            <a:ext cx="1474220" cy="430887"/>
          </a:xfrm>
          <a:prstGeom prst="rect">
            <a:avLst/>
          </a:prstGeom>
          <a:noFill/>
        </p:spPr>
        <p:txBody>
          <a:bodyPr wrap="square" rtlCol="1">
            <a:spAutoFit/>
          </a:bodyPr>
          <a:lstStyle/>
          <a:p>
            <a:pPr algn="ctr"/>
            <a:r>
              <a:rPr lang="fa-IR" sz="2200" b="1" dirty="0">
                <a:solidFill>
                  <a:schemeClr val="tx1">
                    <a:lumMod val="65000"/>
                    <a:lumOff val="35000"/>
                  </a:schemeClr>
                </a:solidFill>
                <a:cs typeface="IRAN Sans" panose="020B0400000000000000" pitchFamily="34" charset="-78"/>
              </a:rPr>
              <a:t>6. جمع بندی</a:t>
            </a:r>
          </a:p>
        </p:txBody>
      </p:sp>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DFD324C4-1D7F-456E-A501-3F9D6E75839F}"/>
                  </a:ext>
                </a:extLst>
              </p:cNvPr>
              <p:cNvGraphicFramePr>
                <a:graphicFrameLocks noChangeAspect="1"/>
              </p:cNvGraphicFramePr>
              <p:nvPr>
                <p:extLst>
                  <p:ext uri="{D42A27DB-BD31-4B8C-83A1-F6EECF244321}">
                    <p14:modId xmlns:p14="http://schemas.microsoft.com/office/powerpoint/2010/main" val="1556842773"/>
                  </p:ext>
                </p:extLst>
              </p:nvPr>
            </p:nvGraphicFramePr>
            <p:xfrm>
              <a:off x="7955235" y="968015"/>
              <a:ext cx="886147" cy="870601"/>
            </p:xfrm>
            <a:graphic>
              <a:graphicData uri="http://schemas.microsoft.com/office/powerpoint/2016/sectionzoom">
                <psez:sectionZm>
                  <psez:sectionZmObj sectionId="{977EE755-E60E-4E9F-B554-61C802931F3B}">
                    <psez:zmPr id="{51919D93-7BDF-4BF0-B0F9-180EE3EE5BB9}" imageType="cover" transitionDur="1000">
                      <p166:blipFill xmlns:p166="http://schemas.microsoft.com/office/powerpoint/2016/6/main">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166:blipFill>
                      <p166:spPr xmlns:p166="http://schemas.microsoft.com/office/powerpoint/2016/6/main">
                        <a:xfrm>
                          <a:off x="0" y="0"/>
                          <a:ext cx="886147" cy="870601"/>
                        </a:xfrm>
                        <a:prstGeom prst="rect">
                          <a:avLst/>
                        </a:prstGeom>
                        <a:ln w="3175">
                          <a:noFill/>
                        </a:ln>
                      </p166:spPr>
                    </psez:zmPr>
                  </psez:sectionZmObj>
                </psez:sectionZm>
              </a:graphicData>
            </a:graphic>
          </p:graphicFrame>
        </mc:Choice>
        <mc:Fallback xmlns="">
          <p:pic>
            <p:nvPicPr>
              <p:cNvPr id="26" name="Section Zoom 25">
                <a:hlinkClick r:id="rId4" action="ppaction://hlinksldjump"/>
                <a:extLst>
                  <a:ext uri="{FF2B5EF4-FFF2-40B4-BE49-F238E27FC236}">
                    <a16:creationId xmlns:a16="http://schemas.microsoft.com/office/drawing/2014/main" id="{DFD324C4-1D7F-456E-A501-3F9D6E75839F}"/>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5235" y="968015"/>
                <a:ext cx="886147" cy="870601"/>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1C33AB38-419B-4446-B9DA-B05154D8190B}"/>
                  </a:ext>
                </a:extLst>
              </p:cNvPr>
              <p:cNvGraphicFramePr>
                <a:graphicFrameLocks noChangeAspect="1"/>
              </p:cNvGraphicFramePr>
              <p:nvPr>
                <p:extLst>
                  <p:ext uri="{D42A27DB-BD31-4B8C-83A1-F6EECF244321}">
                    <p14:modId xmlns:p14="http://schemas.microsoft.com/office/powerpoint/2010/main" val="3220938722"/>
                  </p:ext>
                </p:extLst>
              </p:nvPr>
            </p:nvGraphicFramePr>
            <p:xfrm>
              <a:off x="5732114" y="474883"/>
              <a:ext cx="597295" cy="853279"/>
            </p:xfrm>
            <a:graphic>
              <a:graphicData uri="http://schemas.microsoft.com/office/powerpoint/2016/sectionzoom">
                <psez:sectionZm>
                  <psez:sectionZmObj sectionId="{D084D64E-757C-4A5D-8F8E-AAE5191EC044}">
                    <psez:zmPr id="{0B482867-2989-4461-9C7E-2E2A11F0B4A6}" imageType="cover" transitionDur="1000">
                      <p166:blipFill xmlns:p166="http://schemas.microsoft.com/office/powerpoint/2016/6/main">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166:blipFill>
                      <p166:spPr xmlns:p166="http://schemas.microsoft.com/office/powerpoint/2016/6/main">
                        <a:xfrm>
                          <a:off x="0" y="0"/>
                          <a:ext cx="597295" cy="853279"/>
                        </a:xfrm>
                        <a:prstGeom prst="rect">
                          <a:avLst/>
                        </a:prstGeom>
                        <a:ln w="3175">
                          <a:noFill/>
                        </a:ln>
                      </p166:spPr>
                    </psez:zmPr>
                  </psez:sectionZmObj>
                </psez:sectionZm>
              </a:graphicData>
            </a:graphic>
          </p:graphicFrame>
        </mc:Choice>
        <mc:Fallback xmlns="">
          <p:pic>
            <p:nvPicPr>
              <p:cNvPr id="28" name="Section Zoom 27">
                <a:hlinkClick r:id="rId9" action="ppaction://hlinksldjump"/>
                <a:extLst>
                  <a:ext uri="{FF2B5EF4-FFF2-40B4-BE49-F238E27FC236}">
                    <a16:creationId xmlns:a16="http://schemas.microsoft.com/office/drawing/2014/main" id="{1C33AB38-419B-4446-B9DA-B05154D8190B}"/>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32114" y="474883"/>
                <a:ext cx="597295" cy="85327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0" name="Section Zoom 29">
                <a:extLst>
                  <a:ext uri="{FF2B5EF4-FFF2-40B4-BE49-F238E27FC236}">
                    <a16:creationId xmlns:a16="http://schemas.microsoft.com/office/drawing/2014/main" id="{8798DB8C-980D-4D5C-9312-7DE270FEA29D}"/>
                  </a:ext>
                </a:extLst>
              </p:cNvPr>
              <p:cNvGraphicFramePr>
                <a:graphicFrameLocks noChangeAspect="1"/>
              </p:cNvGraphicFramePr>
              <p:nvPr>
                <p:extLst>
                  <p:ext uri="{D42A27DB-BD31-4B8C-83A1-F6EECF244321}">
                    <p14:modId xmlns:p14="http://schemas.microsoft.com/office/powerpoint/2010/main" val="1777315027"/>
                  </p:ext>
                </p:extLst>
              </p:nvPr>
            </p:nvGraphicFramePr>
            <p:xfrm>
              <a:off x="3267630" y="966233"/>
              <a:ext cx="884926" cy="830747"/>
            </p:xfrm>
            <a:graphic>
              <a:graphicData uri="http://schemas.microsoft.com/office/powerpoint/2016/sectionzoom">
                <psez:sectionZm>
                  <psez:sectionZmObj sectionId="{68726A94-6175-44E0-85DF-9ED7CD4F29B2}">
                    <psez:zmPr id="{1B62D6C5-C7B3-4557-B88F-33651B634F29}" imageType="cover" transitionDur="1000">
                      <p166:blipFill xmlns:p166="http://schemas.microsoft.com/office/powerpoint/2016/6/main">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166:blipFill>
                      <p166:spPr xmlns:p166="http://schemas.microsoft.com/office/powerpoint/2016/6/main">
                        <a:xfrm>
                          <a:off x="0" y="0"/>
                          <a:ext cx="884926" cy="830747"/>
                        </a:xfrm>
                        <a:prstGeom prst="rect">
                          <a:avLst/>
                        </a:prstGeom>
                        <a:ln w="3175">
                          <a:noFill/>
                        </a:ln>
                      </p166:spPr>
                    </psez:zmPr>
                  </psez:sectionZmObj>
                </psez:sectionZm>
              </a:graphicData>
            </a:graphic>
          </p:graphicFrame>
        </mc:Choice>
        <mc:Fallback xmlns="">
          <p:pic>
            <p:nvPicPr>
              <p:cNvPr id="30" name="Section Zoom 29">
                <a:hlinkClick r:id="rId14" action="ppaction://hlinksldjump"/>
                <a:extLst>
                  <a:ext uri="{FF2B5EF4-FFF2-40B4-BE49-F238E27FC236}">
                    <a16:creationId xmlns:a16="http://schemas.microsoft.com/office/drawing/2014/main" id="{8798DB8C-980D-4D5C-9312-7DE270FEA29D}"/>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630" y="966233"/>
                <a:ext cx="884926" cy="83074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EA061C5D-524F-45CA-AEA6-328C4A6FA987}"/>
                  </a:ext>
                </a:extLst>
              </p:cNvPr>
              <p:cNvGraphicFramePr>
                <a:graphicFrameLocks noChangeAspect="1"/>
              </p:cNvGraphicFramePr>
              <p:nvPr>
                <p:extLst>
                  <p:ext uri="{D42A27DB-BD31-4B8C-83A1-F6EECF244321}">
                    <p14:modId xmlns:p14="http://schemas.microsoft.com/office/powerpoint/2010/main" val="2948189930"/>
                  </p:ext>
                </p:extLst>
              </p:nvPr>
            </p:nvGraphicFramePr>
            <p:xfrm>
              <a:off x="7935106" y="4652721"/>
              <a:ext cx="896199" cy="896199"/>
            </p:xfrm>
            <a:graphic>
              <a:graphicData uri="http://schemas.microsoft.com/office/powerpoint/2016/sectionzoom">
                <psez:sectionZm>
                  <psez:sectionZmObj sectionId="{F0391145-9738-478E-8E4A-0D04BB1A1157}">
                    <psez:zmPr id="{BA31C8B9-2F06-473C-8E4F-20CD602AA05F}" imageType="cover" transitionDur="1000">
                      <p166:blipFill xmlns:p166="http://schemas.microsoft.com/office/powerpoint/2016/6/main">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166:blipFill>
                      <p166:spPr xmlns:p166="http://schemas.microsoft.com/office/powerpoint/2016/6/main">
                        <a:xfrm>
                          <a:off x="0" y="0"/>
                          <a:ext cx="896199" cy="896199"/>
                        </a:xfrm>
                        <a:prstGeom prst="rect">
                          <a:avLst/>
                        </a:prstGeom>
                        <a:ln w="3175">
                          <a:noFill/>
                        </a:ln>
                      </p166:spPr>
                    </psez:zmPr>
                  </psez:sectionZmObj>
                </psez:sectionZm>
              </a:graphicData>
            </a:graphic>
          </p:graphicFrame>
        </mc:Choice>
        <mc:Fallback xmlns="">
          <p:pic>
            <p:nvPicPr>
              <p:cNvPr id="33" name="Section Zoom 32">
                <a:hlinkClick r:id="rId19" action="ppaction://hlinksldjump"/>
                <a:extLst>
                  <a:ext uri="{FF2B5EF4-FFF2-40B4-BE49-F238E27FC236}">
                    <a16:creationId xmlns:a16="http://schemas.microsoft.com/office/drawing/2014/main" id="{EA061C5D-524F-45CA-AEA6-328C4A6FA987}"/>
                  </a:ext>
                </a:extLst>
              </p:cNvPr>
              <p:cNvPicPr>
                <a:picLocks noGrp="1" noRot="1" noChangeAspect="1" noMove="1" noResize="1" noEditPoints="1" noAdjustHandles="1" noChangeArrowheads="1" noChangeShapeType="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935106" y="4652721"/>
                <a:ext cx="896199" cy="89619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9C86E812-04FA-41E1-B2FB-2ECB41B2B671}"/>
                  </a:ext>
                </a:extLst>
              </p:cNvPr>
              <p:cNvGraphicFramePr>
                <a:graphicFrameLocks noChangeAspect="1"/>
              </p:cNvGraphicFramePr>
              <p:nvPr>
                <p:extLst>
                  <p:ext uri="{D42A27DB-BD31-4B8C-83A1-F6EECF244321}">
                    <p14:modId xmlns:p14="http://schemas.microsoft.com/office/powerpoint/2010/main" val="3927096038"/>
                  </p:ext>
                </p:extLst>
              </p:nvPr>
            </p:nvGraphicFramePr>
            <p:xfrm>
              <a:off x="5612784" y="5085435"/>
              <a:ext cx="909484" cy="843339"/>
            </p:xfrm>
            <a:graphic>
              <a:graphicData uri="http://schemas.microsoft.com/office/powerpoint/2016/sectionzoom">
                <psez:sectionZm>
                  <psez:sectionZmObj sectionId="{F45E106E-31DC-4535-86EB-D7FB42F1ADEF}">
                    <psez:zmPr id="{E0894AE9-B674-434B-9B0E-C0DFEB807543}" imageType="cover" transitionDur="1000">
                      <p166:blipFill xmlns:p166="http://schemas.microsoft.com/office/powerpoint/2016/6/main">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166:blipFill>
                      <p166:spPr xmlns:p166="http://schemas.microsoft.com/office/powerpoint/2016/6/main">
                        <a:xfrm>
                          <a:off x="0" y="0"/>
                          <a:ext cx="909484" cy="843339"/>
                        </a:xfrm>
                        <a:prstGeom prst="rect">
                          <a:avLst/>
                        </a:prstGeom>
                        <a:ln w="3175">
                          <a:noFill/>
                        </a:ln>
                      </p166:spPr>
                    </psez:zmPr>
                  </psez:sectionZmObj>
                </psez:sectionZm>
              </a:graphicData>
            </a:graphic>
          </p:graphicFrame>
        </mc:Choice>
        <mc:Fallback xmlns="">
          <p:pic>
            <p:nvPicPr>
              <p:cNvPr id="42" name="Section Zoom 41">
                <a:hlinkClick r:id="rId24" action="ppaction://hlinksldjump"/>
                <a:extLst>
                  <a:ext uri="{FF2B5EF4-FFF2-40B4-BE49-F238E27FC236}">
                    <a16:creationId xmlns:a16="http://schemas.microsoft.com/office/drawing/2014/main" id="{9C86E812-04FA-41E1-B2FB-2ECB41B2B671}"/>
                  </a:ext>
                </a:extLst>
              </p:cNvPr>
              <p:cNvPicPr>
                <a:picLocks noGrp="1" noRot="1" noChangeAspect="1" noMove="1" noResize="1" noEditPoints="1" noAdjustHandles="1" noChangeArrowheads="1" noChangeShapeType="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12784" y="5085435"/>
                <a:ext cx="909484" cy="843339"/>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86CFE16E-F112-4BB1-B185-93BFA53D51EB}"/>
                  </a:ext>
                </a:extLst>
              </p:cNvPr>
              <p:cNvGraphicFramePr>
                <a:graphicFrameLocks noChangeAspect="1"/>
              </p:cNvGraphicFramePr>
              <p:nvPr>
                <p:extLst>
                  <p:ext uri="{D42A27DB-BD31-4B8C-83A1-F6EECF244321}">
                    <p14:modId xmlns:p14="http://schemas.microsoft.com/office/powerpoint/2010/main" val="1752861436"/>
                  </p:ext>
                </p:extLst>
              </p:nvPr>
            </p:nvGraphicFramePr>
            <p:xfrm>
              <a:off x="3199131" y="4745210"/>
              <a:ext cx="1021924" cy="738930"/>
            </p:xfrm>
            <a:graphic>
              <a:graphicData uri="http://schemas.microsoft.com/office/powerpoint/2016/sectionzoom">
                <psez:sectionZm>
                  <psez:sectionZmObj sectionId="{E0748DBE-E68E-4ABA-A833-5E3A787CCBCE}">
                    <psez:zmPr id="{01635D89-490B-477D-A941-9D59BA45CD1E}" imageType="cover" transitionDur="1000">
                      <p166:blipFill xmlns:p166="http://schemas.microsoft.com/office/powerpoint/2016/6/main">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166:blipFill>
                      <p166:spPr xmlns:p166="http://schemas.microsoft.com/office/powerpoint/2016/6/main">
                        <a:xfrm>
                          <a:off x="0" y="0"/>
                          <a:ext cx="1021924" cy="738930"/>
                        </a:xfrm>
                        <a:prstGeom prst="rect">
                          <a:avLst/>
                        </a:prstGeom>
                        <a:ln w="3175">
                          <a:noFill/>
                        </a:ln>
                      </p166:spPr>
                    </psez:zmPr>
                  </psez:sectionZmObj>
                </psez:sectionZm>
              </a:graphicData>
            </a:graphic>
          </p:graphicFrame>
        </mc:Choice>
        <mc:Fallback xmlns="">
          <p:pic>
            <p:nvPicPr>
              <p:cNvPr id="44" name="Section Zoom 43">
                <a:hlinkClick r:id="rId29" action="ppaction://hlinksldjump"/>
                <a:extLst>
                  <a:ext uri="{FF2B5EF4-FFF2-40B4-BE49-F238E27FC236}">
                    <a16:creationId xmlns:a16="http://schemas.microsoft.com/office/drawing/2014/main" id="{86CFE16E-F112-4BB1-B185-93BFA53D51EB}"/>
                  </a:ext>
                </a:extLst>
              </p:cNvPr>
              <p:cNvPicPr>
                <a:picLocks noGrp="1" noRot="1" noChangeAspect="1" noMove="1" noResize="1" noEditPoints="1" noAdjustHandles="1" noChangeArrowheads="1" noChangeShapeType="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3199131" y="4745210"/>
                <a:ext cx="1021924" cy="738930"/>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DB7CE82E-1738-4A5A-8EB3-E5ABCF2AD7A8}"/>
                  </a:ext>
                </a:extLst>
              </p:cNvPr>
              <p:cNvGraphicFramePr>
                <a:graphicFrameLocks noChangeAspect="1"/>
              </p:cNvGraphicFramePr>
              <p:nvPr>
                <p:extLst>
                  <p:ext uri="{D42A27DB-BD31-4B8C-83A1-F6EECF244321}">
                    <p14:modId xmlns:p14="http://schemas.microsoft.com/office/powerpoint/2010/main" val="666402380"/>
                  </p:ext>
                </p:extLst>
              </p:nvPr>
            </p:nvGraphicFramePr>
            <p:xfrm>
              <a:off x="1574296" y="2826357"/>
              <a:ext cx="756180" cy="992486"/>
            </p:xfrm>
            <a:graphic>
              <a:graphicData uri="http://schemas.microsoft.com/office/powerpoint/2016/sectionzoom">
                <psez:sectionZm>
                  <psez:sectionZmObj sectionId="{28BD5CD7-7B79-4044-85E6-1A6E275C7A13}">
                    <psez:zmPr id="{43013054-BA18-4F47-BF12-52AED6F5A1F1}" imageType="cover" transitionDur="1000">
                      <p166:blipFill xmlns:p166="http://schemas.microsoft.com/office/powerpoint/2016/6/main">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166:blipFill>
                      <p166:spPr xmlns:p166="http://schemas.microsoft.com/office/powerpoint/2016/6/main">
                        <a:xfrm>
                          <a:off x="0" y="0"/>
                          <a:ext cx="756180" cy="992486"/>
                        </a:xfrm>
                        <a:prstGeom prst="rect">
                          <a:avLst/>
                        </a:prstGeom>
                        <a:ln w="3175">
                          <a:noFill/>
                        </a:ln>
                      </p166:spPr>
                    </psez:zmPr>
                  </psez:sectionZmObj>
                </psez:sectionZm>
              </a:graphicData>
            </a:graphic>
          </p:graphicFrame>
        </mc:Choice>
        <mc:Fallback xmlns="">
          <p:pic>
            <p:nvPicPr>
              <p:cNvPr id="46" name="Section Zoom 45">
                <a:hlinkClick r:id="rId34" action="ppaction://hlinksldjump"/>
                <a:extLst>
                  <a:ext uri="{FF2B5EF4-FFF2-40B4-BE49-F238E27FC236}">
                    <a16:creationId xmlns:a16="http://schemas.microsoft.com/office/drawing/2014/main" id="{DB7CE82E-1738-4A5A-8EB3-E5ABCF2AD7A8}"/>
                  </a:ext>
                </a:extLst>
              </p:cNvPr>
              <p:cNvPicPr>
                <a:picLocks noGrp="1" noRot="1" noChangeAspect="1" noMove="1" noResize="1" noEditPoints="1" noAdjustHandles="1" noChangeArrowheads="1" noChangeShapeType="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574296" y="2826357"/>
                <a:ext cx="756180" cy="99248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275323C3-084C-4564-8855-BC28379087A7}"/>
                  </a:ext>
                </a:extLst>
              </p:cNvPr>
              <p:cNvGraphicFramePr>
                <a:graphicFrameLocks noChangeAspect="1"/>
              </p:cNvGraphicFramePr>
              <p:nvPr>
                <p:extLst>
                  <p:ext uri="{D42A27DB-BD31-4B8C-83A1-F6EECF244321}">
                    <p14:modId xmlns:p14="http://schemas.microsoft.com/office/powerpoint/2010/main" val="503903397"/>
                  </p:ext>
                </p:extLst>
              </p:nvPr>
            </p:nvGraphicFramePr>
            <p:xfrm>
              <a:off x="9835979" y="2872586"/>
              <a:ext cx="852359" cy="882800"/>
            </p:xfrm>
            <a:graphic>
              <a:graphicData uri="http://schemas.microsoft.com/office/powerpoint/2016/sectionzoom">
                <psez:sectionZm>
                  <psez:sectionZmObj sectionId="{8E888B95-2332-497E-99AB-30527E3E2544}">
                    <psez:zmPr id="{233E767B-7343-4620-9140-B1F2DFAB506A}" imageType="cover" transitionDur="1000">
                      <p166:blipFill xmlns:p166="http://schemas.microsoft.com/office/powerpoint/2016/6/main">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166:blipFill>
                      <p166:spPr xmlns:p166="http://schemas.microsoft.com/office/powerpoint/2016/6/main">
                        <a:xfrm>
                          <a:off x="0" y="0"/>
                          <a:ext cx="852359" cy="882800"/>
                        </a:xfrm>
                        <a:prstGeom prst="rect">
                          <a:avLst/>
                        </a:prstGeom>
                        <a:ln w="3175">
                          <a:noFill/>
                        </a:ln>
                      </p166:spPr>
                    </psez:zmPr>
                  </psez:sectionZmObj>
                </psez:sectionZm>
              </a:graphicData>
            </a:graphic>
          </p:graphicFrame>
        </mc:Choice>
        <mc:Fallback xmlns="">
          <p:pic>
            <p:nvPicPr>
              <p:cNvPr id="48" name="Section Zoom 47">
                <a:hlinkClick r:id="rId39" action="ppaction://hlinksldjump"/>
                <a:extLst>
                  <a:ext uri="{FF2B5EF4-FFF2-40B4-BE49-F238E27FC236}">
                    <a16:creationId xmlns:a16="http://schemas.microsoft.com/office/drawing/2014/main" id="{275323C3-084C-4564-8855-BC28379087A7}"/>
                  </a:ext>
                </a:extLst>
              </p:cNvPr>
              <p:cNvPicPr>
                <a:picLocks noGrp="1" noRot="1" noChangeAspect="1" noMove="1" noResize="1" noEditPoints="1" noAdjustHandles="1" noChangeArrowheads="1" noChangeShapeType="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835979" y="2872586"/>
                <a:ext cx="852359" cy="882800"/>
              </a:xfrm>
              <a:prstGeom prst="rect">
                <a:avLst/>
              </a:prstGeom>
              <a:ln w="3175">
                <a:noFill/>
              </a:ln>
            </p:spPr>
          </p:pic>
        </mc:Fallback>
      </mc:AlternateContent>
    </p:spTree>
    <p:extLst>
      <p:ext uri="{BB962C8B-B14F-4D97-AF65-F5344CB8AC3E}">
        <p14:creationId xmlns:p14="http://schemas.microsoft.com/office/powerpoint/2010/main" val="153949963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2.	زنجیرسازی رو به عقب (</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Backward Chaining</a:t>
            </a: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8183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روش استنتاجی زنجیرسازی رو به عقب، موتور جستجو کار تحلیل خود را از انتها (هدف) آغاز می‌کند تا به اثبات واقعیات شناخته شده برسد. به عبارتی، در این روش، موتور استنتاج به دنبال یافتن پاسخ چنین پرسشی است که «چرا این اتفاق افتاد». در پی پاسخ به این پرسش، موتور استنتاج به بررسی شرایط پیشین می‌پردازد که منجر به خروجی فعلی شده‌اند. </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4" name="Rectangle 3">
            <a:extLst>
              <a:ext uri="{FF2B5EF4-FFF2-40B4-BE49-F238E27FC236}">
                <a16:creationId xmlns:a16="http://schemas.microsoft.com/office/drawing/2014/main" id="{56E69519-C86D-E39A-02F0-7EE7CC5DF5D5}"/>
              </a:ext>
            </a:extLst>
          </p:cNvPr>
          <p:cNvSpPr/>
          <p:nvPr/>
        </p:nvSpPr>
        <p:spPr>
          <a:xfrm>
            <a:off x="794480" y="3947636"/>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justLow" rtl="1">
              <a:lnSpc>
                <a:spcPct val="150000"/>
              </a:lnSpc>
            </a:pP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pic>
        <p:nvPicPr>
          <p:cNvPr id="7" name="Picture 6">
            <a:extLst>
              <a:ext uri="{FF2B5EF4-FFF2-40B4-BE49-F238E27FC236}">
                <a16:creationId xmlns:a16="http://schemas.microsoft.com/office/drawing/2014/main" id="{74A58FB6-AE96-43D9-7659-11893B4969F5}"/>
              </a:ext>
            </a:extLst>
          </p:cNvPr>
          <p:cNvPicPr>
            <a:picLocks noChangeAspect="1"/>
          </p:cNvPicPr>
          <p:nvPr/>
        </p:nvPicPr>
        <p:blipFill>
          <a:blip r:embed="rId2"/>
          <a:stretch>
            <a:fillRect/>
          </a:stretch>
        </p:blipFill>
        <p:spPr>
          <a:xfrm>
            <a:off x="3912384" y="4122685"/>
            <a:ext cx="4364355" cy="1520190"/>
          </a:xfrm>
          <a:prstGeom prst="rect">
            <a:avLst/>
          </a:prstGeom>
        </p:spPr>
      </p:pic>
    </p:spTree>
    <p:extLst>
      <p:ext uri="{BB962C8B-B14F-4D97-AF65-F5344CB8AC3E}">
        <p14:creationId xmlns:p14="http://schemas.microsoft.com/office/powerpoint/2010/main" val="3578929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چه افرادی در توسعه سیستم‌های خبره مشارکت دارند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13</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متخصصان حوزه خاص</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800" b="1" dirty="0">
                    <a:effectLst/>
                    <a:latin typeface="IRANSans(MonoSpacedNum) Light" panose="020B0506030804020204" pitchFamily="34" charset="-78"/>
                    <a:ea typeface="Calibri" panose="020F0502020204030204" pitchFamily="34" charset="0"/>
                    <a:cs typeface="IRANSans(MonoSpacedNum) Light" panose="020B0506030804020204" pitchFamily="34" charset="-78"/>
                  </a:rPr>
                  <a:t>مهندس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3822669" y="3348298"/>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6964" cy="1026389"/>
              <a:chOff x="6445937" y="1961921"/>
              <a:chExt cx="3546655"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5871" y="2073220"/>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کاربر نهایی</a:t>
                </a:r>
                <a:endParaRPr sz="1600" b="1"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8808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انواع سیستم های خبره چیست ؟</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algn="ctr" rtl="1"/>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pPr algn="ctr" rtl="1"/>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pPr algn="ctr" rtl="1"/>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pPr algn="ctr" rtl="1"/>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pPr algn="ctr" rtl="1"/>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pPr algn="ctr" rtl="1"/>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pPr algn="ctr" rtl="1"/>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pPr algn="ctr" rtl="1"/>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pPr algn="ctr" rtl="1"/>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pPr algn="ctr" rtl="1"/>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pPr algn="ctr" rtl="1"/>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قاعده‌مند</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Rule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مبتنی بر قاب</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 Based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ترکیبی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Hybrid Expert Systems</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 name="Group 2">
            <a:extLst>
              <a:ext uri="{FF2B5EF4-FFF2-40B4-BE49-F238E27FC236}">
                <a16:creationId xmlns:a16="http://schemas.microsoft.com/office/drawing/2014/main" id="{5D23880C-1726-3A13-A1B7-5811ECD0D22E}"/>
              </a:ext>
            </a:extLst>
          </p:cNvPr>
          <p:cNvGrpSpPr/>
          <p:nvPr/>
        </p:nvGrpSpPr>
        <p:grpSpPr>
          <a:xfrm>
            <a:off x="6379564" y="4546522"/>
            <a:ext cx="4442580" cy="1026389"/>
            <a:chOff x="6379565" y="1832757"/>
            <a:chExt cx="4442580" cy="1026389"/>
          </a:xfrm>
        </p:grpSpPr>
        <p:grpSp>
          <p:nvGrpSpPr>
            <p:cNvPr id="4" name="Group 3">
              <a:extLst>
                <a:ext uri="{FF2B5EF4-FFF2-40B4-BE49-F238E27FC236}">
                  <a16:creationId xmlns:a16="http://schemas.microsoft.com/office/drawing/2014/main" id="{56264FCB-1DA2-A820-56BF-D2AA161BB6D2}"/>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E81ABDD2-E1CA-622A-CF6B-390C44489B42}"/>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7" name="Google Shape;254;p28">
                <a:extLst>
                  <a:ext uri="{FF2B5EF4-FFF2-40B4-BE49-F238E27FC236}">
                    <a16:creationId xmlns:a16="http://schemas.microsoft.com/office/drawing/2014/main" id="{BCB061A2-E1D8-D261-FFED-1952704B3422}"/>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سیستم‌های خبره عصبی</a:t>
                </a:r>
              </a:p>
              <a:p>
                <a:pPr algn="ctr" rtl="1">
                  <a:lnSpc>
                    <a:spcPct val="150000"/>
                  </a:lnSpc>
                </a:pP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Expert Systems</a:t>
                </a:r>
              </a:p>
            </p:txBody>
          </p:sp>
        </p:grpSp>
        <p:sp>
          <p:nvSpPr>
            <p:cNvPr id="5" name="Google Shape;255;p28">
              <a:extLst>
                <a:ext uri="{FF2B5EF4-FFF2-40B4-BE49-F238E27FC236}">
                  <a16:creationId xmlns:a16="http://schemas.microsoft.com/office/drawing/2014/main" id="{607F9DF2-7875-2D59-5EB3-6EE28A71BA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ED3A974F-F723-70C3-8BAA-590130FCA8F8}"/>
              </a:ext>
            </a:extLst>
          </p:cNvPr>
          <p:cNvGrpSpPr/>
          <p:nvPr/>
        </p:nvGrpSpPr>
        <p:grpSpPr>
          <a:xfrm>
            <a:off x="1678224" y="4546522"/>
            <a:ext cx="4442580" cy="1026389"/>
            <a:chOff x="6379565" y="1832757"/>
            <a:chExt cx="4442580" cy="1026389"/>
          </a:xfrm>
        </p:grpSpPr>
        <p:grpSp>
          <p:nvGrpSpPr>
            <p:cNvPr id="9" name="Group 8">
              <a:extLst>
                <a:ext uri="{FF2B5EF4-FFF2-40B4-BE49-F238E27FC236}">
                  <a16:creationId xmlns:a16="http://schemas.microsoft.com/office/drawing/2014/main" id="{133BF019-F6EA-7211-5471-0E13B520646D}"/>
                </a:ext>
              </a:extLst>
            </p:cNvPr>
            <p:cNvGrpSpPr/>
            <p:nvPr/>
          </p:nvGrpSpPr>
          <p:grpSpPr>
            <a:xfrm>
              <a:off x="6379565" y="1832757"/>
              <a:ext cx="4053813" cy="1026389"/>
              <a:chOff x="6445937" y="1961921"/>
              <a:chExt cx="3543900" cy="1364718"/>
            </a:xfrm>
          </p:grpSpPr>
          <p:sp>
            <p:nvSpPr>
              <p:cNvPr id="11" name="Google Shape;254;p28">
                <a:extLst>
                  <a:ext uri="{FF2B5EF4-FFF2-40B4-BE49-F238E27FC236}">
                    <a16:creationId xmlns:a16="http://schemas.microsoft.com/office/drawing/2014/main" id="{B1F1EFD3-E3C5-A972-E41C-E3E2C67567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12" name="Google Shape;254;p28">
                <a:extLst>
                  <a:ext uri="{FF2B5EF4-FFF2-40B4-BE49-F238E27FC236}">
                    <a16:creationId xmlns:a16="http://schemas.microsoft.com/office/drawing/2014/main" id="{15E65EF6-4419-3682-4231-62869828CC3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سیستم های خبره فازی – عصبی</a:t>
                </a:r>
              </a:p>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Neuro - Fuzzy Expert Systems</a:t>
                </a:r>
              </a:p>
            </p:txBody>
          </p:sp>
        </p:grpSp>
        <p:sp>
          <p:nvSpPr>
            <p:cNvPr id="10" name="Google Shape;255;p28">
              <a:extLst>
                <a:ext uri="{FF2B5EF4-FFF2-40B4-BE49-F238E27FC236}">
                  <a16:creationId xmlns:a16="http://schemas.microsoft.com/office/drawing/2014/main" id="{D475F46A-D627-CFD8-24C2-4E27878FA08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895035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قاعده مند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شامل مجموعه‌ای از قواعد شرطی هستند که داده‌ها را می‌توان در قالب این دستورات شرطی قرار داد تا موتور استتاج بر اساس این قواعد، به نتیجه‌گیری بپردازد.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263057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سیستم‌های خبره فازی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a:solidFill>
                  <a:schemeClr val="tx1">
                    <a:lumMod val="95000"/>
                    <a:lumOff val="5000"/>
                  </a:schemeClr>
                </a:solidFill>
                <a:latin typeface="IRANSans(MonoSpacedNum) Light" panose="020B0506030804020204" pitchFamily="34" charset="-78"/>
                <a:cs typeface="IRANSans(MonoSpacedNum) Light" panose="020B0506030804020204" pitchFamily="34" charset="-78"/>
              </a:rPr>
              <a:t>چنانچه داده‌های درون پایگاه دانش عباراتی را شامل شوند که مفاهیم آن‌ها دارای ابهام باشند، از سیستم‌های خبره فازی برای استنتاج استفاده می‌شود که بر اساس نظریه فازی پیاده‌سازی شده‌اند. </a:t>
            </a:r>
            <a:endPar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1371026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مبتنی بر قاب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r"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سیستم‌های خبره مبتنی بر قاب ، از مفهوم قاب</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Frame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 منظور نگهداری دانش استفاده می‌شود. قاب را می‌توان به عنوان ساختمان داده (</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Data Structure</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تلقی کرد که به یک شی یا مفهوم اشاره دارد. هر قاب دارای نام و مجموعه‌ای از ویژگی‌ها است که هر کدام از آن‌ها، دارای مقادیر خاصی هستند.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7973436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سیستم خبره ترکیبی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سیستم‌های خبره ترکیبی یا هیبریدی از مزیت‌های سیستم‌‌های خبره قاعده‌مند، فازی و سیستم خبره مبتنی بر قاب استفاده شده است. با توجه به نوع طراحی سیستم‌های خبره ترکیبی، می‌توان آن‌ها را به دو دسته سیستم‌های خبره عصبی و سیستم‌های خبره عصبی - فازی تقسیم کرد</a:t>
            </a:r>
            <a:endPar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4211807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سیستم خبره عصبی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این نوع از سیستم‌های خبره، از ساختار سیستم‌های خبره قاعده‌مند و شبکه عصبی استفاده شده است. در این نوع از سیستم‌ها، دانش‌های مورد نیاز موتور استنتاج، در قالب وزن‌های شبکه عصبی ذخیره می‌شوند.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28185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سیستم‌های خبره عصبی فازی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طراحی این نوع از سیستم‌های خبره، ویژگی‌های سیستم‌های خبره فازی و شبکه عصبی مصنوعی به کار رفته است.</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870587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مراحل توسعه سیستم خبره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2" name="Group 1">
            <a:extLst>
              <a:ext uri="{FF2B5EF4-FFF2-40B4-BE49-F238E27FC236}">
                <a16:creationId xmlns:a16="http://schemas.microsoft.com/office/drawing/2014/main" id="{A784B6A3-0825-4602-1077-80E34519CBED}"/>
              </a:ext>
            </a:extLst>
          </p:cNvPr>
          <p:cNvGrpSpPr/>
          <p:nvPr/>
        </p:nvGrpSpPr>
        <p:grpSpPr>
          <a:xfrm>
            <a:off x="6379564" y="1856776"/>
            <a:ext cx="4442580" cy="1026389"/>
            <a:chOff x="6379565" y="1832757"/>
            <a:chExt cx="4442580" cy="1026389"/>
          </a:xfrm>
        </p:grpSpPr>
        <p:grpSp>
          <p:nvGrpSpPr>
            <p:cNvPr id="4" name="Group 3">
              <a:extLst>
                <a:ext uri="{FF2B5EF4-FFF2-40B4-BE49-F238E27FC236}">
                  <a16:creationId xmlns:a16="http://schemas.microsoft.com/office/drawing/2014/main" id="{C78BAD36-2201-C3FF-11C6-F7C8A3858534}"/>
                </a:ext>
              </a:extLst>
            </p:cNvPr>
            <p:cNvGrpSpPr/>
            <p:nvPr/>
          </p:nvGrpSpPr>
          <p:grpSpPr>
            <a:xfrm>
              <a:off x="6379565" y="1832757"/>
              <a:ext cx="4053813" cy="1026389"/>
              <a:chOff x="6445937" y="1961921"/>
              <a:chExt cx="3543900" cy="1364718"/>
            </a:xfrm>
          </p:grpSpPr>
          <p:sp>
            <p:nvSpPr>
              <p:cNvPr id="6" name="Google Shape;254;p28">
                <a:extLst>
                  <a:ext uri="{FF2B5EF4-FFF2-40B4-BE49-F238E27FC236}">
                    <a16:creationId xmlns:a16="http://schemas.microsoft.com/office/drawing/2014/main" id="{A91A85F6-BC25-4D6A-75C1-5F4B06E0AE3E}"/>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7" name="Google Shape;254;p28">
                <a:extLst>
                  <a:ext uri="{FF2B5EF4-FFF2-40B4-BE49-F238E27FC236}">
                    <a16:creationId xmlns:a16="http://schemas.microsoft.com/office/drawing/2014/main" id="{513FFB9A-EC71-1CC5-11E5-5C07D558D45F}"/>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شناسایی حوزه مسئله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 name="Google Shape;255;p28">
              <a:extLst>
                <a:ext uri="{FF2B5EF4-FFF2-40B4-BE49-F238E27FC236}">
                  <a16:creationId xmlns:a16="http://schemas.microsoft.com/office/drawing/2014/main" id="{1B2A240F-CF78-4E62-BD69-F17B9228DDC9}"/>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8" name="Group 7">
            <a:extLst>
              <a:ext uri="{FF2B5EF4-FFF2-40B4-BE49-F238E27FC236}">
                <a16:creationId xmlns:a16="http://schemas.microsoft.com/office/drawing/2014/main" id="{38AFE05D-E0E6-4644-B329-0E19E64A48E8}"/>
              </a:ext>
            </a:extLst>
          </p:cNvPr>
          <p:cNvGrpSpPr/>
          <p:nvPr/>
        </p:nvGrpSpPr>
        <p:grpSpPr>
          <a:xfrm>
            <a:off x="1601379" y="1856776"/>
            <a:ext cx="4442580" cy="1026389"/>
            <a:chOff x="6379565" y="1832757"/>
            <a:chExt cx="4442580" cy="1026389"/>
          </a:xfrm>
        </p:grpSpPr>
        <p:grpSp>
          <p:nvGrpSpPr>
            <p:cNvPr id="9" name="Group 8">
              <a:extLst>
                <a:ext uri="{FF2B5EF4-FFF2-40B4-BE49-F238E27FC236}">
                  <a16:creationId xmlns:a16="http://schemas.microsoft.com/office/drawing/2014/main" id="{4021DEA3-07F6-DF0D-C379-F3BCED5FFB5C}"/>
                </a:ext>
              </a:extLst>
            </p:cNvPr>
            <p:cNvGrpSpPr/>
            <p:nvPr/>
          </p:nvGrpSpPr>
          <p:grpSpPr>
            <a:xfrm>
              <a:off x="6379565" y="1832757"/>
              <a:ext cx="4053813" cy="1026389"/>
              <a:chOff x="6445937" y="1961921"/>
              <a:chExt cx="3543900" cy="1364718"/>
            </a:xfrm>
          </p:grpSpPr>
          <p:sp>
            <p:nvSpPr>
              <p:cNvPr id="31" name="Google Shape;254;p28">
                <a:extLst>
                  <a:ext uri="{FF2B5EF4-FFF2-40B4-BE49-F238E27FC236}">
                    <a16:creationId xmlns:a16="http://schemas.microsoft.com/office/drawing/2014/main" id="{7301147A-3981-DA90-59E5-85731D3E0AD6}"/>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3" name="Google Shape;254;p28">
                <a:extLst>
                  <a:ext uri="{FF2B5EF4-FFF2-40B4-BE49-F238E27FC236}">
                    <a16:creationId xmlns:a16="http://schemas.microsoft.com/office/drawing/2014/main" id="{6ABD3BD1-0D9A-117B-265F-E28C13A251BA}"/>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طراحی سیستم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10" name="Google Shape;255;p28">
              <a:extLst>
                <a:ext uri="{FF2B5EF4-FFF2-40B4-BE49-F238E27FC236}">
                  <a16:creationId xmlns:a16="http://schemas.microsoft.com/office/drawing/2014/main" id="{8D0423C9-957D-D23E-5B4C-FD02D64C7C5D}"/>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4" name="Group 33">
            <a:extLst>
              <a:ext uri="{FF2B5EF4-FFF2-40B4-BE49-F238E27FC236}">
                <a16:creationId xmlns:a16="http://schemas.microsoft.com/office/drawing/2014/main" id="{89F6ADA8-F7F1-E032-857B-1CEA3858AF5D}"/>
              </a:ext>
            </a:extLst>
          </p:cNvPr>
          <p:cNvGrpSpPr/>
          <p:nvPr/>
        </p:nvGrpSpPr>
        <p:grpSpPr>
          <a:xfrm>
            <a:off x="6379564" y="3201649"/>
            <a:ext cx="4442580" cy="1026389"/>
            <a:chOff x="6379565" y="1832757"/>
            <a:chExt cx="4442580" cy="1026389"/>
          </a:xfrm>
        </p:grpSpPr>
        <p:grpSp>
          <p:nvGrpSpPr>
            <p:cNvPr id="35" name="Group 34">
              <a:extLst>
                <a:ext uri="{FF2B5EF4-FFF2-40B4-BE49-F238E27FC236}">
                  <a16:creationId xmlns:a16="http://schemas.microsoft.com/office/drawing/2014/main" id="{947A745E-8146-EA5C-FC98-69C2D85E01B6}"/>
                </a:ext>
              </a:extLst>
            </p:cNvPr>
            <p:cNvGrpSpPr/>
            <p:nvPr/>
          </p:nvGrpSpPr>
          <p:grpSpPr>
            <a:xfrm>
              <a:off x="6379565" y="1832757"/>
              <a:ext cx="4053813" cy="1026389"/>
              <a:chOff x="6445937" y="1961921"/>
              <a:chExt cx="3543900" cy="1364718"/>
            </a:xfrm>
          </p:grpSpPr>
          <p:sp>
            <p:nvSpPr>
              <p:cNvPr id="37" name="Google Shape;254;p28">
                <a:extLst>
                  <a:ext uri="{FF2B5EF4-FFF2-40B4-BE49-F238E27FC236}">
                    <a16:creationId xmlns:a16="http://schemas.microsoft.com/office/drawing/2014/main" id="{9D4FF1AE-E008-53F9-7334-388399D078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38" name="Google Shape;254;p28">
                <a:extLst>
                  <a:ext uri="{FF2B5EF4-FFF2-40B4-BE49-F238E27FC236}">
                    <a16:creationId xmlns:a16="http://schemas.microsoft.com/office/drawing/2014/main" id="{826F7924-E8EB-14A0-1AE3-B8CBFFA07013}"/>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توسعه نمونه اولیه از سیستم‌های خبره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 name="Google Shape;255;p28">
              <a:extLst>
                <a:ext uri="{FF2B5EF4-FFF2-40B4-BE49-F238E27FC236}">
                  <a16:creationId xmlns:a16="http://schemas.microsoft.com/office/drawing/2014/main" id="{3604290C-B72A-0327-F0B7-0A06C7ED6757}"/>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9" name="Group 38">
            <a:extLst>
              <a:ext uri="{FF2B5EF4-FFF2-40B4-BE49-F238E27FC236}">
                <a16:creationId xmlns:a16="http://schemas.microsoft.com/office/drawing/2014/main" id="{4742850B-7B2E-8B5D-5911-B6E4466397F2}"/>
              </a:ext>
            </a:extLst>
          </p:cNvPr>
          <p:cNvGrpSpPr/>
          <p:nvPr/>
        </p:nvGrpSpPr>
        <p:grpSpPr>
          <a:xfrm>
            <a:off x="1601379" y="3201649"/>
            <a:ext cx="4442580" cy="1026389"/>
            <a:chOff x="6379565" y="1832757"/>
            <a:chExt cx="4442580" cy="1026389"/>
          </a:xfrm>
        </p:grpSpPr>
        <p:grpSp>
          <p:nvGrpSpPr>
            <p:cNvPr id="40" name="Group 39">
              <a:extLst>
                <a:ext uri="{FF2B5EF4-FFF2-40B4-BE49-F238E27FC236}">
                  <a16:creationId xmlns:a16="http://schemas.microsoft.com/office/drawing/2014/main" id="{01DF1990-4E0A-1209-C14E-7326EBB3D24E}"/>
                </a:ext>
              </a:extLst>
            </p:cNvPr>
            <p:cNvGrpSpPr/>
            <p:nvPr/>
          </p:nvGrpSpPr>
          <p:grpSpPr>
            <a:xfrm>
              <a:off x="6379565" y="1832757"/>
              <a:ext cx="4053813" cy="1026389"/>
              <a:chOff x="6445937" y="1961921"/>
              <a:chExt cx="3543900" cy="1364718"/>
            </a:xfrm>
          </p:grpSpPr>
          <p:sp>
            <p:nvSpPr>
              <p:cNvPr id="42" name="Google Shape;254;p28">
                <a:extLst>
                  <a:ext uri="{FF2B5EF4-FFF2-40B4-BE49-F238E27FC236}">
                    <a16:creationId xmlns:a16="http://schemas.microsoft.com/office/drawing/2014/main" id="{DE9883DF-5A6E-953D-A74B-21FBB39C8CF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43" name="Google Shape;254;p28">
                <a:extLst>
                  <a:ext uri="{FF2B5EF4-FFF2-40B4-BE49-F238E27FC236}">
                    <a16:creationId xmlns:a16="http://schemas.microsoft.com/office/drawing/2014/main" id="{A9C3BDE5-D166-D154-752C-57AD6B781A2C}"/>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آزمایش و اصلاح نمونه اولیه سیستم‌های خبره</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1" name="Google Shape;255;p28">
              <a:extLst>
                <a:ext uri="{FF2B5EF4-FFF2-40B4-BE49-F238E27FC236}">
                  <a16:creationId xmlns:a16="http://schemas.microsoft.com/office/drawing/2014/main" id="{9DF789FF-363D-04D7-3A5C-84D6B48939F8}"/>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4" name="Group 43">
            <a:extLst>
              <a:ext uri="{FF2B5EF4-FFF2-40B4-BE49-F238E27FC236}">
                <a16:creationId xmlns:a16="http://schemas.microsoft.com/office/drawing/2014/main" id="{83627B2D-1FAE-8E81-BF74-DA22291944D3}"/>
              </a:ext>
            </a:extLst>
          </p:cNvPr>
          <p:cNvGrpSpPr/>
          <p:nvPr/>
        </p:nvGrpSpPr>
        <p:grpSpPr>
          <a:xfrm>
            <a:off x="6379564" y="4546522"/>
            <a:ext cx="4442580" cy="1026389"/>
            <a:chOff x="6379565" y="1832757"/>
            <a:chExt cx="4442580" cy="1026389"/>
          </a:xfrm>
        </p:grpSpPr>
        <p:grpSp>
          <p:nvGrpSpPr>
            <p:cNvPr id="45" name="Group 44">
              <a:extLst>
                <a:ext uri="{FF2B5EF4-FFF2-40B4-BE49-F238E27FC236}">
                  <a16:creationId xmlns:a16="http://schemas.microsoft.com/office/drawing/2014/main" id="{48EEE939-B2D4-0E31-D3F9-66B4E870E166}"/>
                </a:ext>
              </a:extLst>
            </p:cNvPr>
            <p:cNvGrpSpPr/>
            <p:nvPr/>
          </p:nvGrpSpPr>
          <p:grpSpPr>
            <a:xfrm>
              <a:off x="6379565" y="1832757"/>
              <a:ext cx="4053813" cy="1026389"/>
              <a:chOff x="6445937" y="1961921"/>
              <a:chExt cx="3543900" cy="1364718"/>
            </a:xfrm>
          </p:grpSpPr>
          <p:sp>
            <p:nvSpPr>
              <p:cNvPr id="47" name="Google Shape;254;p28">
                <a:extLst>
                  <a:ext uri="{FF2B5EF4-FFF2-40B4-BE49-F238E27FC236}">
                    <a16:creationId xmlns:a16="http://schemas.microsoft.com/office/drawing/2014/main" id="{7E7D3305-237D-5960-001C-C644B791E381}"/>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8" name="Google Shape;254;p28">
                <a:extLst>
                  <a:ext uri="{FF2B5EF4-FFF2-40B4-BE49-F238E27FC236}">
                    <a16:creationId xmlns:a16="http://schemas.microsoft.com/office/drawing/2014/main" id="{0F589917-F856-F772-B36E-C515B3C80970}"/>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توسعه و تکمیل سیستم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6" name="Google Shape;255;p28">
              <a:extLst>
                <a:ext uri="{FF2B5EF4-FFF2-40B4-BE49-F238E27FC236}">
                  <a16:creationId xmlns:a16="http://schemas.microsoft.com/office/drawing/2014/main" id="{C001D4AA-9451-6C6B-0175-1BF9C4B03C4F}"/>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9" name="Group 48">
            <a:extLst>
              <a:ext uri="{FF2B5EF4-FFF2-40B4-BE49-F238E27FC236}">
                <a16:creationId xmlns:a16="http://schemas.microsoft.com/office/drawing/2014/main" id="{51D86CEF-B074-462A-DE02-D02CF85492A7}"/>
              </a:ext>
            </a:extLst>
          </p:cNvPr>
          <p:cNvGrpSpPr/>
          <p:nvPr/>
        </p:nvGrpSpPr>
        <p:grpSpPr>
          <a:xfrm>
            <a:off x="1601379" y="4546522"/>
            <a:ext cx="4442580" cy="1026389"/>
            <a:chOff x="6379565" y="1832757"/>
            <a:chExt cx="4442580" cy="1026389"/>
          </a:xfrm>
        </p:grpSpPr>
        <p:grpSp>
          <p:nvGrpSpPr>
            <p:cNvPr id="50" name="Group 49">
              <a:extLst>
                <a:ext uri="{FF2B5EF4-FFF2-40B4-BE49-F238E27FC236}">
                  <a16:creationId xmlns:a16="http://schemas.microsoft.com/office/drawing/2014/main" id="{856F699C-9D0D-F014-614D-C7EC69E79593}"/>
                </a:ext>
              </a:extLst>
            </p:cNvPr>
            <p:cNvGrpSpPr/>
            <p:nvPr/>
          </p:nvGrpSpPr>
          <p:grpSpPr>
            <a:xfrm>
              <a:off x="6379565" y="1832757"/>
              <a:ext cx="4053813" cy="1026389"/>
              <a:chOff x="6445937" y="1961921"/>
              <a:chExt cx="3543900" cy="1364718"/>
            </a:xfrm>
          </p:grpSpPr>
          <p:sp>
            <p:nvSpPr>
              <p:cNvPr id="52" name="Google Shape;254;p28">
                <a:extLst>
                  <a:ext uri="{FF2B5EF4-FFF2-40B4-BE49-F238E27FC236}">
                    <a16:creationId xmlns:a16="http://schemas.microsoft.com/office/drawing/2014/main" id="{A28F4695-AE6D-CC4F-33CF-9506D459ED20}"/>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53" name="Google Shape;254;p28">
                <a:extLst>
                  <a:ext uri="{FF2B5EF4-FFF2-40B4-BE49-F238E27FC236}">
                    <a16:creationId xmlns:a16="http://schemas.microsoft.com/office/drawing/2014/main" id="{361966C7-645A-6E81-175B-491EC9694C6D}"/>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نگهداری سیستم‌های خبره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1" name="Google Shape;255;p28">
              <a:extLst>
                <a:ext uri="{FF2B5EF4-FFF2-40B4-BE49-F238E27FC236}">
                  <a16:creationId xmlns:a16="http://schemas.microsoft.com/office/drawing/2014/main" id="{80CDE118-9080-EA67-A4F6-69F3401A37E9}"/>
                </a:ext>
              </a:extLst>
            </p:cNvPr>
            <p:cNvSpPr/>
            <p:nvPr/>
          </p:nvSpPr>
          <p:spPr>
            <a:xfrm>
              <a:off x="10050913" y="1999991"/>
              <a:ext cx="771232" cy="691923"/>
            </a:xfrm>
            <a:prstGeom prst="roundRect">
              <a:avLst>
                <a:gd name="adj" fmla="val 11278"/>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06</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2041576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2F111B09-5901-451F-9935-4C1B07EDE0CC}"/>
              </a:ext>
            </a:extLst>
          </p:cNvPr>
          <p:cNvSpPr/>
          <p:nvPr/>
        </p:nvSpPr>
        <p:spPr>
          <a:xfrm>
            <a:off x="4167788" y="900773"/>
            <a:ext cx="5423237" cy="82403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دانشجو : علی اسدی</a:t>
            </a:r>
          </a:p>
        </p:txBody>
      </p:sp>
      <p:sp>
        <p:nvSpPr>
          <p:cNvPr id="28" name="Rectangle: Rounded Corners 27">
            <a:extLst>
              <a:ext uri="{FF2B5EF4-FFF2-40B4-BE49-F238E27FC236}">
                <a16:creationId xmlns:a16="http://schemas.microsoft.com/office/drawing/2014/main" id="{9410E9F4-AB88-4963-953E-89530A31B162}"/>
              </a:ext>
            </a:extLst>
          </p:cNvPr>
          <p:cNvSpPr/>
          <p:nvPr/>
        </p:nvSpPr>
        <p:spPr>
          <a:xfrm>
            <a:off x="4167788" y="4962081"/>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تاریخ ارائه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1402/08/10</a:t>
            </a:r>
          </a:p>
        </p:txBody>
      </p:sp>
      <p:sp>
        <p:nvSpPr>
          <p:cNvPr id="57" name="Rectangle: Rounded Corners 56">
            <a:extLst>
              <a:ext uri="{FF2B5EF4-FFF2-40B4-BE49-F238E27FC236}">
                <a16:creationId xmlns:a16="http://schemas.microsoft.com/office/drawing/2014/main" id="{E6D52DF0-3B5F-4366-A977-BD5537E99543}"/>
              </a:ext>
            </a:extLst>
          </p:cNvPr>
          <p:cNvSpPr/>
          <p:nvPr/>
        </p:nvSpPr>
        <p:spPr>
          <a:xfrm>
            <a:off x="4167788" y="2931427"/>
            <a:ext cx="5423237" cy="824038"/>
          </a:xfrm>
          <a:prstGeom prst="roundRect">
            <a:avLst>
              <a:gd name="adj" fmla="val 8169"/>
            </a:avLst>
          </a:prstGeom>
          <a:solidFill>
            <a:schemeClr val="bg1"/>
          </a:solidFill>
          <a:ln w="19050" cap="flat">
            <a:solidFill>
              <a:srgbClr val="FFB361"/>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رشته : مهندسی کامپیوتر</a:t>
            </a:r>
          </a:p>
        </p:txBody>
      </p:sp>
      <p:grpSp>
        <p:nvGrpSpPr>
          <p:cNvPr id="30" name="Group 29">
            <a:extLst>
              <a:ext uri="{FF2B5EF4-FFF2-40B4-BE49-F238E27FC236}">
                <a16:creationId xmlns:a16="http://schemas.microsoft.com/office/drawing/2014/main" id="{02CFC297-3F6D-491F-8598-D7612AE5F4AD}"/>
              </a:ext>
            </a:extLst>
          </p:cNvPr>
          <p:cNvGrpSpPr/>
          <p:nvPr/>
        </p:nvGrpSpPr>
        <p:grpSpPr>
          <a:xfrm>
            <a:off x="1200733" y="1407898"/>
            <a:ext cx="3871095" cy="3871095"/>
            <a:chOff x="4160454" y="1024857"/>
            <a:chExt cx="3871095" cy="3871095"/>
          </a:xfrm>
        </p:grpSpPr>
        <p:pic>
          <p:nvPicPr>
            <p:cNvPr id="31" name="Picture 30">
              <a:extLst>
                <a:ext uri="{FF2B5EF4-FFF2-40B4-BE49-F238E27FC236}">
                  <a16:creationId xmlns:a16="http://schemas.microsoft.com/office/drawing/2014/main" id="{3E174FC3-C61A-4A91-BFCC-6514C1EBEDBA}"/>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42" name="Oval 41">
              <a:extLst>
                <a:ext uri="{FF2B5EF4-FFF2-40B4-BE49-F238E27FC236}">
                  <a16:creationId xmlns:a16="http://schemas.microsoft.com/office/drawing/2014/main" id="{A5C86BA7-1C47-4EC5-B0CA-D7FA300500D7}"/>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sp>
        <p:nvSpPr>
          <p:cNvPr id="58" name="Rectangle: Rounded Corners 57">
            <a:extLst>
              <a:ext uri="{FF2B5EF4-FFF2-40B4-BE49-F238E27FC236}">
                <a16:creationId xmlns:a16="http://schemas.microsoft.com/office/drawing/2014/main" id="{F780C755-2440-4E16-ADFF-7E151D64D309}"/>
              </a:ext>
            </a:extLst>
          </p:cNvPr>
          <p:cNvSpPr/>
          <p:nvPr/>
        </p:nvSpPr>
        <p:spPr>
          <a:xfrm>
            <a:off x="4167788" y="1916100"/>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شماره دانشجو : </a:t>
            </a:r>
            <a:r>
              <a:rPr lang="fa-IR" sz="2400" b="1" dirty="0">
                <a:solidFill>
                  <a:schemeClr val="tx1">
                    <a:lumMod val="85000"/>
                    <a:lumOff val="15000"/>
                  </a:schemeClr>
                </a:solidFill>
                <a:latin typeface="IRANSans(MonoSpacedNum) Light" panose="020B0506030804020204" pitchFamily="34" charset="-78"/>
                <a:ea typeface="Fira Sans Extra Condensed Medium"/>
                <a:cs typeface="IRANSans(MonoSpacedNum) Light" panose="020B0506030804020204" pitchFamily="34" charset="-78"/>
                <a:sym typeface="Fira Sans Extra Condensed Medium"/>
              </a:rPr>
              <a:t>96521038</a:t>
            </a:r>
          </a:p>
        </p:txBody>
      </p:sp>
      <p:sp>
        <p:nvSpPr>
          <p:cNvPr id="29" name="Rectangle: Rounded Corners 28">
            <a:extLst>
              <a:ext uri="{FF2B5EF4-FFF2-40B4-BE49-F238E27FC236}">
                <a16:creationId xmlns:a16="http://schemas.microsoft.com/office/drawing/2014/main" id="{8EAD0942-ADFC-47F0-A732-7E37422320BB}"/>
              </a:ext>
            </a:extLst>
          </p:cNvPr>
          <p:cNvSpPr/>
          <p:nvPr/>
        </p:nvSpPr>
        <p:spPr>
          <a:xfrm>
            <a:off x="4167788" y="3946754"/>
            <a:ext cx="5423237" cy="824038"/>
          </a:xfrm>
          <a:prstGeom prst="roundRect">
            <a:avLst>
              <a:gd name="adj" fmla="val 8169"/>
            </a:avLst>
          </a:prstGeom>
          <a:solidFill>
            <a:schemeClr val="bg1"/>
          </a:solidFill>
          <a:ln w="19050" cap="flat">
            <a:solidFill>
              <a:srgbClr val="6D40FB"/>
            </a:solid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2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استاد راهنما : محمدرضا کنگاوری</a:t>
            </a:r>
          </a:p>
        </p:txBody>
      </p:sp>
      <p:grpSp>
        <p:nvGrpSpPr>
          <p:cNvPr id="32" name="Group 31">
            <a:extLst>
              <a:ext uri="{FF2B5EF4-FFF2-40B4-BE49-F238E27FC236}">
                <a16:creationId xmlns:a16="http://schemas.microsoft.com/office/drawing/2014/main" id="{C478148A-EEAC-4FDF-80A6-016C4ED896D5}"/>
              </a:ext>
            </a:extLst>
          </p:cNvPr>
          <p:cNvGrpSpPr/>
          <p:nvPr/>
        </p:nvGrpSpPr>
        <p:grpSpPr>
          <a:xfrm>
            <a:off x="10836000" y="6012000"/>
            <a:ext cx="1221391" cy="732745"/>
            <a:chOff x="10781922" y="157657"/>
            <a:chExt cx="1221391" cy="732745"/>
          </a:xfrm>
        </p:grpSpPr>
        <p:sp>
          <p:nvSpPr>
            <p:cNvPr id="33" name="Rectangle: Rounded Corners 32">
              <a:extLst>
                <a:ext uri="{FF2B5EF4-FFF2-40B4-BE49-F238E27FC236}">
                  <a16:creationId xmlns:a16="http://schemas.microsoft.com/office/drawing/2014/main" id="{748F2A89-4951-462B-B038-678D879B149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3</a:t>
              </a:r>
            </a:p>
          </p:txBody>
        </p:sp>
        <p:grpSp>
          <p:nvGrpSpPr>
            <p:cNvPr id="34" name="Group 33">
              <a:extLst>
                <a:ext uri="{FF2B5EF4-FFF2-40B4-BE49-F238E27FC236}">
                  <a16:creationId xmlns:a16="http://schemas.microsoft.com/office/drawing/2014/main" id="{2F3B4FE6-C3EC-4D14-9B49-AA31E4242AAA}"/>
                </a:ext>
              </a:extLst>
            </p:cNvPr>
            <p:cNvGrpSpPr>
              <a:grpSpLocks noChangeAspect="1"/>
            </p:cNvGrpSpPr>
            <p:nvPr/>
          </p:nvGrpSpPr>
          <p:grpSpPr>
            <a:xfrm>
              <a:off x="11270568" y="157657"/>
              <a:ext cx="732745" cy="732745"/>
              <a:chOff x="5775010" y="4142107"/>
              <a:chExt cx="1145658" cy="1145658"/>
            </a:xfrm>
          </p:grpSpPr>
          <p:sp>
            <p:nvSpPr>
              <p:cNvPr id="35" name="Rectangle: Rounded Corners 34">
                <a:extLst>
                  <a:ext uri="{FF2B5EF4-FFF2-40B4-BE49-F238E27FC236}">
                    <a16:creationId xmlns:a16="http://schemas.microsoft.com/office/drawing/2014/main" id="{B6767189-AA82-48B2-A30A-BBF0948634E5}"/>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6" name="Graphic 30">
                <a:extLst>
                  <a:ext uri="{FF2B5EF4-FFF2-40B4-BE49-F238E27FC236}">
                    <a16:creationId xmlns:a16="http://schemas.microsoft.com/office/drawing/2014/main" id="{75ACAD84-DDFC-454F-B7BE-1013851625F9}"/>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7" name="Freeform: Shape 36">
                  <a:extLst>
                    <a:ext uri="{FF2B5EF4-FFF2-40B4-BE49-F238E27FC236}">
                      <a16:creationId xmlns:a16="http://schemas.microsoft.com/office/drawing/2014/main" id="{797536DE-A5C7-4FA4-A077-4E70F82EFF73}"/>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65B820D9-B4B4-4D58-9168-0EAC6978D062}"/>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F111C321-104F-4F9B-9770-FE9CA965D8A2}"/>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F533392-929D-4D58-95EE-6A3843EDD9D6}"/>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B1D2504B-1503-4A58-AEAA-2269DECC38AD}"/>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51" name="Graphic 30">
                  <a:extLst>
                    <a:ext uri="{FF2B5EF4-FFF2-40B4-BE49-F238E27FC236}">
                      <a16:creationId xmlns:a16="http://schemas.microsoft.com/office/drawing/2014/main" id="{B22072D3-9580-463C-8B1C-AF3DF8D92C64}"/>
                    </a:ext>
                  </a:extLst>
                </p:cNvPr>
                <p:cNvGrpSpPr/>
                <p:nvPr/>
              </p:nvGrpSpPr>
              <p:grpSpPr>
                <a:xfrm>
                  <a:off x="2287627" y="986069"/>
                  <a:ext cx="205137" cy="299706"/>
                  <a:chOff x="2287627" y="986069"/>
                  <a:chExt cx="205137" cy="299706"/>
                </a:xfrm>
                <a:solidFill>
                  <a:srgbClr val="6745FF"/>
                </a:solidFill>
              </p:grpSpPr>
              <p:sp>
                <p:nvSpPr>
                  <p:cNvPr id="63" name="Freeform: Shape 62">
                    <a:extLst>
                      <a:ext uri="{FF2B5EF4-FFF2-40B4-BE49-F238E27FC236}">
                        <a16:creationId xmlns:a16="http://schemas.microsoft.com/office/drawing/2014/main" id="{A8272134-8F10-48FA-8B90-2BE2F5A1208B}"/>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FD47A8AC-AA49-46D4-A0A1-2C8B044F2AA5}"/>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53" name="Freeform: Shape 52">
                  <a:extLst>
                    <a:ext uri="{FF2B5EF4-FFF2-40B4-BE49-F238E27FC236}">
                      <a16:creationId xmlns:a16="http://schemas.microsoft.com/office/drawing/2014/main" id="{93EBDA98-55F6-4869-898F-DE71C1D717DF}"/>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6C182965-F313-4901-B517-E7D592A3BD72}"/>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3C92A524-F904-43F4-AC2A-14332DE71614}"/>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2B4F16B-756F-4B84-A6C2-C75BB4B149A1}"/>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pic>
        <p:nvPicPr>
          <p:cNvPr id="6" name="Picture 5">
            <a:extLst>
              <a:ext uri="{FF2B5EF4-FFF2-40B4-BE49-F238E27FC236}">
                <a16:creationId xmlns:a16="http://schemas.microsoft.com/office/drawing/2014/main" id="{2325741D-8EDE-7064-7556-A3D6EB698E06}"/>
              </a:ext>
            </a:extLst>
          </p:cNvPr>
          <p:cNvPicPr>
            <a:picLocks noChangeAspect="1"/>
          </p:cNvPicPr>
          <p:nvPr/>
        </p:nvPicPr>
        <p:blipFill>
          <a:blip r:embed="rId3"/>
          <a:stretch>
            <a:fillRect/>
          </a:stretch>
        </p:blipFill>
        <p:spPr>
          <a:xfrm>
            <a:off x="2054144" y="2272708"/>
            <a:ext cx="2164268" cy="2164268"/>
          </a:xfrm>
          <a:prstGeom prst="rect">
            <a:avLst/>
          </a:prstGeom>
        </p:spPr>
      </p:pic>
    </p:spTree>
    <p:extLst>
      <p:ext uri="{BB962C8B-B14F-4D97-AF65-F5344CB8AC3E}">
        <p14:creationId xmlns:p14="http://schemas.microsoft.com/office/powerpoint/2010/main" val="363030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3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900"/>
                            </p:stCondLst>
                            <p:childTnLst>
                              <p:par>
                                <p:cTn id="26" presetID="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animBg="1"/>
      <p:bldP spid="57" grpId="0" animBg="1"/>
      <p:bldP spid="5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مراحل توسعه سیستم خبره </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2" name="Group 1">
            <a:extLst>
              <a:ext uri="{FF2B5EF4-FFF2-40B4-BE49-F238E27FC236}">
                <a16:creationId xmlns:a16="http://schemas.microsoft.com/office/drawing/2014/main" id="{02D07F14-EBD2-9CB8-AD63-6F46798D7D34}"/>
              </a:ext>
            </a:extLst>
          </p:cNvPr>
          <p:cNvGrpSpPr/>
          <p:nvPr/>
        </p:nvGrpSpPr>
        <p:grpSpPr>
          <a:xfrm>
            <a:off x="6379564" y="1856776"/>
            <a:ext cx="4442580" cy="1026389"/>
            <a:chOff x="6379565" y="1832757"/>
            <a:chExt cx="4442580" cy="1026389"/>
          </a:xfrm>
        </p:grpSpPr>
        <p:grpSp>
          <p:nvGrpSpPr>
            <p:cNvPr id="5" name="Group 4">
              <a:extLst>
                <a:ext uri="{FF2B5EF4-FFF2-40B4-BE49-F238E27FC236}">
                  <a16:creationId xmlns:a16="http://schemas.microsoft.com/office/drawing/2014/main" id="{A28B6A28-0457-534A-710D-A67AE8B9F634}"/>
                </a:ext>
              </a:extLst>
            </p:cNvPr>
            <p:cNvGrpSpPr/>
            <p:nvPr/>
          </p:nvGrpSpPr>
          <p:grpSpPr>
            <a:xfrm>
              <a:off x="6379565" y="1832757"/>
              <a:ext cx="4053813" cy="1026389"/>
              <a:chOff x="6445937" y="1961921"/>
              <a:chExt cx="3543900" cy="1364718"/>
            </a:xfrm>
          </p:grpSpPr>
          <p:sp>
            <p:nvSpPr>
              <p:cNvPr id="8" name="Google Shape;254;p28">
                <a:extLst>
                  <a:ext uri="{FF2B5EF4-FFF2-40B4-BE49-F238E27FC236}">
                    <a16:creationId xmlns:a16="http://schemas.microsoft.com/office/drawing/2014/main" id="{9DAF4A65-9C83-E919-00CB-583B98ABDBE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9" name="Google Shape;254;p28">
                <a:extLst>
                  <a:ext uri="{FF2B5EF4-FFF2-40B4-BE49-F238E27FC236}">
                    <a16:creationId xmlns:a16="http://schemas.microsoft.com/office/drawing/2014/main" id="{E8003FCF-6A66-01D1-2D7C-14240AC822E3}"/>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عدم محدودیت حافظه</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 name="Google Shape;255;p28">
              <a:extLst>
                <a:ext uri="{FF2B5EF4-FFF2-40B4-BE49-F238E27FC236}">
                  <a16:creationId xmlns:a16="http://schemas.microsoft.com/office/drawing/2014/main" id="{3E95F1A3-A89E-056D-88B0-E851D065C90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10" name="Group 9">
            <a:extLst>
              <a:ext uri="{FF2B5EF4-FFF2-40B4-BE49-F238E27FC236}">
                <a16:creationId xmlns:a16="http://schemas.microsoft.com/office/drawing/2014/main" id="{7CB846EF-CF08-3B3C-DE96-DB56810D48F5}"/>
              </a:ext>
            </a:extLst>
          </p:cNvPr>
          <p:cNvGrpSpPr/>
          <p:nvPr/>
        </p:nvGrpSpPr>
        <p:grpSpPr>
          <a:xfrm>
            <a:off x="1601379" y="1856776"/>
            <a:ext cx="4442580" cy="1026389"/>
            <a:chOff x="6379565" y="1832757"/>
            <a:chExt cx="4442580" cy="1026389"/>
          </a:xfrm>
        </p:grpSpPr>
        <p:grpSp>
          <p:nvGrpSpPr>
            <p:cNvPr id="31" name="Group 30">
              <a:extLst>
                <a:ext uri="{FF2B5EF4-FFF2-40B4-BE49-F238E27FC236}">
                  <a16:creationId xmlns:a16="http://schemas.microsoft.com/office/drawing/2014/main" id="{428E1E17-A9FE-AF6A-3647-B2BDA74C1A67}"/>
                </a:ext>
              </a:extLst>
            </p:cNvPr>
            <p:cNvGrpSpPr/>
            <p:nvPr/>
          </p:nvGrpSpPr>
          <p:grpSpPr>
            <a:xfrm>
              <a:off x="6379565" y="1832757"/>
              <a:ext cx="4053813" cy="1026389"/>
              <a:chOff x="6445937" y="1961921"/>
              <a:chExt cx="3543900" cy="1364718"/>
            </a:xfrm>
          </p:grpSpPr>
          <p:sp>
            <p:nvSpPr>
              <p:cNvPr id="34" name="Google Shape;254;p28">
                <a:extLst>
                  <a:ext uri="{FF2B5EF4-FFF2-40B4-BE49-F238E27FC236}">
                    <a16:creationId xmlns:a16="http://schemas.microsoft.com/office/drawing/2014/main" id="{8AD8D045-918E-E1BC-8D5C-E2EC43DBAD1E}"/>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35" name="Google Shape;254;p28">
                <a:extLst>
                  <a:ext uri="{FF2B5EF4-FFF2-40B4-BE49-F238E27FC236}">
                    <a16:creationId xmlns:a16="http://schemas.microsoft.com/office/drawing/2014/main" id="{922C9A8C-5559-9162-4A51-2BD7C869874B}"/>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بازدهی بالا</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3" name="Google Shape;255;p28">
              <a:extLst>
                <a:ext uri="{FF2B5EF4-FFF2-40B4-BE49-F238E27FC236}">
                  <a16:creationId xmlns:a16="http://schemas.microsoft.com/office/drawing/2014/main" id="{C30F20FD-A38A-CBE0-8F09-4006AFBF2809}"/>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36" name="Group 35">
            <a:extLst>
              <a:ext uri="{FF2B5EF4-FFF2-40B4-BE49-F238E27FC236}">
                <a16:creationId xmlns:a16="http://schemas.microsoft.com/office/drawing/2014/main" id="{023DED41-9127-0D0F-C1A6-822F7E256447}"/>
              </a:ext>
            </a:extLst>
          </p:cNvPr>
          <p:cNvGrpSpPr/>
          <p:nvPr/>
        </p:nvGrpSpPr>
        <p:grpSpPr>
          <a:xfrm>
            <a:off x="6379564" y="3201649"/>
            <a:ext cx="4442580" cy="1026389"/>
            <a:chOff x="6379565" y="1832757"/>
            <a:chExt cx="4442580" cy="1026389"/>
          </a:xfrm>
        </p:grpSpPr>
        <p:grpSp>
          <p:nvGrpSpPr>
            <p:cNvPr id="37" name="Group 36">
              <a:extLst>
                <a:ext uri="{FF2B5EF4-FFF2-40B4-BE49-F238E27FC236}">
                  <a16:creationId xmlns:a16="http://schemas.microsoft.com/office/drawing/2014/main" id="{76278ED4-E3D0-BA09-3F72-48BDCEA38F49}"/>
                </a:ext>
              </a:extLst>
            </p:cNvPr>
            <p:cNvGrpSpPr/>
            <p:nvPr/>
          </p:nvGrpSpPr>
          <p:grpSpPr>
            <a:xfrm>
              <a:off x="6379565" y="1832757"/>
              <a:ext cx="4053813" cy="1026389"/>
              <a:chOff x="6445937" y="1961921"/>
              <a:chExt cx="3543900" cy="1364718"/>
            </a:xfrm>
          </p:grpSpPr>
          <p:sp>
            <p:nvSpPr>
              <p:cNvPr id="39" name="Google Shape;254;p28">
                <a:extLst>
                  <a:ext uri="{FF2B5EF4-FFF2-40B4-BE49-F238E27FC236}">
                    <a16:creationId xmlns:a16="http://schemas.microsoft.com/office/drawing/2014/main" id="{0D806D0D-A75D-CCC2-E616-6327DB7C7ABC}"/>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0" name="Google Shape;254;p28">
                <a:extLst>
                  <a:ext uri="{FF2B5EF4-FFF2-40B4-BE49-F238E27FC236}">
                    <a16:creationId xmlns:a16="http://schemas.microsoft.com/office/drawing/2014/main" id="{D82D9FBC-A277-C60D-1A09-C4C87AF86447}"/>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حل مسائل تخصصی</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8" name="Google Shape;255;p28">
              <a:extLst>
                <a:ext uri="{FF2B5EF4-FFF2-40B4-BE49-F238E27FC236}">
                  <a16:creationId xmlns:a16="http://schemas.microsoft.com/office/drawing/2014/main" id="{4402BBF7-876F-EA79-EAA9-CA59B0774C3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1" name="Group 40">
            <a:extLst>
              <a:ext uri="{FF2B5EF4-FFF2-40B4-BE49-F238E27FC236}">
                <a16:creationId xmlns:a16="http://schemas.microsoft.com/office/drawing/2014/main" id="{2F4BA535-71C8-38B7-5A2C-DD8224511E4F}"/>
              </a:ext>
            </a:extLst>
          </p:cNvPr>
          <p:cNvGrpSpPr/>
          <p:nvPr/>
        </p:nvGrpSpPr>
        <p:grpSpPr>
          <a:xfrm>
            <a:off x="1601379" y="3201649"/>
            <a:ext cx="4442580" cy="1026389"/>
            <a:chOff x="6379565" y="1832757"/>
            <a:chExt cx="4442580" cy="1026389"/>
          </a:xfrm>
        </p:grpSpPr>
        <p:grpSp>
          <p:nvGrpSpPr>
            <p:cNvPr id="42" name="Group 41">
              <a:extLst>
                <a:ext uri="{FF2B5EF4-FFF2-40B4-BE49-F238E27FC236}">
                  <a16:creationId xmlns:a16="http://schemas.microsoft.com/office/drawing/2014/main" id="{FE74093C-1706-C06F-9F72-9CCD3095F869}"/>
                </a:ext>
              </a:extLst>
            </p:cNvPr>
            <p:cNvGrpSpPr/>
            <p:nvPr/>
          </p:nvGrpSpPr>
          <p:grpSpPr>
            <a:xfrm>
              <a:off x="6379565" y="1832757"/>
              <a:ext cx="4053813" cy="1026389"/>
              <a:chOff x="6445937" y="1961921"/>
              <a:chExt cx="3543900" cy="1364718"/>
            </a:xfrm>
          </p:grpSpPr>
          <p:sp>
            <p:nvSpPr>
              <p:cNvPr id="44" name="Google Shape;254;p28">
                <a:extLst>
                  <a:ext uri="{FF2B5EF4-FFF2-40B4-BE49-F238E27FC236}">
                    <a16:creationId xmlns:a16="http://schemas.microsoft.com/office/drawing/2014/main" id="{B5DE92ED-7928-5368-ACB2-152E0BE49E3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cs typeface="B Mitra" panose="00000400000000000000" pitchFamily="2" charset="-78"/>
                </a:endParaRPr>
              </a:p>
            </p:txBody>
          </p:sp>
          <p:sp>
            <p:nvSpPr>
              <p:cNvPr id="45" name="Google Shape;254;p28">
                <a:extLst>
                  <a:ext uri="{FF2B5EF4-FFF2-40B4-BE49-F238E27FC236}">
                    <a16:creationId xmlns:a16="http://schemas.microsoft.com/office/drawing/2014/main" id="{AF59BEB6-A08C-1391-02A4-93B2A24B74D9}"/>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ارائه خروجی بدون لحاظ کردن احساسات</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3" name="Google Shape;255;p28">
              <a:extLst>
                <a:ext uri="{FF2B5EF4-FFF2-40B4-BE49-F238E27FC236}">
                  <a16:creationId xmlns:a16="http://schemas.microsoft.com/office/drawing/2014/main" id="{0CB4FC7B-0BEF-33D1-4EF7-BD6BA34DF230}"/>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46" name="Group 45">
            <a:extLst>
              <a:ext uri="{FF2B5EF4-FFF2-40B4-BE49-F238E27FC236}">
                <a16:creationId xmlns:a16="http://schemas.microsoft.com/office/drawing/2014/main" id="{D52FB439-0E49-D47D-2160-97EE8069BBAD}"/>
              </a:ext>
            </a:extLst>
          </p:cNvPr>
          <p:cNvGrpSpPr/>
          <p:nvPr/>
        </p:nvGrpSpPr>
        <p:grpSpPr>
          <a:xfrm>
            <a:off x="3874710" y="4713756"/>
            <a:ext cx="4442580" cy="1026389"/>
            <a:chOff x="6379565" y="1832757"/>
            <a:chExt cx="4442580" cy="1026389"/>
          </a:xfrm>
        </p:grpSpPr>
        <p:grpSp>
          <p:nvGrpSpPr>
            <p:cNvPr id="47" name="Group 46">
              <a:extLst>
                <a:ext uri="{FF2B5EF4-FFF2-40B4-BE49-F238E27FC236}">
                  <a16:creationId xmlns:a16="http://schemas.microsoft.com/office/drawing/2014/main" id="{7B7EDAF9-B205-7BAC-A18C-CE3A0A4E7DB3}"/>
                </a:ext>
              </a:extLst>
            </p:cNvPr>
            <p:cNvGrpSpPr/>
            <p:nvPr/>
          </p:nvGrpSpPr>
          <p:grpSpPr>
            <a:xfrm>
              <a:off x="6379565" y="1832757"/>
              <a:ext cx="4053813" cy="1026389"/>
              <a:chOff x="6445937" y="1961921"/>
              <a:chExt cx="3543900" cy="1364718"/>
            </a:xfrm>
          </p:grpSpPr>
          <p:sp>
            <p:nvSpPr>
              <p:cNvPr id="49" name="Google Shape;254;p28">
                <a:extLst>
                  <a:ext uri="{FF2B5EF4-FFF2-40B4-BE49-F238E27FC236}">
                    <a16:creationId xmlns:a16="http://schemas.microsoft.com/office/drawing/2014/main" id="{6D4CBB26-AF5A-1359-2298-3518F3ECFCCB}"/>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50" name="Google Shape;254;p28">
                <a:extLst>
                  <a:ext uri="{FF2B5EF4-FFF2-40B4-BE49-F238E27FC236}">
                    <a16:creationId xmlns:a16="http://schemas.microsoft.com/office/drawing/2014/main" id="{3A0384C2-80AF-F974-76F9-6BCDEA33A715}"/>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ct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به‌روزرسانی پایگاه دانش</a:t>
                </a:r>
                <a:endPar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48" name="Google Shape;255;p28">
              <a:extLst>
                <a:ext uri="{FF2B5EF4-FFF2-40B4-BE49-F238E27FC236}">
                  <a16:creationId xmlns:a16="http://schemas.microsoft.com/office/drawing/2014/main" id="{BD866BF4-FEB4-E689-110B-6C8AB032ABD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rtl="1"/>
              <a:r>
                <a:rPr lang="fa-IR" sz="3200" b="1" dirty="0">
                  <a:solidFill>
                    <a:schemeClr val="bg1"/>
                  </a:solidFill>
                  <a:latin typeface="IRANSans(MonoSpacedNum) Light" panose="020B0506030804020204" pitchFamily="34" charset="-78"/>
                  <a:cs typeface="IRANSans(MonoSpacedNum) Light" panose="020B0506030804020204" pitchFamily="34" charset="-78"/>
                </a:rPr>
                <a:t>05</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145638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تفاوت سیستم‌های خبره و هوش مصنوعی</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تمرکز هوش مصنوعی بر روی توانمند ساختن ماشین و برنامه‌های کامپیوتری است تا بتوانند مشابه انسان هوشمند، رفتار کنند. سیستم‌های خبره می‌توانند به عنوان روشی برای محقق ساختن هدف هوش مصنوعی در نظر گرفته شوند.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
        <p:nvSpPr>
          <p:cNvPr id="5" name="Rectangle 4">
            <a:extLst>
              <a:ext uri="{FF2B5EF4-FFF2-40B4-BE49-F238E27FC236}">
                <a16:creationId xmlns:a16="http://schemas.microsoft.com/office/drawing/2014/main" id="{00A54831-A134-AA1C-28B0-2CE3DCCD3297}"/>
              </a:ext>
            </a:extLst>
          </p:cNvPr>
          <p:cNvSpPr/>
          <p:nvPr/>
        </p:nvSpPr>
        <p:spPr>
          <a:xfrm>
            <a:off x="794479" y="3936094"/>
            <a:ext cx="10027666" cy="187028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هوش مصنوعی شامل روش‌هایی بر پایه عملکرد هوشمندانه بشر برای حل مسائل مختلف است، در حالی که سیستم خبره به عنوان برنامه‌های کامپیوتری تلقی می‌شود که به منظور حل مسائل مختلف مورد استفاده قرار می‌گیرد.</a:t>
            </a:r>
          </a:p>
        </p:txBody>
      </p:sp>
    </p:spTree>
    <p:extLst>
      <p:ext uri="{BB962C8B-B14F-4D97-AF65-F5344CB8AC3E}">
        <p14:creationId xmlns:p14="http://schemas.microsoft.com/office/powerpoint/2010/main" val="2990776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کاربردهای سیستم های خبره چیست ؟</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لنزهای دوربین اتومبیل‌های خودران </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کلاه‌برداری و فعالیت‌های مشکوک مالی</a:t>
            </a:r>
            <a:endParaRPr lang="en-US"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تخصیص وام</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بیماری مریضان</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تجویز دارو</a:t>
            </a: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 پیشنهاد روش درمان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اتخاذ تصمیمات مهم شرکت برای سوددهی بیشتر</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1400" b="1" dirty="0">
                <a:solidFill>
                  <a:schemeClr val="bg1"/>
                </a:solidFill>
                <a:effectLst>
                  <a:outerShdw blurRad="50800" dist="38100" dir="5400000" algn="t" rotWithShape="0">
                    <a:prstClr val="black">
                      <a:alpha val="40000"/>
                    </a:prstClr>
                  </a:outerShdw>
                </a:effectLst>
                <a:cs typeface="IRAN Sans" panose="020B0400000000000000" pitchFamily="34" charset="-78"/>
              </a:rPr>
              <a:t>طراحی و ساخت قطعات سخت‌افزاری</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مالی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حوزه پزشکی</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fa-IR" sz="2400" b="1" dirty="0">
                <a:solidFill>
                  <a:schemeClr val="bg1"/>
                </a:solidFill>
                <a:effectLst>
                  <a:outerShdw blurRad="50800" dist="38100" dir="5400000" algn="t" rotWithShape="0">
                    <a:prstClr val="black">
                      <a:alpha val="40000"/>
                    </a:prstClr>
                  </a:outerShdw>
                </a:effectLst>
                <a:cs typeface="IRAN Sans" panose="020B0400000000000000" pitchFamily="34" charset="-78"/>
              </a:rPr>
              <a:t>سازمان‌ها</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fa-IR" sz="2000" b="1" dirty="0">
                <a:solidFill>
                  <a:schemeClr val="bg1"/>
                </a:solidFill>
                <a:effectLst>
                  <a:outerShdw blurRad="50800" dist="38100" dir="5400000" algn="t" rotWithShape="0">
                    <a:prstClr val="black">
                      <a:alpha val="40000"/>
                    </a:prstClr>
                  </a:outerShdw>
                </a:effectLst>
                <a:cs typeface="IRAN Sans" panose="020B0400000000000000" pitchFamily="34" charset="-78"/>
              </a:rPr>
              <a:t>مدیریت زمان و برنامه‌ریزی</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برنامه‌ریزی خطوط هوایی و آژانس‌های هواپیمایی </a:t>
            </a:r>
          </a:p>
        </p:txBody>
      </p:sp>
    </p:spTree>
    <p:extLst>
      <p:ext uri="{BB962C8B-B14F-4D97-AF65-F5344CB8AC3E}">
        <p14:creationId xmlns:p14="http://schemas.microsoft.com/office/powerpoint/2010/main" val="4981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032869-8DF4-4D84-B3BF-B32A29FD9A9F}"/>
              </a:ext>
            </a:extLst>
          </p:cNvPr>
          <p:cNvGrpSpPr/>
          <p:nvPr/>
        </p:nvGrpSpPr>
        <p:grpSpPr>
          <a:xfrm>
            <a:off x="10823485" y="5984290"/>
            <a:ext cx="1224078" cy="734400"/>
            <a:chOff x="10781922" y="158400"/>
            <a:chExt cx="1224078" cy="734400"/>
          </a:xfrm>
        </p:grpSpPr>
        <p:sp>
          <p:nvSpPr>
            <p:cNvPr id="28" name="Rectangle: Rounded Corners 27">
              <a:extLst>
                <a:ext uri="{FF2B5EF4-FFF2-40B4-BE49-F238E27FC236}">
                  <a16:creationId xmlns:a16="http://schemas.microsoft.com/office/drawing/2014/main" id="{6AD85400-38F8-43FB-A74D-F63A6BC68D9A}"/>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12</a:t>
              </a:r>
            </a:p>
          </p:txBody>
        </p:sp>
        <p:grpSp>
          <p:nvGrpSpPr>
            <p:cNvPr id="4" name="Group 3">
              <a:extLst>
                <a:ext uri="{FF2B5EF4-FFF2-40B4-BE49-F238E27FC236}">
                  <a16:creationId xmlns:a16="http://schemas.microsoft.com/office/drawing/2014/main" id="{336B43C4-308E-4CE4-8452-7FB46006A2A8}"/>
                </a:ext>
              </a:extLst>
            </p:cNvPr>
            <p:cNvGrpSpPr>
              <a:grpSpLocks noChangeAspect="1"/>
            </p:cNvGrpSpPr>
            <p:nvPr/>
          </p:nvGrpSpPr>
          <p:grpSpPr>
            <a:xfrm>
              <a:off x="11271600" y="158400"/>
              <a:ext cx="734400" cy="734400"/>
              <a:chOff x="4257356" y="2749104"/>
              <a:chExt cx="1145658" cy="1145658"/>
            </a:xfrm>
          </p:grpSpPr>
          <p:sp>
            <p:nvSpPr>
              <p:cNvPr id="5" name="Rectangle: Rounded Corners 4">
                <a:extLst>
                  <a:ext uri="{FF2B5EF4-FFF2-40B4-BE49-F238E27FC236}">
                    <a16:creationId xmlns:a16="http://schemas.microsoft.com/office/drawing/2014/main" id="{7E80FFED-CF74-4EDB-9E10-36063AE6B2C4}"/>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6" name="Graphic 22">
                <a:extLst>
                  <a:ext uri="{FF2B5EF4-FFF2-40B4-BE49-F238E27FC236}">
                    <a16:creationId xmlns:a16="http://schemas.microsoft.com/office/drawing/2014/main" id="{4BB2B00C-9E3A-4841-B29D-902B3288FC36}"/>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7" name="Freeform: Shape 6">
                  <a:extLst>
                    <a:ext uri="{FF2B5EF4-FFF2-40B4-BE49-F238E27FC236}">
                      <a16:creationId xmlns:a16="http://schemas.microsoft.com/office/drawing/2014/main" id="{CC3EB458-CA52-42B3-9BD9-787A206BA875}"/>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8" name="Freeform: Shape 7">
                  <a:extLst>
                    <a:ext uri="{FF2B5EF4-FFF2-40B4-BE49-F238E27FC236}">
                      <a16:creationId xmlns:a16="http://schemas.microsoft.com/office/drawing/2014/main" id="{2FD0E414-3F02-45E4-8F7A-6712F1F033E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1078E02B-36E0-491D-BA06-2730C989441B}"/>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28E11879-A126-450F-81DC-502EE676672E}"/>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78D6AC42-372D-4747-8DFE-7AD550AA28A0}"/>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6C69DF64-21A3-41FA-B12C-EA9E97029F5A}"/>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063795A8-8ADA-4BAC-99FE-3B2EC2A600B5}"/>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FD3273C-8842-487F-A50D-D3B8B4A15D5D}"/>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472F2E29-BE58-44BA-BC7E-336344ED9098}"/>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491C3ED-D5A4-4ED1-9EFD-9D3E64B5E0A5}"/>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6BD72B37-B4FC-4C82-A556-841AAED40CDC}"/>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92B356EC-F78C-4B36-BB3A-4D721478E7F3}"/>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7D8766AD-456C-4643-AE8B-BFDBB95643F7}"/>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0C63EE80-9234-41DB-859E-652091543090}"/>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EE497F0-D6E9-40B0-BCF1-CA4E2DA36449}"/>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0ECE1053-10EA-445D-96B7-6D0EC7A572F6}"/>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BBF2F1D-12A4-4C5D-9730-4898D83FBD50}"/>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44F1D116-1E65-4152-82BE-F5B595B8845C}"/>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9" name="Rectangle: Rounded Corners 28">
            <a:extLst>
              <a:ext uri="{FF2B5EF4-FFF2-40B4-BE49-F238E27FC236}">
                <a16:creationId xmlns:a16="http://schemas.microsoft.com/office/drawing/2014/main" id="{56B2FD3F-6106-4F1D-9CF6-BD12DCFDBD26}"/>
              </a:ext>
            </a:extLst>
          </p:cNvPr>
          <p:cNvSpPr/>
          <p:nvPr/>
        </p:nvSpPr>
        <p:spPr>
          <a:xfrm>
            <a:off x="3878746" y="471326"/>
            <a:ext cx="443450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24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مثال هایی از سیستم خبره</a:t>
            </a:r>
          </a:p>
        </p:txBody>
      </p:sp>
      <p:sp>
        <p:nvSpPr>
          <p:cNvPr id="40" name="Google Shape;378;p32">
            <a:extLst>
              <a:ext uri="{FF2B5EF4-FFF2-40B4-BE49-F238E27FC236}">
                <a16:creationId xmlns:a16="http://schemas.microsoft.com/office/drawing/2014/main" id="{9F31F336-8460-40C7-A167-69CBCD92D843}"/>
              </a:ext>
            </a:extLst>
          </p:cNvPr>
          <p:cNvSpPr/>
          <p:nvPr/>
        </p:nvSpPr>
        <p:spPr>
          <a:xfrm flipH="1">
            <a:off x="9450331" y="4087563"/>
            <a:ext cx="2255107"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ctr" rtl="1">
              <a:lnSpc>
                <a:spcPct val="150000"/>
              </a:lnSpc>
            </a:pPr>
            <a:endPar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algn="ctr" rtl="1">
              <a:lnSpc>
                <a:spcPct val="150000"/>
              </a:lnSpc>
            </a:pPr>
            <a:r>
              <a:rPr lang="fa-IR" sz="1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شناسایی باکتری‌های مختلف</a:t>
            </a:r>
            <a:endParaRPr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41" name="Google Shape;379;p32">
            <a:extLst>
              <a:ext uri="{FF2B5EF4-FFF2-40B4-BE49-F238E27FC236}">
                <a16:creationId xmlns:a16="http://schemas.microsoft.com/office/drawing/2014/main" id="{E1BCFC55-385A-467D-A179-398DFAAABFC6}"/>
              </a:ext>
            </a:extLst>
          </p:cNvPr>
          <p:cNvSpPr/>
          <p:nvPr/>
        </p:nvSpPr>
        <p:spPr>
          <a:xfrm flipH="1">
            <a:off x="7330022" y="1956772"/>
            <a:ext cx="2164028" cy="1506439"/>
          </a:xfrm>
          <a:custGeom>
            <a:avLst/>
            <a:gdLst/>
            <a:ahLst/>
            <a:cxnLst/>
            <a:rect l="l" t="t" r="r" b="b"/>
            <a:pathLst>
              <a:path w="10238" h="5608" extrusionOk="0">
                <a:moveTo>
                  <a:pt x="1112" y="0"/>
                </a:moveTo>
                <a:cubicBezTo>
                  <a:pt x="496" y="0"/>
                  <a:pt x="1" y="495"/>
                  <a:pt x="1" y="1097"/>
                </a:cubicBezTo>
                <a:lnTo>
                  <a:pt x="1" y="5607"/>
                </a:lnTo>
                <a:lnTo>
                  <a:pt x="10224" y="5607"/>
                </a:lnTo>
                <a:lnTo>
                  <a:pt x="10224" y="1097"/>
                </a:lnTo>
                <a:cubicBezTo>
                  <a:pt x="10238" y="495"/>
                  <a:pt x="9743" y="0"/>
                  <a:pt x="9141"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تحلیل مسائل شیمی</a:t>
            </a:r>
          </a:p>
        </p:txBody>
      </p:sp>
      <p:sp>
        <p:nvSpPr>
          <p:cNvPr id="42" name="Google Shape;380;p32">
            <a:extLst>
              <a:ext uri="{FF2B5EF4-FFF2-40B4-BE49-F238E27FC236}">
                <a16:creationId xmlns:a16="http://schemas.microsoft.com/office/drawing/2014/main" id="{64FBCD31-6895-4BE7-B97C-FDE8B9F79699}"/>
              </a:ext>
            </a:extLst>
          </p:cNvPr>
          <p:cNvSpPr/>
          <p:nvPr/>
        </p:nvSpPr>
        <p:spPr>
          <a:xfrm flipH="1">
            <a:off x="5300055" y="4052551"/>
            <a:ext cx="2024214"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نوع و میزان وخیم بودن سرطان ریه بیماران </a:t>
            </a:r>
          </a:p>
        </p:txBody>
      </p:sp>
      <p:sp>
        <p:nvSpPr>
          <p:cNvPr id="43" name="Google Shape;381;p32">
            <a:extLst>
              <a:ext uri="{FF2B5EF4-FFF2-40B4-BE49-F238E27FC236}">
                <a16:creationId xmlns:a16="http://schemas.microsoft.com/office/drawing/2014/main" id="{03374979-8445-48E4-AB69-3D1EEE9421BF}"/>
              </a:ext>
            </a:extLst>
          </p:cNvPr>
          <p:cNvSpPr/>
          <p:nvPr/>
        </p:nvSpPr>
        <p:spPr>
          <a:xfrm flipH="1">
            <a:off x="3184605" y="1967360"/>
            <a:ext cx="2115449" cy="1506439"/>
          </a:xfrm>
          <a:custGeom>
            <a:avLst/>
            <a:gdLst/>
            <a:ahLst/>
            <a:cxnLst/>
            <a:rect l="l" t="t" r="r" b="b"/>
            <a:pathLst>
              <a:path w="10224" h="5608" extrusionOk="0">
                <a:moveTo>
                  <a:pt x="1097" y="0"/>
                </a:moveTo>
                <a:cubicBezTo>
                  <a:pt x="495" y="0"/>
                  <a:pt x="0" y="495"/>
                  <a:pt x="0" y="1097"/>
                </a:cubicBezTo>
                <a:lnTo>
                  <a:pt x="0" y="5607"/>
                </a:lnTo>
                <a:lnTo>
                  <a:pt x="10224" y="5607"/>
                </a:lnTo>
                <a:lnTo>
                  <a:pt x="10224" y="1097"/>
                </a:lnTo>
                <a:cubicBezTo>
                  <a:pt x="10224" y="495"/>
                  <a:pt x="9728" y="0"/>
                  <a:pt x="9126"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تشخیص سرطان در مراحل اولیه </a:t>
            </a:r>
          </a:p>
        </p:txBody>
      </p:sp>
      <p:sp>
        <p:nvSpPr>
          <p:cNvPr id="44" name="Google Shape;382;p32">
            <a:extLst>
              <a:ext uri="{FF2B5EF4-FFF2-40B4-BE49-F238E27FC236}">
                <a16:creationId xmlns:a16="http://schemas.microsoft.com/office/drawing/2014/main" id="{C19EB9C9-CF07-4F91-B4CA-175A49BEE4EA}"/>
              </a:ext>
            </a:extLst>
          </p:cNvPr>
          <p:cNvSpPr/>
          <p:nvPr/>
        </p:nvSpPr>
        <p:spPr>
          <a:xfrm flipH="1">
            <a:off x="9250723" y="3469469"/>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1400" b="1" dirty="0">
                <a:solidFill>
                  <a:schemeClr val="bg1"/>
                </a:solidFill>
                <a:effectLst>
                  <a:outerShdw blurRad="50800" dist="38100" dir="5400000" algn="t" rotWithShape="0">
                    <a:prstClr val="black">
                      <a:alpha val="40000"/>
                    </a:prstClr>
                  </a:outerShdw>
                </a:effectLst>
                <a:cs typeface="IRAN Sans" panose="020B0400000000000000" pitchFamily="34" charset="-78"/>
              </a:rPr>
              <a:t>MYCIN </a:t>
            </a:r>
            <a:endParaRPr sz="1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5" name="Google Shape;383;p32">
            <a:extLst>
              <a:ext uri="{FF2B5EF4-FFF2-40B4-BE49-F238E27FC236}">
                <a16:creationId xmlns:a16="http://schemas.microsoft.com/office/drawing/2014/main" id="{8AF1104F-0BED-4D5D-BC10-45BDC3111FA2}"/>
              </a:ext>
            </a:extLst>
          </p:cNvPr>
          <p:cNvSpPr/>
          <p:nvPr/>
        </p:nvSpPr>
        <p:spPr>
          <a:xfrm flipH="1">
            <a:off x="7086695" y="3469469"/>
            <a:ext cx="2363637" cy="614878"/>
          </a:xfrm>
          <a:custGeom>
            <a:avLst/>
            <a:gdLst/>
            <a:ahLst/>
            <a:cxnLst/>
            <a:rect l="l" t="t" r="r" b="b"/>
            <a:pathLst>
              <a:path w="11202" h="2289" extrusionOk="0">
                <a:moveTo>
                  <a:pt x="1" y="0"/>
                </a:moveTo>
                <a:lnTo>
                  <a:pt x="978" y="1151"/>
                </a:lnTo>
                <a:lnTo>
                  <a:pt x="1" y="2288"/>
                </a:lnTo>
                <a:lnTo>
                  <a:pt x="10224" y="2288"/>
                </a:lnTo>
                <a:lnTo>
                  <a:pt x="11201" y="1151"/>
                </a:lnTo>
                <a:lnTo>
                  <a:pt x="10224" y="0"/>
                </a:lnTo>
                <a:close/>
              </a:path>
            </a:pathLst>
          </a:custGeom>
          <a:solidFill>
            <a:schemeClr val="accent2"/>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DENDRAL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6" name="Google Shape;384;p32">
            <a:extLst>
              <a:ext uri="{FF2B5EF4-FFF2-40B4-BE49-F238E27FC236}">
                <a16:creationId xmlns:a16="http://schemas.microsoft.com/office/drawing/2014/main" id="{44D452E4-B24E-4A1D-B2DE-B2420302B886}"/>
              </a:ext>
            </a:extLst>
          </p:cNvPr>
          <p:cNvSpPr/>
          <p:nvPr/>
        </p:nvSpPr>
        <p:spPr>
          <a:xfrm flipH="1">
            <a:off x="5105306" y="3456954"/>
            <a:ext cx="2224717" cy="614878"/>
          </a:xfrm>
          <a:custGeom>
            <a:avLst/>
            <a:gdLst/>
            <a:ahLst/>
            <a:cxnLst/>
            <a:rect l="l" t="t" r="r" b="b"/>
            <a:pathLst>
              <a:path w="11202" h="2289" extrusionOk="0">
                <a:moveTo>
                  <a:pt x="1" y="0"/>
                </a:moveTo>
                <a:lnTo>
                  <a:pt x="964" y="1151"/>
                </a:lnTo>
                <a:lnTo>
                  <a:pt x="1" y="2288"/>
                </a:lnTo>
                <a:lnTo>
                  <a:pt x="10224" y="2288"/>
                </a:lnTo>
                <a:lnTo>
                  <a:pt x="11201" y="1151"/>
                </a:lnTo>
                <a:lnTo>
                  <a:pt x="10224" y="0"/>
                </a:lnTo>
                <a:close/>
              </a:path>
            </a:pathLst>
          </a:custGeom>
          <a:solidFill>
            <a:schemeClr val="accent3"/>
          </a:solidFill>
          <a:ln>
            <a:noFill/>
          </a:ln>
        </p:spPr>
        <p:txBody>
          <a:bodyPr spcFirstLastPara="1" wrap="square" lIns="91425" tIns="91425" rIns="91425" bIns="91425" anchor="ctr" anchorCtr="0">
            <a:noAutofit/>
          </a:bodyPr>
          <a:lstStyle/>
          <a:p>
            <a:pPr lvl="0" algn="ctr"/>
            <a:r>
              <a:rPr lang="en-US" sz="2400" b="1" dirty="0">
                <a:solidFill>
                  <a:schemeClr val="bg1"/>
                </a:solidFill>
                <a:effectLst>
                  <a:outerShdw blurRad="50800" dist="38100" dir="5400000" algn="t" rotWithShape="0">
                    <a:prstClr val="black">
                      <a:alpha val="40000"/>
                    </a:prstClr>
                  </a:outerShdw>
                </a:effectLst>
                <a:cs typeface="IRAN Sans" panose="020B0400000000000000" pitchFamily="34" charset="-78"/>
              </a:rPr>
              <a:t>PXDES </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47" name="Google Shape;385;p32">
            <a:extLst>
              <a:ext uri="{FF2B5EF4-FFF2-40B4-BE49-F238E27FC236}">
                <a16:creationId xmlns:a16="http://schemas.microsoft.com/office/drawing/2014/main" id="{7CC9DDAE-077D-4FCC-86D7-88F2B7715FA1}"/>
              </a:ext>
            </a:extLst>
          </p:cNvPr>
          <p:cNvSpPr/>
          <p:nvPr/>
        </p:nvSpPr>
        <p:spPr>
          <a:xfrm flipH="1">
            <a:off x="2997123" y="3456954"/>
            <a:ext cx="2318065" cy="614878"/>
          </a:xfrm>
          <a:custGeom>
            <a:avLst/>
            <a:gdLst/>
            <a:ahLst/>
            <a:cxnLst/>
            <a:rect l="l" t="t" r="r" b="b"/>
            <a:pathLst>
              <a:path w="11201" h="2289" extrusionOk="0">
                <a:moveTo>
                  <a:pt x="0" y="0"/>
                </a:moveTo>
                <a:lnTo>
                  <a:pt x="977" y="1151"/>
                </a:lnTo>
                <a:lnTo>
                  <a:pt x="0" y="2288"/>
                </a:lnTo>
                <a:lnTo>
                  <a:pt x="10224" y="2288"/>
                </a:lnTo>
                <a:lnTo>
                  <a:pt x="11200" y="1151"/>
                </a:lnTo>
                <a:lnTo>
                  <a:pt x="10224" y="0"/>
                </a:lnTo>
                <a:close/>
              </a:path>
            </a:pathLst>
          </a:custGeom>
          <a:solidFill>
            <a:schemeClr val="accent4"/>
          </a:solidFill>
          <a:ln>
            <a:noFill/>
          </a:ln>
        </p:spPr>
        <p:txBody>
          <a:bodyPr spcFirstLastPara="1" wrap="square" lIns="91425" tIns="91425" rIns="91425" bIns="91425" anchor="ctr" anchorCtr="0">
            <a:noAutofit/>
          </a:bodyPr>
          <a:lstStyle/>
          <a:p>
            <a:pPr lvl="0" algn="ctr"/>
            <a:r>
              <a:rPr lang="en-US" sz="2400" b="1" dirty="0" err="1">
                <a:solidFill>
                  <a:schemeClr val="bg1"/>
                </a:solidFill>
                <a:effectLst>
                  <a:outerShdw blurRad="50800" dist="38100" dir="5400000" algn="t" rotWithShape="0">
                    <a:prstClr val="black">
                      <a:alpha val="40000"/>
                    </a:prstClr>
                  </a:outerShdw>
                </a:effectLst>
                <a:cs typeface="IRAN Sans" panose="020B0400000000000000" pitchFamily="34" charset="-78"/>
              </a:rPr>
              <a:t>CaDet</a:t>
            </a:r>
            <a:endParaRPr sz="24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grpSp>
        <p:nvGrpSpPr>
          <p:cNvPr id="48" name="Google Shape;386;p32">
            <a:extLst>
              <a:ext uri="{FF2B5EF4-FFF2-40B4-BE49-F238E27FC236}">
                <a16:creationId xmlns:a16="http://schemas.microsoft.com/office/drawing/2014/main" id="{88AF708C-EB75-4205-B7BE-AF94ECE62203}"/>
              </a:ext>
            </a:extLst>
          </p:cNvPr>
          <p:cNvGrpSpPr/>
          <p:nvPr/>
        </p:nvGrpSpPr>
        <p:grpSpPr>
          <a:xfrm>
            <a:off x="4043928" y="4275003"/>
            <a:ext cx="770882" cy="688390"/>
            <a:chOff x="6549031" y="3161040"/>
            <a:chExt cx="451179" cy="402900"/>
          </a:xfrm>
        </p:grpSpPr>
        <p:sp>
          <p:nvSpPr>
            <p:cNvPr id="49" name="Google Shape;387;p32">
              <a:extLst>
                <a:ext uri="{FF2B5EF4-FFF2-40B4-BE49-F238E27FC236}">
                  <a16:creationId xmlns:a16="http://schemas.microsoft.com/office/drawing/2014/main" id="{F4D07300-29D3-448A-BAA9-0A291C96642E}"/>
                </a:ext>
              </a:extLst>
            </p:cNvPr>
            <p:cNvSpPr/>
            <p:nvPr/>
          </p:nvSpPr>
          <p:spPr>
            <a:xfrm>
              <a:off x="6549031" y="3161040"/>
              <a:ext cx="451179" cy="402900"/>
            </a:xfrm>
            <a:custGeom>
              <a:avLst/>
              <a:gdLst/>
              <a:ahLst/>
              <a:cxnLst/>
              <a:rect l="l" t="t" r="r" b="b"/>
              <a:pathLst>
                <a:path w="2383" h="2128" extrusionOk="0">
                  <a:moveTo>
                    <a:pt x="1187" y="1"/>
                  </a:moveTo>
                  <a:cubicBezTo>
                    <a:pt x="888" y="1"/>
                    <a:pt x="594" y="126"/>
                    <a:pt x="389" y="368"/>
                  </a:cubicBezTo>
                  <a:cubicBezTo>
                    <a:pt x="1" y="810"/>
                    <a:pt x="55" y="1493"/>
                    <a:pt x="496" y="1867"/>
                  </a:cubicBezTo>
                  <a:cubicBezTo>
                    <a:pt x="702" y="2043"/>
                    <a:pt x="951" y="2128"/>
                    <a:pt x="1197" y="2128"/>
                  </a:cubicBezTo>
                  <a:cubicBezTo>
                    <a:pt x="1496" y="2128"/>
                    <a:pt x="1789" y="2002"/>
                    <a:pt x="1995" y="1760"/>
                  </a:cubicBezTo>
                  <a:cubicBezTo>
                    <a:pt x="2383" y="1305"/>
                    <a:pt x="2329" y="636"/>
                    <a:pt x="1888" y="261"/>
                  </a:cubicBezTo>
                  <a:cubicBezTo>
                    <a:pt x="1682" y="86"/>
                    <a:pt x="14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8;p32">
              <a:extLst>
                <a:ext uri="{FF2B5EF4-FFF2-40B4-BE49-F238E27FC236}">
                  <a16:creationId xmlns:a16="http://schemas.microsoft.com/office/drawing/2014/main" id="{F6D96F13-6B0F-4D97-8ADB-2810DF3214A3}"/>
                </a:ext>
              </a:extLst>
            </p:cNvPr>
            <p:cNvSpPr/>
            <p:nvPr/>
          </p:nvSpPr>
          <p:spPr>
            <a:xfrm>
              <a:off x="6853090" y="3387857"/>
              <a:ext cx="189" cy="189"/>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89;p32">
              <a:extLst>
                <a:ext uri="{FF2B5EF4-FFF2-40B4-BE49-F238E27FC236}">
                  <a16:creationId xmlns:a16="http://schemas.microsoft.com/office/drawing/2014/main" id="{3A007FF2-406D-4013-A2B6-7FFCDA7D7236}"/>
                </a:ext>
              </a:extLst>
            </p:cNvPr>
            <p:cNvGrpSpPr/>
            <p:nvPr/>
          </p:nvGrpSpPr>
          <p:grpSpPr>
            <a:xfrm>
              <a:off x="6663197" y="3271227"/>
              <a:ext cx="223030" cy="182704"/>
              <a:chOff x="6663197" y="3271227"/>
              <a:chExt cx="223030" cy="182704"/>
            </a:xfrm>
          </p:grpSpPr>
          <p:sp>
            <p:nvSpPr>
              <p:cNvPr id="52" name="Google Shape;390;p32">
                <a:extLst>
                  <a:ext uri="{FF2B5EF4-FFF2-40B4-BE49-F238E27FC236}">
                    <a16:creationId xmlns:a16="http://schemas.microsoft.com/office/drawing/2014/main" id="{5A580DD3-976C-46B7-8BCB-1EC98A17F2D0}"/>
                  </a:ext>
                </a:extLst>
              </p:cNvPr>
              <p:cNvSpPr/>
              <p:nvPr/>
            </p:nvSpPr>
            <p:spPr>
              <a:xfrm>
                <a:off x="6708825" y="3296597"/>
                <a:ext cx="78573" cy="121741"/>
              </a:xfrm>
              <a:custGeom>
                <a:avLst/>
                <a:gdLst/>
                <a:ahLst/>
                <a:cxnLst/>
                <a:rect l="l" t="t" r="r" b="b"/>
                <a:pathLst>
                  <a:path w="415" h="643" extrusionOk="0">
                    <a:moveTo>
                      <a:pt x="0" y="0"/>
                    </a:moveTo>
                    <a:lnTo>
                      <a:pt x="0" y="643"/>
                    </a:lnTo>
                    <a:cubicBezTo>
                      <a:pt x="67" y="589"/>
                      <a:pt x="147" y="549"/>
                      <a:pt x="228" y="509"/>
                    </a:cubicBezTo>
                    <a:cubicBezTo>
                      <a:pt x="294" y="482"/>
                      <a:pt x="361" y="469"/>
                      <a:pt x="415" y="469"/>
                    </a:cubicBezTo>
                    <a:lnTo>
                      <a:pt x="415" y="161"/>
                    </a:lnTo>
                    <a:cubicBezTo>
                      <a:pt x="348" y="148"/>
                      <a:pt x="281" y="134"/>
                      <a:pt x="228" y="121"/>
                    </a:cubicBezTo>
                    <a:cubicBezTo>
                      <a:pt x="147" y="94"/>
                      <a:pt x="67" y="5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p32">
                <a:extLst>
                  <a:ext uri="{FF2B5EF4-FFF2-40B4-BE49-F238E27FC236}">
                    <a16:creationId xmlns:a16="http://schemas.microsoft.com/office/drawing/2014/main" id="{6988D295-3F3D-44D7-B596-52E35F94E3F2}"/>
                  </a:ext>
                </a:extLst>
              </p:cNvPr>
              <p:cNvSpPr/>
              <p:nvPr/>
            </p:nvSpPr>
            <p:spPr>
              <a:xfrm>
                <a:off x="6799892" y="3410574"/>
                <a:ext cx="43357" cy="43357"/>
              </a:xfrm>
              <a:custGeom>
                <a:avLst/>
                <a:gdLst/>
                <a:ahLst/>
                <a:cxnLst/>
                <a:rect l="l" t="t" r="r" b="b"/>
                <a:pathLst>
                  <a:path w="229" h="229" extrusionOk="0">
                    <a:moveTo>
                      <a:pt x="108" y="1"/>
                    </a:moveTo>
                    <a:lnTo>
                      <a:pt x="1" y="228"/>
                    </a:lnTo>
                    <a:lnTo>
                      <a:pt x="121" y="228"/>
                    </a:lnTo>
                    <a:cubicBezTo>
                      <a:pt x="161" y="161"/>
                      <a:pt x="215" y="27"/>
                      <a:pt x="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2;p32">
                <a:extLst>
                  <a:ext uri="{FF2B5EF4-FFF2-40B4-BE49-F238E27FC236}">
                    <a16:creationId xmlns:a16="http://schemas.microsoft.com/office/drawing/2014/main" id="{5B1FEBEE-697A-4EC1-ADE1-B6FF73BFD60D}"/>
                  </a:ext>
                </a:extLst>
              </p:cNvPr>
              <p:cNvSpPr/>
              <p:nvPr/>
            </p:nvSpPr>
            <p:spPr>
              <a:xfrm>
                <a:off x="6810116" y="3324428"/>
                <a:ext cx="76112" cy="63616"/>
              </a:xfrm>
              <a:custGeom>
                <a:avLst/>
                <a:gdLst/>
                <a:ahLst/>
                <a:cxnLst/>
                <a:rect l="l" t="t" r="r" b="b"/>
                <a:pathLst>
                  <a:path w="402" h="336" extrusionOk="0">
                    <a:moveTo>
                      <a:pt x="0" y="1"/>
                    </a:moveTo>
                    <a:lnTo>
                      <a:pt x="0" y="335"/>
                    </a:lnTo>
                    <a:lnTo>
                      <a:pt x="295" y="335"/>
                    </a:lnTo>
                    <a:cubicBezTo>
                      <a:pt x="362" y="335"/>
                      <a:pt x="402" y="282"/>
                      <a:pt x="402" y="215"/>
                    </a:cubicBezTo>
                    <a:lnTo>
                      <a:pt x="402" y="121"/>
                    </a:lnTo>
                    <a:cubicBezTo>
                      <a:pt x="402" y="54"/>
                      <a:pt x="348" y="1"/>
                      <a:pt x="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3;p32">
                <a:extLst>
                  <a:ext uri="{FF2B5EF4-FFF2-40B4-BE49-F238E27FC236}">
                    <a16:creationId xmlns:a16="http://schemas.microsoft.com/office/drawing/2014/main" id="{59FD2FDC-7C12-4FB8-9B83-10FE216ECEE4}"/>
                  </a:ext>
                </a:extLst>
              </p:cNvPr>
              <p:cNvSpPr/>
              <p:nvPr/>
            </p:nvSpPr>
            <p:spPr>
              <a:xfrm>
                <a:off x="6663197" y="3271227"/>
                <a:ext cx="25371" cy="170021"/>
              </a:xfrm>
              <a:custGeom>
                <a:avLst/>
                <a:gdLst/>
                <a:ahLst/>
                <a:cxnLst/>
                <a:rect l="l" t="t" r="r" b="b"/>
                <a:pathLst>
                  <a:path w="134" h="898" extrusionOk="0">
                    <a:moveTo>
                      <a:pt x="0" y="1"/>
                    </a:moveTo>
                    <a:lnTo>
                      <a:pt x="0" y="897"/>
                    </a:lnTo>
                    <a:lnTo>
                      <a:pt x="67" y="897"/>
                    </a:lnTo>
                    <a:cubicBezTo>
                      <a:pt x="107" y="897"/>
                      <a:pt x="134" y="870"/>
                      <a:pt x="134" y="830"/>
                    </a:cubicBezTo>
                    <a:lnTo>
                      <a:pt x="134" y="81"/>
                    </a:lnTo>
                    <a:cubicBezTo>
                      <a:pt x="134" y="41"/>
                      <a:pt x="94"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394;p32">
            <a:extLst>
              <a:ext uri="{FF2B5EF4-FFF2-40B4-BE49-F238E27FC236}">
                <a16:creationId xmlns:a16="http://schemas.microsoft.com/office/drawing/2014/main" id="{129F6AAD-4679-42B1-92BE-CF549002E421}"/>
              </a:ext>
            </a:extLst>
          </p:cNvPr>
          <p:cNvGrpSpPr/>
          <p:nvPr/>
        </p:nvGrpSpPr>
        <p:grpSpPr>
          <a:xfrm flipH="1">
            <a:off x="6312162" y="2049213"/>
            <a:ext cx="688715" cy="688714"/>
            <a:chOff x="4648937" y="1918278"/>
            <a:chExt cx="403089" cy="403089"/>
          </a:xfrm>
        </p:grpSpPr>
        <p:sp>
          <p:nvSpPr>
            <p:cNvPr id="57" name="Google Shape;395;p32">
              <a:extLst>
                <a:ext uri="{FF2B5EF4-FFF2-40B4-BE49-F238E27FC236}">
                  <a16:creationId xmlns:a16="http://schemas.microsoft.com/office/drawing/2014/main" id="{D7E7B67D-4512-4D39-92BC-BE49BBBC40C9}"/>
                </a:ext>
              </a:extLst>
            </p:cNvPr>
            <p:cNvSpPr/>
            <p:nvPr/>
          </p:nvSpPr>
          <p:spPr>
            <a:xfrm>
              <a:off x="4648937" y="1918278"/>
              <a:ext cx="403089" cy="403089"/>
            </a:xfrm>
            <a:custGeom>
              <a:avLst/>
              <a:gdLst/>
              <a:ahLst/>
              <a:cxnLst/>
              <a:rect l="l" t="t" r="r" b="b"/>
              <a:pathLst>
                <a:path w="2129" h="2129" extrusionOk="0">
                  <a:moveTo>
                    <a:pt x="1071" y="1"/>
                  </a:moveTo>
                  <a:cubicBezTo>
                    <a:pt x="483" y="1"/>
                    <a:pt x="1" y="483"/>
                    <a:pt x="1" y="1071"/>
                  </a:cubicBezTo>
                  <a:cubicBezTo>
                    <a:pt x="1" y="1660"/>
                    <a:pt x="483" y="2129"/>
                    <a:pt x="1071" y="2129"/>
                  </a:cubicBezTo>
                  <a:cubicBezTo>
                    <a:pt x="1660" y="2129"/>
                    <a:pt x="2128" y="1660"/>
                    <a:pt x="2128" y="1071"/>
                  </a:cubicBezTo>
                  <a:cubicBezTo>
                    <a:pt x="2128" y="483"/>
                    <a:pt x="1660"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96;p32">
              <a:extLst>
                <a:ext uri="{FF2B5EF4-FFF2-40B4-BE49-F238E27FC236}">
                  <a16:creationId xmlns:a16="http://schemas.microsoft.com/office/drawing/2014/main" id="{CB9FEE90-B034-4408-AB26-A8CB1F53E014}"/>
                </a:ext>
              </a:extLst>
            </p:cNvPr>
            <p:cNvGrpSpPr/>
            <p:nvPr/>
          </p:nvGrpSpPr>
          <p:grpSpPr>
            <a:xfrm>
              <a:off x="4737731" y="2029792"/>
              <a:ext cx="225684" cy="180053"/>
              <a:chOff x="4737731" y="2029792"/>
              <a:chExt cx="225684" cy="180053"/>
            </a:xfrm>
          </p:grpSpPr>
          <p:sp>
            <p:nvSpPr>
              <p:cNvPr id="59" name="Google Shape;397;p32">
                <a:extLst>
                  <a:ext uri="{FF2B5EF4-FFF2-40B4-BE49-F238E27FC236}">
                    <a16:creationId xmlns:a16="http://schemas.microsoft.com/office/drawing/2014/main" id="{172C59CD-8671-41FC-B716-33527188DFCF}"/>
                  </a:ext>
                </a:extLst>
              </p:cNvPr>
              <p:cNvSpPr/>
              <p:nvPr/>
            </p:nvSpPr>
            <p:spPr>
              <a:xfrm>
                <a:off x="4828798" y="2166677"/>
                <a:ext cx="43357" cy="43168"/>
              </a:xfrm>
              <a:custGeom>
                <a:avLst/>
                <a:gdLst/>
                <a:ahLst/>
                <a:cxnLst/>
                <a:rect l="l" t="t" r="r" b="b"/>
                <a:pathLst>
                  <a:path w="229" h="228" extrusionOk="0">
                    <a:moveTo>
                      <a:pt x="121" y="0"/>
                    </a:moveTo>
                    <a:cubicBezTo>
                      <a:pt x="54" y="0"/>
                      <a:pt x="1" y="54"/>
                      <a:pt x="1" y="121"/>
                    </a:cubicBezTo>
                    <a:cubicBezTo>
                      <a:pt x="1" y="174"/>
                      <a:pt x="54" y="228"/>
                      <a:pt x="121" y="228"/>
                    </a:cubicBezTo>
                    <a:cubicBezTo>
                      <a:pt x="175" y="228"/>
                      <a:pt x="228" y="174"/>
                      <a:pt x="228" y="121"/>
                    </a:cubicBezTo>
                    <a:cubicBezTo>
                      <a:pt x="228" y="54"/>
                      <a:pt x="175"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8;p32">
                <a:extLst>
                  <a:ext uri="{FF2B5EF4-FFF2-40B4-BE49-F238E27FC236}">
                    <a16:creationId xmlns:a16="http://schemas.microsoft.com/office/drawing/2014/main" id="{E51D19CF-9B51-4BFF-A441-4437FDC468D9}"/>
                  </a:ext>
                </a:extLst>
              </p:cNvPr>
              <p:cNvSpPr/>
              <p:nvPr/>
            </p:nvSpPr>
            <p:spPr>
              <a:xfrm>
                <a:off x="4798505" y="2115937"/>
                <a:ext cx="103944" cy="40706"/>
              </a:xfrm>
              <a:custGeom>
                <a:avLst/>
                <a:gdLst/>
                <a:ahLst/>
                <a:cxnLst/>
                <a:rect l="l" t="t" r="r" b="b"/>
                <a:pathLst>
                  <a:path w="549" h="215" extrusionOk="0">
                    <a:moveTo>
                      <a:pt x="268" y="1"/>
                    </a:moveTo>
                    <a:cubicBezTo>
                      <a:pt x="174" y="1"/>
                      <a:pt x="81" y="41"/>
                      <a:pt x="0" y="121"/>
                    </a:cubicBezTo>
                    <a:lnTo>
                      <a:pt x="107" y="215"/>
                    </a:lnTo>
                    <a:cubicBezTo>
                      <a:pt x="154" y="168"/>
                      <a:pt x="214" y="144"/>
                      <a:pt x="275" y="144"/>
                    </a:cubicBezTo>
                    <a:cubicBezTo>
                      <a:pt x="335" y="144"/>
                      <a:pt x="395" y="168"/>
                      <a:pt x="442" y="215"/>
                    </a:cubicBezTo>
                    <a:lnTo>
                      <a:pt x="549" y="121"/>
                    </a:lnTo>
                    <a:cubicBezTo>
                      <a:pt x="469" y="41"/>
                      <a:pt x="375" y="1"/>
                      <a:pt x="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p32">
                <a:extLst>
                  <a:ext uri="{FF2B5EF4-FFF2-40B4-BE49-F238E27FC236}">
                    <a16:creationId xmlns:a16="http://schemas.microsoft.com/office/drawing/2014/main" id="{3ADBC20F-5EC3-4146-BD7A-403F85C7E60A}"/>
                  </a:ext>
                </a:extLst>
              </p:cNvPr>
              <p:cNvSpPr/>
              <p:nvPr/>
            </p:nvSpPr>
            <p:spPr>
              <a:xfrm>
                <a:off x="4770674" y="2074095"/>
                <a:ext cx="164719" cy="52256"/>
              </a:xfrm>
              <a:custGeom>
                <a:avLst/>
                <a:gdLst/>
                <a:ahLst/>
                <a:cxnLst/>
                <a:rect l="l" t="t" r="r" b="b"/>
                <a:pathLst>
                  <a:path w="870" h="276" extrusionOk="0">
                    <a:moveTo>
                      <a:pt x="435" y="1"/>
                    </a:moveTo>
                    <a:cubicBezTo>
                      <a:pt x="278" y="1"/>
                      <a:pt x="121" y="61"/>
                      <a:pt x="0" y="181"/>
                    </a:cubicBezTo>
                    <a:lnTo>
                      <a:pt x="94" y="275"/>
                    </a:lnTo>
                    <a:cubicBezTo>
                      <a:pt x="187" y="195"/>
                      <a:pt x="308" y="141"/>
                      <a:pt x="428" y="141"/>
                    </a:cubicBezTo>
                    <a:cubicBezTo>
                      <a:pt x="549" y="141"/>
                      <a:pt x="669" y="195"/>
                      <a:pt x="763" y="275"/>
                    </a:cubicBezTo>
                    <a:lnTo>
                      <a:pt x="870" y="181"/>
                    </a:lnTo>
                    <a:cubicBezTo>
                      <a:pt x="749" y="61"/>
                      <a:pt x="592" y="1"/>
                      <a:pt x="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0;p32">
                <a:extLst>
                  <a:ext uri="{FF2B5EF4-FFF2-40B4-BE49-F238E27FC236}">
                    <a16:creationId xmlns:a16="http://schemas.microsoft.com/office/drawing/2014/main" id="{2468A758-B5DA-47CB-8D18-179E41F0F7F5}"/>
                  </a:ext>
                </a:extLst>
              </p:cNvPr>
              <p:cNvSpPr/>
              <p:nvPr/>
            </p:nvSpPr>
            <p:spPr>
              <a:xfrm>
                <a:off x="4737731" y="2029792"/>
                <a:ext cx="225684" cy="66077"/>
              </a:xfrm>
              <a:custGeom>
                <a:avLst/>
                <a:gdLst/>
                <a:ahLst/>
                <a:cxnLst/>
                <a:rect l="l" t="t" r="r" b="b"/>
                <a:pathLst>
                  <a:path w="1192" h="349" extrusionOk="0">
                    <a:moveTo>
                      <a:pt x="601" y="1"/>
                    </a:moveTo>
                    <a:cubicBezTo>
                      <a:pt x="385" y="1"/>
                      <a:pt x="167" y="81"/>
                      <a:pt x="0" y="241"/>
                    </a:cubicBezTo>
                    <a:lnTo>
                      <a:pt x="107" y="349"/>
                    </a:lnTo>
                    <a:cubicBezTo>
                      <a:pt x="241" y="208"/>
                      <a:pt x="418" y="138"/>
                      <a:pt x="597" y="138"/>
                    </a:cubicBezTo>
                    <a:cubicBezTo>
                      <a:pt x="776" y="138"/>
                      <a:pt x="957" y="208"/>
                      <a:pt x="1097" y="349"/>
                    </a:cubicBezTo>
                    <a:lnTo>
                      <a:pt x="1191" y="241"/>
                    </a:lnTo>
                    <a:cubicBezTo>
                      <a:pt x="1031" y="81"/>
                      <a:pt x="816"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401;p32">
            <a:extLst>
              <a:ext uri="{FF2B5EF4-FFF2-40B4-BE49-F238E27FC236}">
                <a16:creationId xmlns:a16="http://schemas.microsoft.com/office/drawing/2014/main" id="{48E9E463-0BE1-4641-9B45-A8173288767A}"/>
              </a:ext>
            </a:extLst>
          </p:cNvPr>
          <p:cNvGrpSpPr/>
          <p:nvPr/>
        </p:nvGrpSpPr>
        <p:grpSpPr>
          <a:xfrm flipH="1">
            <a:off x="8021684" y="4493666"/>
            <a:ext cx="688715" cy="688714"/>
            <a:chOff x="2715896" y="3159707"/>
            <a:chExt cx="403089" cy="403088"/>
          </a:xfrm>
        </p:grpSpPr>
        <p:sp>
          <p:nvSpPr>
            <p:cNvPr id="64" name="Google Shape;402;p32">
              <a:extLst>
                <a:ext uri="{FF2B5EF4-FFF2-40B4-BE49-F238E27FC236}">
                  <a16:creationId xmlns:a16="http://schemas.microsoft.com/office/drawing/2014/main" id="{F81A0A54-9488-4512-957F-167D3DAC1368}"/>
                </a:ext>
              </a:extLst>
            </p:cNvPr>
            <p:cNvSpPr/>
            <p:nvPr/>
          </p:nvSpPr>
          <p:spPr>
            <a:xfrm>
              <a:off x="2715896" y="3159707"/>
              <a:ext cx="403089" cy="403088"/>
            </a:xfrm>
            <a:custGeom>
              <a:avLst/>
              <a:gdLst/>
              <a:ahLst/>
              <a:cxnLst/>
              <a:rect l="l" t="t" r="r" b="b"/>
              <a:pathLst>
                <a:path w="2129" h="2129" extrusionOk="0">
                  <a:moveTo>
                    <a:pt x="1058" y="1"/>
                  </a:moveTo>
                  <a:cubicBezTo>
                    <a:pt x="469" y="1"/>
                    <a:pt x="1" y="483"/>
                    <a:pt x="1" y="1071"/>
                  </a:cubicBezTo>
                  <a:cubicBezTo>
                    <a:pt x="1" y="1660"/>
                    <a:pt x="469" y="2128"/>
                    <a:pt x="1058" y="2128"/>
                  </a:cubicBezTo>
                  <a:cubicBezTo>
                    <a:pt x="1647" y="2128"/>
                    <a:pt x="2128" y="1660"/>
                    <a:pt x="2128" y="1071"/>
                  </a:cubicBezTo>
                  <a:cubicBezTo>
                    <a:pt x="2128" y="483"/>
                    <a:pt x="1647" y="1"/>
                    <a:pt x="1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p32">
              <a:extLst>
                <a:ext uri="{FF2B5EF4-FFF2-40B4-BE49-F238E27FC236}">
                  <a16:creationId xmlns:a16="http://schemas.microsoft.com/office/drawing/2014/main" id="{274C9A58-4DE2-4A99-B0ED-DAB1FC804A93}"/>
                </a:ext>
              </a:extLst>
            </p:cNvPr>
            <p:cNvSpPr/>
            <p:nvPr/>
          </p:nvSpPr>
          <p:spPr>
            <a:xfrm>
              <a:off x="2860354" y="3276339"/>
              <a:ext cx="114167" cy="172482"/>
            </a:xfrm>
            <a:custGeom>
              <a:avLst/>
              <a:gdLst/>
              <a:ahLst/>
              <a:cxnLst/>
              <a:rect l="l" t="t" r="r" b="b"/>
              <a:pathLst>
                <a:path w="603" h="911" extrusionOk="0">
                  <a:moveTo>
                    <a:pt x="174" y="121"/>
                  </a:moveTo>
                  <a:lnTo>
                    <a:pt x="174" y="201"/>
                  </a:lnTo>
                  <a:lnTo>
                    <a:pt x="94" y="201"/>
                  </a:lnTo>
                  <a:lnTo>
                    <a:pt x="94" y="121"/>
                  </a:lnTo>
                  <a:close/>
                  <a:moveTo>
                    <a:pt x="281" y="121"/>
                  </a:moveTo>
                  <a:lnTo>
                    <a:pt x="281" y="201"/>
                  </a:lnTo>
                  <a:lnTo>
                    <a:pt x="201" y="201"/>
                  </a:lnTo>
                  <a:lnTo>
                    <a:pt x="201" y="121"/>
                  </a:lnTo>
                  <a:close/>
                  <a:moveTo>
                    <a:pt x="388" y="121"/>
                  </a:moveTo>
                  <a:lnTo>
                    <a:pt x="388" y="201"/>
                  </a:lnTo>
                  <a:lnTo>
                    <a:pt x="308" y="201"/>
                  </a:lnTo>
                  <a:lnTo>
                    <a:pt x="308" y="121"/>
                  </a:lnTo>
                  <a:close/>
                  <a:moveTo>
                    <a:pt x="496" y="121"/>
                  </a:moveTo>
                  <a:lnTo>
                    <a:pt x="496" y="201"/>
                  </a:lnTo>
                  <a:lnTo>
                    <a:pt x="415" y="201"/>
                  </a:lnTo>
                  <a:lnTo>
                    <a:pt x="415" y="121"/>
                  </a:lnTo>
                  <a:close/>
                  <a:moveTo>
                    <a:pt x="174" y="268"/>
                  </a:moveTo>
                  <a:lnTo>
                    <a:pt x="174" y="348"/>
                  </a:lnTo>
                  <a:lnTo>
                    <a:pt x="94" y="348"/>
                  </a:lnTo>
                  <a:lnTo>
                    <a:pt x="94" y="268"/>
                  </a:lnTo>
                  <a:close/>
                  <a:moveTo>
                    <a:pt x="281" y="268"/>
                  </a:moveTo>
                  <a:lnTo>
                    <a:pt x="281" y="348"/>
                  </a:lnTo>
                  <a:lnTo>
                    <a:pt x="201" y="348"/>
                  </a:lnTo>
                  <a:lnTo>
                    <a:pt x="201" y="268"/>
                  </a:lnTo>
                  <a:close/>
                  <a:moveTo>
                    <a:pt x="388" y="268"/>
                  </a:moveTo>
                  <a:lnTo>
                    <a:pt x="388" y="348"/>
                  </a:lnTo>
                  <a:lnTo>
                    <a:pt x="308" y="348"/>
                  </a:lnTo>
                  <a:lnTo>
                    <a:pt x="308" y="268"/>
                  </a:lnTo>
                  <a:close/>
                  <a:moveTo>
                    <a:pt x="496" y="268"/>
                  </a:moveTo>
                  <a:lnTo>
                    <a:pt x="496" y="348"/>
                  </a:lnTo>
                  <a:lnTo>
                    <a:pt x="415" y="348"/>
                  </a:lnTo>
                  <a:lnTo>
                    <a:pt x="415" y="268"/>
                  </a:lnTo>
                  <a:close/>
                  <a:moveTo>
                    <a:pt x="174" y="429"/>
                  </a:moveTo>
                  <a:lnTo>
                    <a:pt x="174" y="509"/>
                  </a:lnTo>
                  <a:lnTo>
                    <a:pt x="94" y="509"/>
                  </a:lnTo>
                  <a:lnTo>
                    <a:pt x="94" y="429"/>
                  </a:lnTo>
                  <a:close/>
                  <a:moveTo>
                    <a:pt x="281" y="429"/>
                  </a:moveTo>
                  <a:lnTo>
                    <a:pt x="281" y="509"/>
                  </a:lnTo>
                  <a:lnTo>
                    <a:pt x="201" y="509"/>
                  </a:lnTo>
                  <a:lnTo>
                    <a:pt x="201" y="429"/>
                  </a:lnTo>
                  <a:close/>
                  <a:moveTo>
                    <a:pt x="388" y="429"/>
                  </a:moveTo>
                  <a:lnTo>
                    <a:pt x="388" y="509"/>
                  </a:lnTo>
                  <a:lnTo>
                    <a:pt x="308" y="509"/>
                  </a:lnTo>
                  <a:lnTo>
                    <a:pt x="308" y="429"/>
                  </a:lnTo>
                  <a:close/>
                  <a:moveTo>
                    <a:pt x="496" y="429"/>
                  </a:moveTo>
                  <a:lnTo>
                    <a:pt x="496" y="509"/>
                  </a:lnTo>
                  <a:lnTo>
                    <a:pt x="415" y="509"/>
                  </a:lnTo>
                  <a:lnTo>
                    <a:pt x="415" y="429"/>
                  </a:lnTo>
                  <a:close/>
                  <a:moveTo>
                    <a:pt x="281" y="589"/>
                  </a:moveTo>
                  <a:lnTo>
                    <a:pt x="281" y="656"/>
                  </a:lnTo>
                  <a:lnTo>
                    <a:pt x="201" y="656"/>
                  </a:lnTo>
                  <a:lnTo>
                    <a:pt x="201" y="589"/>
                  </a:lnTo>
                  <a:close/>
                  <a:moveTo>
                    <a:pt x="174" y="589"/>
                  </a:moveTo>
                  <a:lnTo>
                    <a:pt x="174" y="669"/>
                  </a:lnTo>
                  <a:lnTo>
                    <a:pt x="94" y="669"/>
                  </a:lnTo>
                  <a:lnTo>
                    <a:pt x="94" y="589"/>
                  </a:lnTo>
                  <a:close/>
                  <a:moveTo>
                    <a:pt x="388" y="589"/>
                  </a:moveTo>
                  <a:lnTo>
                    <a:pt x="388" y="669"/>
                  </a:lnTo>
                  <a:lnTo>
                    <a:pt x="308" y="669"/>
                  </a:lnTo>
                  <a:lnTo>
                    <a:pt x="308" y="589"/>
                  </a:lnTo>
                  <a:close/>
                  <a:moveTo>
                    <a:pt x="496" y="589"/>
                  </a:moveTo>
                  <a:lnTo>
                    <a:pt x="496" y="669"/>
                  </a:lnTo>
                  <a:lnTo>
                    <a:pt x="415" y="669"/>
                  </a:lnTo>
                  <a:lnTo>
                    <a:pt x="415" y="589"/>
                  </a:lnTo>
                  <a:close/>
                  <a:moveTo>
                    <a:pt x="0" y="0"/>
                  </a:moveTo>
                  <a:lnTo>
                    <a:pt x="0" y="910"/>
                  </a:lnTo>
                  <a:lnTo>
                    <a:pt x="228" y="910"/>
                  </a:lnTo>
                  <a:lnTo>
                    <a:pt x="228" y="736"/>
                  </a:lnTo>
                  <a:lnTo>
                    <a:pt x="362" y="736"/>
                  </a:lnTo>
                  <a:lnTo>
                    <a:pt x="362" y="910"/>
                  </a:lnTo>
                  <a:lnTo>
                    <a:pt x="589" y="910"/>
                  </a:ln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404;p32">
            <a:extLst>
              <a:ext uri="{FF2B5EF4-FFF2-40B4-BE49-F238E27FC236}">
                <a16:creationId xmlns:a16="http://schemas.microsoft.com/office/drawing/2014/main" id="{6E5847C9-91C7-482C-B430-B3B1D45F7022}"/>
              </a:ext>
            </a:extLst>
          </p:cNvPr>
          <p:cNvGrpSpPr/>
          <p:nvPr/>
        </p:nvGrpSpPr>
        <p:grpSpPr>
          <a:xfrm flipH="1">
            <a:off x="10628600" y="2370620"/>
            <a:ext cx="753413" cy="690655"/>
            <a:chOff x="775288" y="1917703"/>
            <a:chExt cx="440957" cy="404224"/>
          </a:xfrm>
        </p:grpSpPr>
        <p:sp>
          <p:nvSpPr>
            <p:cNvPr id="67" name="Google Shape;405;p32">
              <a:extLst>
                <a:ext uri="{FF2B5EF4-FFF2-40B4-BE49-F238E27FC236}">
                  <a16:creationId xmlns:a16="http://schemas.microsoft.com/office/drawing/2014/main" id="{5CDCF4F7-57B7-4AA3-853A-3256A385CE6B}"/>
                </a:ext>
              </a:extLst>
            </p:cNvPr>
            <p:cNvSpPr/>
            <p:nvPr/>
          </p:nvSpPr>
          <p:spPr>
            <a:xfrm>
              <a:off x="775288" y="1917703"/>
              <a:ext cx="440957" cy="404224"/>
            </a:xfrm>
            <a:custGeom>
              <a:avLst/>
              <a:gdLst/>
              <a:ahLst/>
              <a:cxnLst/>
              <a:rect l="l" t="t" r="r" b="b"/>
              <a:pathLst>
                <a:path w="2329" h="2135" extrusionOk="0">
                  <a:moveTo>
                    <a:pt x="1165" y="0"/>
                  </a:moveTo>
                  <a:cubicBezTo>
                    <a:pt x="894" y="0"/>
                    <a:pt x="623" y="104"/>
                    <a:pt x="415" y="312"/>
                  </a:cubicBezTo>
                  <a:cubicBezTo>
                    <a:pt x="0" y="726"/>
                    <a:pt x="0" y="1409"/>
                    <a:pt x="415" y="1824"/>
                  </a:cubicBezTo>
                  <a:cubicBezTo>
                    <a:pt x="623" y="2031"/>
                    <a:pt x="894" y="2135"/>
                    <a:pt x="1165" y="2135"/>
                  </a:cubicBezTo>
                  <a:cubicBezTo>
                    <a:pt x="1436" y="2135"/>
                    <a:pt x="1707" y="2031"/>
                    <a:pt x="1914" y="1824"/>
                  </a:cubicBezTo>
                  <a:cubicBezTo>
                    <a:pt x="2329" y="1409"/>
                    <a:pt x="2329" y="726"/>
                    <a:pt x="1914" y="312"/>
                  </a:cubicBezTo>
                  <a:cubicBezTo>
                    <a:pt x="1707" y="104"/>
                    <a:pt x="1436" y="0"/>
                    <a:pt x="1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6;p32">
              <a:extLst>
                <a:ext uri="{FF2B5EF4-FFF2-40B4-BE49-F238E27FC236}">
                  <a16:creationId xmlns:a16="http://schemas.microsoft.com/office/drawing/2014/main" id="{B2310266-5929-4373-A625-EF0C4C716AF5}"/>
                </a:ext>
              </a:extLst>
            </p:cNvPr>
            <p:cNvSpPr/>
            <p:nvPr/>
          </p:nvSpPr>
          <p:spPr>
            <a:xfrm>
              <a:off x="924668" y="2034521"/>
              <a:ext cx="142189" cy="170210"/>
            </a:xfrm>
            <a:custGeom>
              <a:avLst/>
              <a:gdLst/>
              <a:ahLst/>
              <a:cxnLst/>
              <a:rect l="l" t="t" r="r" b="b"/>
              <a:pathLst>
                <a:path w="751" h="899" extrusionOk="0">
                  <a:moveTo>
                    <a:pt x="366" y="1"/>
                  </a:moveTo>
                  <a:cubicBezTo>
                    <a:pt x="271" y="1"/>
                    <a:pt x="202" y="77"/>
                    <a:pt x="202" y="176"/>
                  </a:cubicBezTo>
                  <a:lnTo>
                    <a:pt x="202" y="257"/>
                  </a:lnTo>
                  <a:cubicBezTo>
                    <a:pt x="202" y="324"/>
                    <a:pt x="228" y="377"/>
                    <a:pt x="295" y="404"/>
                  </a:cubicBezTo>
                  <a:cubicBezTo>
                    <a:pt x="295" y="444"/>
                    <a:pt x="255" y="471"/>
                    <a:pt x="228" y="471"/>
                  </a:cubicBezTo>
                  <a:lnTo>
                    <a:pt x="161" y="471"/>
                  </a:lnTo>
                  <a:cubicBezTo>
                    <a:pt x="68" y="471"/>
                    <a:pt x="1" y="551"/>
                    <a:pt x="1" y="631"/>
                  </a:cubicBezTo>
                  <a:lnTo>
                    <a:pt x="1" y="859"/>
                  </a:lnTo>
                  <a:cubicBezTo>
                    <a:pt x="1" y="886"/>
                    <a:pt x="14" y="899"/>
                    <a:pt x="41" y="899"/>
                  </a:cubicBezTo>
                  <a:lnTo>
                    <a:pt x="710" y="899"/>
                  </a:lnTo>
                  <a:cubicBezTo>
                    <a:pt x="737" y="899"/>
                    <a:pt x="750" y="886"/>
                    <a:pt x="750" y="859"/>
                  </a:cubicBezTo>
                  <a:lnTo>
                    <a:pt x="750" y="645"/>
                  </a:lnTo>
                  <a:cubicBezTo>
                    <a:pt x="750" y="551"/>
                    <a:pt x="683" y="471"/>
                    <a:pt x="590" y="471"/>
                  </a:cubicBezTo>
                  <a:lnTo>
                    <a:pt x="523" y="471"/>
                  </a:lnTo>
                  <a:cubicBezTo>
                    <a:pt x="483" y="471"/>
                    <a:pt x="456" y="444"/>
                    <a:pt x="456" y="404"/>
                  </a:cubicBezTo>
                  <a:cubicBezTo>
                    <a:pt x="523" y="377"/>
                    <a:pt x="550" y="324"/>
                    <a:pt x="550" y="257"/>
                  </a:cubicBezTo>
                  <a:lnTo>
                    <a:pt x="550" y="190"/>
                  </a:lnTo>
                  <a:cubicBezTo>
                    <a:pt x="550" y="83"/>
                    <a:pt x="483" y="2"/>
                    <a:pt x="389" y="2"/>
                  </a:cubicBezTo>
                  <a:cubicBezTo>
                    <a:pt x="381" y="1"/>
                    <a:pt x="373"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p32">
              <a:extLst>
                <a:ext uri="{FF2B5EF4-FFF2-40B4-BE49-F238E27FC236}">
                  <a16:creationId xmlns:a16="http://schemas.microsoft.com/office/drawing/2014/main" id="{DFF791AE-B194-4658-90A0-F796B1CDE166}"/>
                </a:ext>
              </a:extLst>
            </p:cNvPr>
            <p:cNvSpPr/>
            <p:nvPr/>
          </p:nvSpPr>
          <p:spPr>
            <a:xfrm>
              <a:off x="863893" y="2050048"/>
              <a:ext cx="76301" cy="129503"/>
            </a:xfrm>
            <a:custGeom>
              <a:avLst/>
              <a:gdLst/>
              <a:ahLst/>
              <a:cxnLst/>
              <a:rect l="l" t="t" r="r" b="b"/>
              <a:pathLst>
                <a:path w="403" h="684" extrusionOk="0">
                  <a:moveTo>
                    <a:pt x="282" y="1"/>
                  </a:moveTo>
                  <a:cubicBezTo>
                    <a:pt x="215" y="1"/>
                    <a:pt x="148" y="54"/>
                    <a:pt x="148" y="134"/>
                  </a:cubicBezTo>
                  <a:lnTo>
                    <a:pt x="148" y="188"/>
                  </a:lnTo>
                  <a:cubicBezTo>
                    <a:pt x="148" y="242"/>
                    <a:pt x="175" y="282"/>
                    <a:pt x="215" y="308"/>
                  </a:cubicBezTo>
                  <a:cubicBezTo>
                    <a:pt x="215" y="335"/>
                    <a:pt x="201" y="349"/>
                    <a:pt x="175" y="349"/>
                  </a:cubicBezTo>
                  <a:lnTo>
                    <a:pt x="121" y="349"/>
                  </a:lnTo>
                  <a:cubicBezTo>
                    <a:pt x="54" y="349"/>
                    <a:pt x="1" y="402"/>
                    <a:pt x="1" y="469"/>
                  </a:cubicBezTo>
                  <a:lnTo>
                    <a:pt x="1" y="643"/>
                  </a:lnTo>
                  <a:cubicBezTo>
                    <a:pt x="1" y="656"/>
                    <a:pt x="14" y="683"/>
                    <a:pt x="41" y="683"/>
                  </a:cubicBezTo>
                  <a:lnTo>
                    <a:pt x="255" y="683"/>
                  </a:lnTo>
                  <a:lnTo>
                    <a:pt x="255" y="563"/>
                  </a:lnTo>
                  <a:cubicBezTo>
                    <a:pt x="255" y="469"/>
                    <a:pt x="309" y="389"/>
                    <a:pt x="402" y="349"/>
                  </a:cubicBezTo>
                  <a:lnTo>
                    <a:pt x="389" y="349"/>
                  </a:lnTo>
                  <a:cubicBezTo>
                    <a:pt x="362" y="349"/>
                    <a:pt x="335" y="335"/>
                    <a:pt x="335" y="308"/>
                  </a:cubicBezTo>
                  <a:cubicBezTo>
                    <a:pt x="375" y="282"/>
                    <a:pt x="402" y="242"/>
                    <a:pt x="402" y="188"/>
                  </a:cubicBezTo>
                  <a:lnTo>
                    <a:pt x="402" y="134"/>
                  </a:lnTo>
                  <a:cubicBezTo>
                    <a:pt x="402" y="68"/>
                    <a:pt x="362" y="14"/>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8;p32">
              <a:extLst>
                <a:ext uri="{FF2B5EF4-FFF2-40B4-BE49-F238E27FC236}">
                  <a16:creationId xmlns:a16="http://schemas.microsoft.com/office/drawing/2014/main" id="{5238B6FE-154C-4B1F-9F5C-F69991FE13C0}"/>
                </a:ext>
              </a:extLst>
            </p:cNvPr>
            <p:cNvSpPr/>
            <p:nvPr/>
          </p:nvSpPr>
          <p:spPr>
            <a:xfrm>
              <a:off x="1051324" y="2050050"/>
              <a:ext cx="76301" cy="126853"/>
            </a:xfrm>
            <a:custGeom>
              <a:avLst/>
              <a:gdLst/>
              <a:ahLst/>
              <a:cxnLst/>
              <a:rect l="l" t="t" r="r" b="b"/>
              <a:pathLst>
                <a:path w="403" h="670" extrusionOk="0">
                  <a:moveTo>
                    <a:pt x="135" y="1"/>
                  </a:moveTo>
                  <a:cubicBezTo>
                    <a:pt x="55" y="1"/>
                    <a:pt x="1" y="54"/>
                    <a:pt x="1" y="134"/>
                  </a:cubicBezTo>
                  <a:lnTo>
                    <a:pt x="1" y="188"/>
                  </a:lnTo>
                  <a:cubicBezTo>
                    <a:pt x="1" y="242"/>
                    <a:pt x="28" y="282"/>
                    <a:pt x="68" y="308"/>
                  </a:cubicBezTo>
                  <a:cubicBezTo>
                    <a:pt x="68" y="335"/>
                    <a:pt x="41" y="349"/>
                    <a:pt x="14" y="349"/>
                  </a:cubicBezTo>
                  <a:lnTo>
                    <a:pt x="1" y="349"/>
                  </a:lnTo>
                  <a:cubicBezTo>
                    <a:pt x="81" y="389"/>
                    <a:pt x="135" y="469"/>
                    <a:pt x="148" y="549"/>
                  </a:cubicBezTo>
                  <a:lnTo>
                    <a:pt x="148" y="670"/>
                  </a:lnTo>
                  <a:lnTo>
                    <a:pt x="376" y="670"/>
                  </a:lnTo>
                  <a:cubicBezTo>
                    <a:pt x="389" y="670"/>
                    <a:pt x="402" y="656"/>
                    <a:pt x="402" y="630"/>
                  </a:cubicBezTo>
                  <a:lnTo>
                    <a:pt x="402" y="469"/>
                  </a:lnTo>
                  <a:cubicBezTo>
                    <a:pt x="402" y="402"/>
                    <a:pt x="349" y="349"/>
                    <a:pt x="282" y="349"/>
                  </a:cubicBezTo>
                  <a:lnTo>
                    <a:pt x="228" y="349"/>
                  </a:lnTo>
                  <a:cubicBezTo>
                    <a:pt x="202" y="349"/>
                    <a:pt x="188" y="335"/>
                    <a:pt x="188" y="308"/>
                  </a:cubicBezTo>
                  <a:cubicBezTo>
                    <a:pt x="228" y="282"/>
                    <a:pt x="255" y="242"/>
                    <a:pt x="255" y="188"/>
                  </a:cubicBezTo>
                  <a:lnTo>
                    <a:pt x="255" y="134"/>
                  </a:lnTo>
                  <a:cubicBezTo>
                    <a:pt x="255" y="68"/>
                    <a:pt x="202" y="14"/>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82;p32">
            <a:extLst>
              <a:ext uri="{FF2B5EF4-FFF2-40B4-BE49-F238E27FC236}">
                <a16:creationId xmlns:a16="http://schemas.microsoft.com/office/drawing/2014/main" id="{04A7A380-0C9F-F317-C6B5-4EFE1F4544CA}"/>
              </a:ext>
            </a:extLst>
          </p:cNvPr>
          <p:cNvSpPr/>
          <p:nvPr/>
        </p:nvSpPr>
        <p:spPr>
          <a:xfrm flipH="1">
            <a:off x="779071" y="3476201"/>
            <a:ext cx="2454715" cy="614878"/>
          </a:xfrm>
          <a:custGeom>
            <a:avLst/>
            <a:gdLst/>
            <a:ahLst/>
            <a:cxnLst/>
            <a:rect l="l" t="t" r="r" b="b"/>
            <a:pathLst>
              <a:path w="11201" h="2289" extrusionOk="0">
                <a:moveTo>
                  <a:pt x="1" y="0"/>
                </a:moveTo>
                <a:lnTo>
                  <a:pt x="964" y="1151"/>
                </a:lnTo>
                <a:lnTo>
                  <a:pt x="1" y="2288"/>
                </a:lnTo>
                <a:lnTo>
                  <a:pt x="10224" y="2288"/>
                </a:lnTo>
                <a:lnTo>
                  <a:pt x="11201" y="1151"/>
                </a:lnTo>
                <a:lnTo>
                  <a:pt x="10224" y="0"/>
                </a:lnTo>
                <a:close/>
              </a:path>
            </a:pathLst>
          </a:custGeom>
          <a:solidFill>
            <a:schemeClr val="accent1"/>
          </a:solidFill>
          <a:ln>
            <a:noFill/>
          </a:ln>
        </p:spPr>
        <p:txBody>
          <a:bodyPr spcFirstLastPara="1" wrap="square" lIns="91425" tIns="91425" rIns="91425" bIns="91425" anchor="ctr" anchorCtr="0">
            <a:noAutofit/>
          </a:bodyPr>
          <a:lstStyle/>
          <a:p>
            <a:pPr lvl="0" algn="ctr"/>
            <a:r>
              <a:rPr lang="en-US" sz="2000" b="1" dirty="0" err="1">
                <a:solidFill>
                  <a:schemeClr val="bg1"/>
                </a:solidFill>
                <a:effectLst>
                  <a:outerShdw blurRad="50800" dist="38100" dir="5400000" algn="t" rotWithShape="0">
                    <a:prstClr val="black">
                      <a:alpha val="40000"/>
                    </a:prstClr>
                  </a:outerShdw>
                </a:effectLst>
                <a:cs typeface="IRAN Sans" panose="020B0400000000000000" pitchFamily="34" charset="-78"/>
              </a:rPr>
              <a:t>DXplain</a:t>
            </a:r>
            <a:endParaRPr sz="2000" b="1" dirty="0">
              <a:solidFill>
                <a:schemeClr val="bg1"/>
              </a:solidFill>
              <a:effectLst>
                <a:outerShdw blurRad="50800" dist="38100" dir="5400000" algn="t" rotWithShape="0">
                  <a:prstClr val="black">
                    <a:alpha val="40000"/>
                  </a:prstClr>
                </a:outerShdw>
              </a:effectLst>
              <a:cs typeface="IRAN Sans" panose="020B0400000000000000" pitchFamily="34" charset="-78"/>
            </a:endParaRPr>
          </a:p>
        </p:txBody>
      </p:sp>
      <p:sp>
        <p:nvSpPr>
          <p:cNvPr id="26" name="Google Shape;380;p32">
            <a:extLst>
              <a:ext uri="{FF2B5EF4-FFF2-40B4-BE49-F238E27FC236}">
                <a16:creationId xmlns:a16="http://schemas.microsoft.com/office/drawing/2014/main" id="{FBC5B026-9DBF-09EE-0CCD-6839A9CF6EF7}"/>
              </a:ext>
            </a:extLst>
          </p:cNvPr>
          <p:cNvSpPr/>
          <p:nvPr/>
        </p:nvSpPr>
        <p:spPr>
          <a:xfrm flipH="1">
            <a:off x="1026543" y="4091500"/>
            <a:ext cx="2189668" cy="1657629"/>
          </a:xfrm>
          <a:custGeom>
            <a:avLst/>
            <a:gdLst/>
            <a:ahLst/>
            <a:cxnLst/>
            <a:rect l="l" t="t" r="r" b="b"/>
            <a:pathLst>
              <a:path w="10225" h="3735" extrusionOk="0">
                <a:moveTo>
                  <a:pt x="1" y="1"/>
                </a:moveTo>
                <a:lnTo>
                  <a:pt x="1" y="2623"/>
                </a:lnTo>
                <a:cubicBezTo>
                  <a:pt x="1" y="3239"/>
                  <a:pt x="482" y="3734"/>
                  <a:pt x="1098" y="3734"/>
                </a:cubicBezTo>
                <a:lnTo>
                  <a:pt x="9127" y="3734"/>
                </a:lnTo>
                <a:cubicBezTo>
                  <a:pt x="9729" y="3734"/>
                  <a:pt x="10224" y="3239"/>
                  <a:pt x="10224" y="2623"/>
                </a:cubicBezTo>
                <a:lnTo>
                  <a:pt x="10224"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ctr" rtl="1">
              <a:lnSpc>
                <a:spcPct val="150000"/>
              </a:lnSpc>
            </a:pPr>
            <a:endPar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endParaRPr>
          </a:p>
          <a:p>
            <a:pPr lvl="0" algn="ctr" rtl="1">
              <a:lnSpc>
                <a:spcPct val="150000"/>
              </a:lnSpc>
            </a:pPr>
            <a:r>
              <a:rPr lang="fa-IR" sz="1400" dirty="0">
                <a:solidFill>
                  <a:prstClr val="black">
                    <a:lumMod val="95000"/>
                    <a:lumOff val="5000"/>
                  </a:prstClr>
                </a:solidFill>
                <a:latin typeface="IRANSans(MonoSpacedNum) Light" panose="020B0506030804020204" pitchFamily="34" charset="-78"/>
                <a:cs typeface="IRANSans(MonoSpacedNum) Light" panose="020B0506030804020204" pitchFamily="34" charset="-78"/>
              </a:rPr>
              <a:t>سیستم پشتیبانی بالینی </a:t>
            </a:r>
          </a:p>
        </p:txBody>
      </p:sp>
    </p:spTree>
    <p:extLst>
      <p:ext uri="{BB962C8B-B14F-4D97-AF65-F5344CB8AC3E}">
        <p14:creationId xmlns:p14="http://schemas.microsoft.com/office/powerpoint/2010/main" val="1300295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additive="base">
                                        <p:cTn id="30" dur="500" fill="hold"/>
                                        <p:tgtEl>
                                          <p:spTgt spid="45"/>
                                        </p:tgtEl>
                                        <p:attrNameLst>
                                          <p:attrName>ppt_x</p:attrName>
                                        </p:attrNameLst>
                                      </p:cBhvr>
                                      <p:tavLst>
                                        <p:tav tm="0">
                                          <p:val>
                                            <p:strVal val="1+#ppt_w/2"/>
                                          </p:val>
                                        </p:tav>
                                        <p:tav tm="100000">
                                          <p:val>
                                            <p:strVal val="#ppt_x"/>
                                          </p:val>
                                        </p:tav>
                                      </p:tavLst>
                                    </p:anim>
                                    <p:anim calcmode="lin" valueType="num">
                                      <p:cBhvr additive="base">
                                        <p:cTn id="31" dur="500" fill="hold"/>
                                        <p:tgtEl>
                                          <p:spTgt spid="45"/>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1000"/>
                                        <p:tgtEl>
                                          <p:spTgt spid="41"/>
                                        </p:tgtEl>
                                      </p:cBhvr>
                                    </p:animEffect>
                                    <p:anim calcmode="lin" valueType="num">
                                      <p:cBhvr>
                                        <p:cTn id="40" dur="1000" fill="hold"/>
                                        <p:tgtEl>
                                          <p:spTgt spid="41"/>
                                        </p:tgtEl>
                                        <p:attrNameLst>
                                          <p:attrName>ppt_x</p:attrName>
                                        </p:attrNameLst>
                                      </p:cBhvr>
                                      <p:tavLst>
                                        <p:tav tm="0">
                                          <p:val>
                                            <p:strVal val="#ppt_x"/>
                                          </p:val>
                                        </p:tav>
                                        <p:tav tm="100000">
                                          <p:val>
                                            <p:strVal val="#ppt_x"/>
                                          </p:val>
                                        </p:tav>
                                      </p:tavLst>
                                    </p:anim>
                                    <p:anim calcmode="lin" valueType="num">
                                      <p:cBhvr>
                                        <p:cTn id="4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1000"/>
                            </p:stCondLst>
                            <p:childTnLst>
                              <p:par>
                                <p:cTn id="53" presetID="47"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anim calcmode="lin" valueType="num">
                                      <p:cBhvr>
                                        <p:cTn id="72" dur="1000" fill="hold"/>
                                        <p:tgtEl>
                                          <p:spTgt spid="43"/>
                                        </p:tgtEl>
                                        <p:attrNameLst>
                                          <p:attrName>ppt_x</p:attrName>
                                        </p:attrNameLst>
                                      </p:cBhvr>
                                      <p:tavLst>
                                        <p:tav tm="0">
                                          <p:val>
                                            <p:strVal val="#ppt_x"/>
                                          </p:val>
                                        </p:tav>
                                        <p:tav tm="100000">
                                          <p:val>
                                            <p:strVal val="#ppt_x"/>
                                          </p:val>
                                        </p:tav>
                                      </p:tavLst>
                                    </p:anim>
                                    <p:anim calcmode="lin" valueType="num">
                                      <p:cBhvr>
                                        <p:cTn id="7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1+#ppt_w/2"/>
                                          </p:val>
                                        </p:tav>
                                        <p:tav tm="100000">
                                          <p:val>
                                            <p:strVal val="#ppt_x"/>
                                          </p:val>
                                        </p:tav>
                                      </p:tavLst>
                                    </p:anim>
                                    <p:anim calcmode="lin" valueType="num">
                                      <p:cBhvr additive="base">
                                        <p:cTn id="79" dur="500" fill="hold"/>
                                        <p:tgtEl>
                                          <p:spTgt spid="3"/>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47" presetClass="entr" presetSubtype="0"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P spid="42" grpId="0" animBg="1"/>
      <p:bldP spid="43" grpId="0" animBg="1"/>
      <p:bldP spid="44" grpId="0" animBg="1"/>
      <p:bldP spid="45" grpId="0" animBg="1"/>
      <p:bldP spid="46" grpId="0" animBg="1"/>
      <p:bldP spid="47" grpId="0" animBg="1"/>
      <p:bldP spid="3"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مزایای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بسط دانش این سیستم‌ها، می‌توان دقت خروجی آن‌ها را افزایش داد و دانش حوزه‌های تخصصی مختلف را به آن اضافه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از این نوع سیستم‌ها می‌توان در شرایط بحرانی و حادی استفاده کرد که نیاز به تصمیم‌گیری با حداقل ریسک وجود دارد.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میزان خطای موجود در استنتاج و نتیجه‌گیری سیستم با افزایش اطلاعات پایگاه دانش به مراتب کم‌تر می‌شود.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خروجی این سیستم‌ها تحت تاثیر عوامل مختلف احساسی نظیر ترس، عصبانیت، دلسوزی و مواردی از این قبیل قرار نمی‌گیرد.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با استفاده از سیستم های خبره می‌توان در کوتاه‌ترین زمان ممکن، مسائل پیچیده را با دقت بالا حل کرد.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 های خبره با بیان ادله‌ و توضیحات مناسب، خروجی خود را به کاربر ارائه می‌دهند.</a:t>
            </a:r>
          </a:p>
        </p:txBody>
      </p:sp>
    </p:spTree>
    <p:extLst>
      <p:ext uri="{BB962C8B-B14F-4D97-AF65-F5344CB8AC3E}">
        <p14:creationId xmlns:p14="http://schemas.microsoft.com/office/powerpoint/2010/main" val="134907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محدودیت های سیستم های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47903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استنتاج و نتیجه‌گیری سیستم های خبره تا حد زیادی به دانش موجود در پایگاه دانش وابسته است. بدین‌ترتیب، چنانچه پایگاه دانش شامل دانش نادرست باشد، نتیجه استنتاج سیستم های خبره نیز نادرست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سیستم‌‌های خبره نمی‌تواند همانند انسان خبره، بر اساس سناریوهای مختلف، نتیجه‌گیری‌های خلاقانه ارائه دهد.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هزینه‌های توسعه و نگهداری چنین سیستم‌هایی بسیار بالا هستند.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برای هر حوزه تخصصی، باید پایگاه دانش مجزایی تهیه شود که آماده‌سازی آن‌ها بسیار زمان‌بر و هزینه‌بر خواهد بود.</a:t>
            </a:r>
          </a:p>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به منظور افزایش کارایی سیستم های خبره، باید دانش مورد نیاز آن‌ها را به‌روزرسانی کرد، زیرا چنین سیستم‌هایی نمی‌توانند دانش جدید را یاد بگیرند و باید مهندس دانش، دانش مورد نیازشان را به‌طور دستی تهیه کند.</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1160838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animEffect transition="in" filter="fade">
                                      <p:cBhvr>
                                        <p:cTn id="21" dur="500"/>
                                        <p:tgtEl>
                                          <p:spTgt spid="3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xEl>
                                              <p:pRg st="1" end="1"/>
                                            </p:txEl>
                                          </p:spTgt>
                                        </p:tgtEl>
                                        <p:attrNameLst>
                                          <p:attrName>style.visibility</p:attrName>
                                        </p:attrNameLst>
                                      </p:cBhvr>
                                      <p:to>
                                        <p:strVal val="visible"/>
                                      </p:to>
                                    </p:set>
                                    <p:animEffect transition="in" filter="fade">
                                      <p:cBhvr>
                                        <p:cTn id="26" dur="500"/>
                                        <p:tgtEl>
                                          <p:spTgt spid="3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xEl>
                                              <p:pRg st="2" end="2"/>
                                            </p:txEl>
                                          </p:spTgt>
                                        </p:tgtEl>
                                        <p:attrNameLst>
                                          <p:attrName>style.visibility</p:attrName>
                                        </p:attrNameLst>
                                      </p:cBhvr>
                                      <p:to>
                                        <p:strVal val="visible"/>
                                      </p:to>
                                    </p:set>
                                    <p:animEffect transition="in" filter="fade">
                                      <p:cBhvr>
                                        <p:cTn id="31" dur="500"/>
                                        <p:tgtEl>
                                          <p:spTgt spid="3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سیستم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05083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یک خبره شروع آسان و راحت برای ساخت سیستم های خبره ایجاد می کنند چرا که کاربرد آن ها ساده می باشد. </a:t>
            </a:r>
          </a:p>
        </p:txBody>
      </p:sp>
      <p:sp>
        <p:nvSpPr>
          <p:cNvPr id="2" name="Rectangle 1">
            <a:extLst>
              <a:ext uri="{FF2B5EF4-FFF2-40B4-BE49-F238E27FC236}">
                <a16:creationId xmlns:a16="http://schemas.microsoft.com/office/drawing/2014/main" id="{5A20926C-A49E-6882-1F14-CC8C23A3944C}"/>
              </a:ext>
            </a:extLst>
          </p:cNvPr>
          <p:cNvSpPr/>
          <p:nvPr/>
        </p:nvSpPr>
        <p:spPr>
          <a:xfrm>
            <a:off x="794480" y="3429000"/>
            <a:ext cx="10027666" cy="146633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پوسته های سیستم خبره ابزارهایی هستند که می توانند برای توسعه سیستم های خبره استفاده شوند. آنها از برخی اجزای سیستم خبره ساخته شده با پایگاه دانش خالی تشکیل شده اند. از این رو، در بیشتر موارد، مهندس دانش تنها با پر کردن پایگاه دانش باقی می ماند</a:t>
            </a:r>
          </a:p>
        </p:txBody>
      </p:sp>
    </p:spTree>
    <p:extLst>
      <p:ext uri="{BB962C8B-B14F-4D97-AF65-F5344CB8AC3E}">
        <p14:creationId xmlns:p14="http://schemas.microsoft.com/office/powerpoint/2010/main" val="4250683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6">
              <a:shade val="15000"/>
            </a:schemeClr>
          </a:lnRef>
          <a:fillRef idx="1">
            <a:schemeClr val="accent6"/>
          </a:fillRef>
          <a:effectRef idx="0">
            <a:schemeClr val="accent6"/>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پوسته های محبوب</a:t>
            </a:r>
            <a:r>
              <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Expert System</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42428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ES-Builder</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CLIPS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JESS</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a:p>
            <a:pPr marL="457200" indent="-457200" algn="justLow" rtl="1">
              <a:lnSpc>
                <a:spcPct val="150000"/>
              </a:lnSpc>
              <a:buFont typeface="+mj-lt"/>
              <a:buAutoNum type="arabicPeriod"/>
            </a:pPr>
            <a:r>
              <a:rPr lang="en-US" sz="24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PyKE</a:t>
            </a:r>
            <a:endPar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381439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794480" y="811466"/>
            <a:ext cx="10027666" cy="641482"/>
          </a:xfrm>
          <a:prstGeom prst="roundRect">
            <a:avLst>
              <a:gd name="adj" fmla="val 8169"/>
            </a:avLst>
          </a:prstGeom>
          <a:ln/>
        </p:spPr>
        <p:style>
          <a:lnRef idx="2">
            <a:schemeClr val="accent5">
              <a:shade val="15000"/>
            </a:schemeClr>
          </a:lnRef>
          <a:fillRef idx="1">
            <a:schemeClr val="accent5"/>
          </a:fillRef>
          <a:effectRef idx="0">
            <a:schemeClr val="accent5"/>
          </a:effectRef>
          <a:fontRef idx="minor">
            <a:schemeClr val="lt1"/>
          </a:fontRef>
        </p:style>
        <p:txBody>
          <a:bodyPr rtlCol="1" anchor="ctr"/>
          <a:lstStyle/>
          <a:p>
            <a:pPr lvl="0" algn="ctr" rtl="1">
              <a:buClr>
                <a:schemeClr val="dk1"/>
              </a:buClr>
              <a:buSzPts val="1100"/>
            </a:pPr>
            <a:r>
              <a:rPr lang="fa-IR"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	ارزیابی پوسته های سیستم خبره</a:t>
            </a:r>
            <a:endParaRPr lang="en-US" sz="2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15</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271282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سهولت استفاده </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توانایی تکنیکی </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محیط پشتیبانی توسعه</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امکانات واسط کاربر</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واسط خارجی</a:t>
            </a:r>
          </a:p>
          <a:p>
            <a:pPr marL="342900" indent="-342900" algn="justLow" rtl="1">
              <a:lnSpc>
                <a:spcPct val="150000"/>
              </a:lnSpc>
              <a:buFont typeface="+mj-lt"/>
              <a:buAutoNum type="arabicPeriod"/>
            </a:pPr>
            <a:r>
              <a:rPr lang="fa-IR"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مجوزاجزا وپشتیبانی فروشنده</a:t>
            </a:r>
          </a:p>
        </p:txBody>
      </p:sp>
      <p:sp>
        <p:nvSpPr>
          <p:cNvPr id="3" name="TextBox 2">
            <a:extLst>
              <a:ext uri="{FF2B5EF4-FFF2-40B4-BE49-F238E27FC236}">
                <a16:creationId xmlns:a16="http://schemas.microsoft.com/office/drawing/2014/main" id="{399E36FF-1952-47E2-8198-9D1A74217A31}"/>
              </a:ext>
            </a:extLst>
          </p:cNvPr>
          <p:cNvSpPr txBox="1"/>
          <p:nvPr/>
        </p:nvSpPr>
        <p:spPr>
          <a:xfrm>
            <a:off x="3047281" y="2967335"/>
            <a:ext cx="6094562"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484728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AFE2B471-B629-4F24-9F80-F3466219970E}"/>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bg2"/>
              </a:solidFill>
              <a:cs typeface="IRAN Sans" panose="020B0400000000000000" pitchFamily="34" charset="-78"/>
            </a:endParaRPr>
          </a:p>
          <a:p>
            <a:pPr algn="ctr"/>
            <a:r>
              <a:rPr lang="fa-IR" sz="5400" b="1" dirty="0">
                <a:solidFill>
                  <a:schemeClr val="bg2"/>
                </a:solidFill>
                <a:cs typeface="IRAN Sans" panose="020B0400000000000000" pitchFamily="34" charset="-78"/>
              </a:rPr>
              <a:t>3. برنامه کلیپس</a:t>
            </a:r>
          </a:p>
          <a:p>
            <a:pPr algn="ctr"/>
            <a:endParaRPr lang="fa-IR" sz="8800" b="1" dirty="0">
              <a:solidFill>
                <a:schemeClr val="bg2"/>
              </a:solidFill>
              <a:cs typeface="IRAN Sans" panose="020B0400000000000000" pitchFamily="34" charset="-78"/>
            </a:endParaRPr>
          </a:p>
        </p:txBody>
      </p:sp>
      <p:grpSp>
        <p:nvGrpSpPr>
          <p:cNvPr id="53" name="Group 52">
            <a:extLst>
              <a:ext uri="{FF2B5EF4-FFF2-40B4-BE49-F238E27FC236}">
                <a16:creationId xmlns:a16="http://schemas.microsoft.com/office/drawing/2014/main" id="{C8DE02F8-86F2-4E2E-9F8C-5389BD8D93DF}"/>
              </a:ext>
            </a:extLst>
          </p:cNvPr>
          <p:cNvGrpSpPr>
            <a:grpSpLocks noChangeAspect="1"/>
          </p:cNvGrpSpPr>
          <p:nvPr/>
        </p:nvGrpSpPr>
        <p:grpSpPr>
          <a:xfrm>
            <a:off x="7063044" y="1735501"/>
            <a:ext cx="3273017" cy="3273017"/>
            <a:chOff x="8634005" y="4124909"/>
            <a:chExt cx="1145658" cy="1145658"/>
          </a:xfrm>
        </p:grpSpPr>
        <p:sp>
          <p:nvSpPr>
            <p:cNvPr id="54" name="Rectangle: Rounded Corners 53">
              <a:extLst>
                <a:ext uri="{FF2B5EF4-FFF2-40B4-BE49-F238E27FC236}">
                  <a16:creationId xmlns:a16="http://schemas.microsoft.com/office/drawing/2014/main" id="{F911CE68-1C00-478F-AE9A-A78A0ABC048B}"/>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5" name="Graphic 2">
              <a:extLst>
                <a:ext uri="{FF2B5EF4-FFF2-40B4-BE49-F238E27FC236}">
                  <a16:creationId xmlns:a16="http://schemas.microsoft.com/office/drawing/2014/main" id="{70B24E1D-009E-4284-B24A-525DE020C0FA}"/>
                </a:ext>
              </a:extLst>
            </p:cNvPr>
            <p:cNvGrpSpPr/>
            <p:nvPr/>
          </p:nvGrpSpPr>
          <p:grpSpPr>
            <a:xfrm>
              <a:off x="8881255" y="4348647"/>
              <a:ext cx="722125" cy="673978"/>
              <a:chOff x="5152915" y="1771708"/>
              <a:chExt cx="722125" cy="673978"/>
            </a:xfrm>
            <a:solidFill>
              <a:schemeClr val="accent1"/>
            </a:solidFill>
          </p:grpSpPr>
          <p:sp>
            <p:nvSpPr>
              <p:cNvPr id="56" name="Freeform: Shape 55">
                <a:extLst>
                  <a:ext uri="{FF2B5EF4-FFF2-40B4-BE49-F238E27FC236}">
                    <a16:creationId xmlns:a16="http://schemas.microsoft.com/office/drawing/2014/main" id="{BE91F759-4B09-4B51-A53C-E0FFF9262F1E}"/>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BD74B9AE-2741-4B10-A06E-B8AB0EB707EE}"/>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1281350E-61B8-4269-B567-0B4CBB1BCA6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E21A4F00-958A-4036-9346-3B3D51868594}"/>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96714B5-E2E3-471A-8765-B17B96D20C4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95F4FC7-59F3-47AC-A023-0A699B7ABEC4}"/>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3AC4363E-C826-404B-A350-84912AB1A399}"/>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1E099EC5-D9CD-4732-96D5-DA32A3A4F18D}"/>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109262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righ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722242D-0307-4B5F-B12D-CBFC13D019B1}"/>
              </a:ext>
            </a:extLst>
          </p:cNvPr>
          <p:cNvSpPr/>
          <p:nvPr/>
        </p:nvSpPr>
        <p:spPr>
          <a:xfrm>
            <a:off x="2152650" y="2971801"/>
            <a:ext cx="7829550" cy="2674620"/>
          </a:xfrm>
          <a:prstGeom prst="roundRect">
            <a:avLst>
              <a:gd name="adj" fmla="val 8793"/>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52" name="Rectangle: Rounded Corners 51">
            <a:extLst>
              <a:ext uri="{FF2B5EF4-FFF2-40B4-BE49-F238E27FC236}">
                <a16:creationId xmlns:a16="http://schemas.microsoft.com/office/drawing/2014/main" id="{2F111B09-5901-451F-9935-4C1B07EDE0CC}"/>
              </a:ext>
            </a:extLst>
          </p:cNvPr>
          <p:cNvSpPr/>
          <p:nvPr/>
        </p:nvSpPr>
        <p:spPr>
          <a:xfrm>
            <a:off x="3384382" y="5124450"/>
            <a:ext cx="5423237" cy="945096"/>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0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rPr>
              <a:t>دانشگاه علم و صنعت ایران</a:t>
            </a:r>
          </a:p>
        </p:txBody>
      </p:sp>
      <p:grpSp>
        <p:nvGrpSpPr>
          <p:cNvPr id="30" name="Group 29">
            <a:extLst>
              <a:ext uri="{FF2B5EF4-FFF2-40B4-BE49-F238E27FC236}">
                <a16:creationId xmlns:a16="http://schemas.microsoft.com/office/drawing/2014/main" id="{D2A4938E-FEDC-4A07-B099-7D4E7AA7955F}"/>
              </a:ext>
            </a:extLst>
          </p:cNvPr>
          <p:cNvGrpSpPr/>
          <p:nvPr/>
        </p:nvGrpSpPr>
        <p:grpSpPr>
          <a:xfrm>
            <a:off x="10836000" y="6012000"/>
            <a:ext cx="1221391" cy="732745"/>
            <a:chOff x="10781922" y="157657"/>
            <a:chExt cx="1221391" cy="732745"/>
          </a:xfrm>
        </p:grpSpPr>
        <p:sp>
          <p:nvSpPr>
            <p:cNvPr id="31" name="Rectangle: Rounded Corners 30">
              <a:extLst>
                <a:ext uri="{FF2B5EF4-FFF2-40B4-BE49-F238E27FC236}">
                  <a16:creationId xmlns:a16="http://schemas.microsoft.com/office/drawing/2014/main" id="{66AF4F34-778D-4107-9E94-7AFF4EE24B6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4</a:t>
              </a:r>
            </a:p>
          </p:txBody>
        </p:sp>
        <p:grpSp>
          <p:nvGrpSpPr>
            <p:cNvPr id="32" name="Group 31">
              <a:extLst>
                <a:ext uri="{FF2B5EF4-FFF2-40B4-BE49-F238E27FC236}">
                  <a16:creationId xmlns:a16="http://schemas.microsoft.com/office/drawing/2014/main" id="{343C751E-FE79-4FEE-AA5B-9750F3EBCBDC}"/>
                </a:ext>
              </a:extLst>
            </p:cNvPr>
            <p:cNvGrpSpPr>
              <a:grpSpLocks noChangeAspect="1"/>
            </p:cNvGrpSpPr>
            <p:nvPr/>
          </p:nvGrpSpPr>
          <p:grpSpPr>
            <a:xfrm>
              <a:off x="11270568" y="157657"/>
              <a:ext cx="732745" cy="732745"/>
              <a:chOff x="5775010" y="4142107"/>
              <a:chExt cx="1145658" cy="1145658"/>
            </a:xfrm>
          </p:grpSpPr>
          <p:sp>
            <p:nvSpPr>
              <p:cNvPr id="33" name="Rectangle: Rounded Corners 32">
                <a:extLst>
                  <a:ext uri="{FF2B5EF4-FFF2-40B4-BE49-F238E27FC236}">
                    <a16:creationId xmlns:a16="http://schemas.microsoft.com/office/drawing/2014/main" id="{28FF77DC-C307-4805-B09B-E0A7943278F4}"/>
                  </a:ext>
                </a:extLst>
              </p:cNvPr>
              <p:cNvSpPr/>
              <p:nvPr/>
            </p:nvSpPr>
            <p:spPr>
              <a:xfrm>
                <a:off x="5775010" y="414210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4" name="Graphic 30">
                <a:extLst>
                  <a:ext uri="{FF2B5EF4-FFF2-40B4-BE49-F238E27FC236}">
                    <a16:creationId xmlns:a16="http://schemas.microsoft.com/office/drawing/2014/main" id="{FBF7154E-2AC1-4492-AFFB-00957C62B2AA}"/>
                  </a:ext>
                </a:extLst>
              </p:cNvPr>
              <p:cNvGrpSpPr>
                <a:grpSpLocks noChangeAspect="1"/>
              </p:cNvGrpSpPr>
              <p:nvPr/>
            </p:nvGrpSpPr>
            <p:grpSpPr>
              <a:xfrm>
                <a:off x="5962508" y="4318893"/>
                <a:ext cx="802010" cy="828000"/>
                <a:chOff x="2003844" y="781004"/>
                <a:chExt cx="488921" cy="504771"/>
              </a:xfrm>
              <a:solidFill>
                <a:schemeClr val="accent1"/>
              </a:solidFill>
            </p:grpSpPr>
            <p:sp>
              <p:nvSpPr>
                <p:cNvPr id="35" name="Freeform: Shape 34">
                  <a:extLst>
                    <a:ext uri="{FF2B5EF4-FFF2-40B4-BE49-F238E27FC236}">
                      <a16:creationId xmlns:a16="http://schemas.microsoft.com/office/drawing/2014/main" id="{ABB897EB-796D-454F-A047-2AC27AF81D47}"/>
                    </a:ext>
                  </a:extLst>
                </p:cNvPr>
                <p:cNvSpPr/>
                <p:nvPr/>
              </p:nvSpPr>
              <p:spPr>
                <a:xfrm>
                  <a:off x="2169937" y="982736"/>
                  <a:ext cx="220348" cy="101092"/>
                </a:xfrm>
                <a:custGeom>
                  <a:avLst/>
                  <a:gdLst>
                    <a:gd name="connsiteX0" fmla="*/ 149626 w 220348"/>
                    <a:gd name="connsiteY0" fmla="*/ 101092 h 101092"/>
                    <a:gd name="connsiteX1" fmla="*/ 141458 w 220348"/>
                    <a:gd name="connsiteY1" fmla="*/ 99615 h 101092"/>
                    <a:gd name="connsiteX2" fmla="*/ 13110 w 220348"/>
                    <a:gd name="connsiteY2" fmla="*/ 49389 h 101092"/>
                    <a:gd name="connsiteX3" fmla="*/ 2001 w 220348"/>
                    <a:gd name="connsiteY3" fmla="*/ 19824 h 101092"/>
                    <a:gd name="connsiteX4" fmla="*/ 29360 w 220348"/>
                    <a:gd name="connsiteY4" fmla="*/ 7852 h 101092"/>
                    <a:gd name="connsiteX5" fmla="*/ 142935 w 220348"/>
                    <a:gd name="connsiteY5" fmla="*/ 52343 h 101092"/>
                    <a:gd name="connsiteX6" fmla="*/ 181170 w 220348"/>
                    <a:gd name="connsiteY6" fmla="*/ 7765 h 101092"/>
                    <a:gd name="connsiteX7" fmla="*/ 212583 w 220348"/>
                    <a:gd name="connsiteY7" fmla="*/ 5376 h 101092"/>
                    <a:gd name="connsiteX8" fmla="*/ 214973 w 220348"/>
                    <a:gd name="connsiteY8" fmla="*/ 36789 h 101092"/>
                    <a:gd name="connsiteX9" fmla="*/ 166484 w 220348"/>
                    <a:gd name="connsiteY9" fmla="*/ 93445 h 101092"/>
                    <a:gd name="connsiteX10" fmla="*/ 149626 w 220348"/>
                    <a:gd name="connsiteY10" fmla="*/ 101092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348" h="101092">
                      <a:moveTo>
                        <a:pt x="149626" y="101092"/>
                      </a:moveTo>
                      <a:cubicBezTo>
                        <a:pt x="146835" y="101116"/>
                        <a:pt x="144064" y="100615"/>
                        <a:pt x="141458" y="99615"/>
                      </a:cubicBezTo>
                      <a:lnTo>
                        <a:pt x="13110" y="49389"/>
                      </a:lnTo>
                      <a:cubicBezTo>
                        <a:pt x="1879" y="44292"/>
                        <a:pt x="-3095" y="31056"/>
                        <a:pt x="2001" y="19824"/>
                      </a:cubicBezTo>
                      <a:cubicBezTo>
                        <a:pt x="6719" y="9426"/>
                        <a:pt x="18520" y="4262"/>
                        <a:pt x="29360" y="7852"/>
                      </a:cubicBezTo>
                      <a:lnTo>
                        <a:pt x="142935" y="52343"/>
                      </a:lnTo>
                      <a:lnTo>
                        <a:pt x="181170" y="7765"/>
                      </a:lnTo>
                      <a:cubicBezTo>
                        <a:pt x="189184" y="-1569"/>
                        <a:pt x="203249" y="-2639"/>
                        <a:pt x="212583" y="5376"/>
                      </a:cubicBezTo>
                      <a:cubicBezTo>
                        <a:pt x="221918" y="13390"/>
                        <a:pt x="222988" y="27454"/>
                        <a:pt x="214973" y="36789"/>
                      </a:cubicBezTo>
                      <a:lnTo>
                        <a:pt x="166484" y="93445"/>
                      </a:lnTo>
                      <a:cubicBezTo>
                        <a:pt x="162257" y="98341"/>
                        <a:pt x="156095" y="101136"/>
                        <a:pt x="149626" y="101092"/>
                      </a:cubicBezTo>
                      <a:close/>
                    </a:path>
                  </a:pathLst>
                </a:custGeom>
                <a:solidFill>
                  <a:srgbClr val="FFB361"/>
                </a:solidFill>
                <a:ln w="8675"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F6174F01-93F6-44F9-8EEC-E41F943A465A}"/>
                    </a:ext>
                  </a:extLst>
                </p:cNvPr>
                <p:cNvSpPr/>
                <p:nvPr/>
              </p:nvSpPr>
              <p:spPr>
                <a:xfrm>
                  <a:off x="2003844" y="986330"/>
                  <a:ext cx="263055" cy="203946"/>
                </a:xfrm>
                <a:custGeom>
                  <a:avLst/>
                  <a:gdLst>
                    <a:gd name="connsiteX0" fmla="*/ 253588 w 263055"/>
                    <a:gd name="connsiteY0" fmla="*/ 203946 h 203946"/>
                    <a:gd name="connsiteX1" fmla="*/ 262799 w 263055"/>
                    <a:gd name="connsiteY1" fmla="*/ 187349 h 203946"/>
                    <a:gd name="connsiteX2" fmla="*/ 244377 w 263055"/>
                    <a:gd name="connsiteY2" fmla="*/ 79771 h 203946"/>
                    <a:gd name="connsiteX3" fmla="*/ 244377 w 263055"/>
                    <a:gd name="connsiteY3" fmla="*/ 79771 h 203946"/>
                    <a:gd name="connsiteX4" fmla="*/ 173468 w 263055"/>
                    <a:gd name="connsiteY4" fmla="*/ 0 h 203946"/>
                    <a:gd name="connsiteX5" fmla="*/ 90829 w 263055"/>
                    <a:gd name="connsiteY5" fmla="*/ 0 h 203946"/>
                    <a:gd name="connsiteX6" fmla="*/ 19921 w 263055"/>
                    <a:gd name="connsiteY6" fmla="*/ 79771 h 203946"/>
                    <a:gd name="connsiteX7" fmla="*/ 19921 w 263055"/>
                    <a:gd name="connsiteY7" fmla="*/ 79771 h 203946"/>
                    <a:gd name="connsiteX8" fmla="*/ 282 w 263055"/>
                    <a:gd name="connsiteY8" fmla="*/ 187262 h 203946"/>
                    <a:gd name="connsiteX9" fmla="*/ 9493 w 263055"/>
                    <a:gd name="connsiteY9" fmla="*/ 203946 h 20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055" h="203946">
                      <a:moveTo>
                        <a:pt x="253588" y="203946"/>
                      </a:moveTo>
                      <a:cubicBezTo>
                        <a:pt x="259758" y="203946"/>
                        <a:pt x="264189" y="195865"/>
                        <a:pt x="262799" y="187349"/>
                      </a:cubicBezTo>
                      <a:lnTo>
                        <a:pt x="244377" y="79771"/>
                      </a:lnTo>
                      <a:lnTo>
                        <a:pt x="244377" y="79771"/>
                      </a:lnTo>
                      <a:cubicBezTo>
                        <a:pt x="236730" y="34063"/>
                        <a:pt x="207967" y="0"/>
                        <a:pt x="173468" y="0"/>
                      </a:cubicBezTo>
                      <a:lnTo>
                        <a:pt x="90829" y="0"/>
                      </a:lnTo>
                      <a:cubicBezTo>
                        <a:pt x="56070" y="0"/>
                        <a:pt x="27568" y="34063"/>
                        <a:pt x="19921" y="79771"/>
                      </a:cubicBezTo>
                      <a:lnTo>
                        <a:pt x="19921" y="79771"/>
                      </a:lnTo>
                      <a:lnTo>
                        <a:pt x="282" y="187262"/>
                      </a:lnTo>
                      <a:cubicBezTo>
                        <a:pt x="-1196" y="195952"/>
                        <a:pt x="3323" y="203946"/>
                        <a:pt x="9493" y="203946"/>
                      </a:cubicBezTo>
                      <a:close/>
                    </a:path>
                  </a:pathLst>
                </a:custGeom>
                <a:solidFill>
                  <a:srgbClr val="FFB361"/>
                </a:solidFill>
                <a:ln w="8675"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4651ADDB-B58C-4843-A726-556149D95A2F}"/>
                    </a:ext>
                  </a:extLst>
                </p:cNvPr>
                <p:cNvSpPr/>
                <p:nvPr/>
              </p:nvSpPr>
              <p:spPr>
                <a:xfrm>
                  <a:off x="2053657" y="801327"/>
                  <a:ext cx="172230" cy="172229"/>
                </a:xfrm>
                <a:custGeom>
                  <a:avLst/>
                  <a:gdLst>
                    <a:gd name="connsiteX0" fmla="*/ 86029 w 172230"/>
                    <a:gd name="connsiteY0" fmla="*/ 0 h 172229"/>
                    <a:gd name="connsiteX1" fmla="*/ 172231 w 172230"/>
                    <a:gd name="connsiteY1" fmla="*/ 86028 h 172229"/>
                    <a:gd name="connsiteX2" fmla="*/ 86202 w 172230"/>
                    <a:gd name="connsiteY2" fmla="*/ 172229 h 172229"/>
                    <a:gd name="connsiteX3" fmla="*/ 0 w 172230"/>
                    <a:gd name="connsiteY3" fmla="*/ 86201 h 172229"/>
                    <a:gd name="connsiteX4" fmla="*/ 0 w 172230"/>
                    <a:gd name="connsiteY4" fmla="*/ 86028 h 172229"/>
                    <a:gd name="connsiteX5" fmla="*/ 86029 w 172230"/>
                    <a:gd name="connsiteY5" fmla="*/ 0 h 17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230" h="172229">
                      <a:moveTo>
                        <a:pt x="86029" y="0"/>
                      </a:moveTo>
                      <a:cubicBezTo>
                        <a:pt x="133588" y="-48"/>
                        <a:pt x="172183" y="38468"/>
                        <a:pt x="172231" y="86028"/>
                      </a:cubicBezTo>
                      <a:cubicBezTo>
                        <a:pt x="172279" y="133587"/>
                        <a:pt x="133762" y="172181"/>
                        <a:pt x="86202" y="172229"/>
                      </a:cubicBezTo>
                      <a:cubicBezTo>
                        <a:pt x="38643" y="172277"/>
                        <a:pt x="48" y="133761"/>
                        <a:pt x="0" y="86201"/>
                      </a:cubicBezTo>
                      <a:cubicBezTo>
                        <a:pt x="0" y="86143"/>
                        <a:pt x="0" y="86086"/>
                        <a:pt x="0" y="86028"/>
                      </a:cubicBezTo>
                      <a:cubicBezTo>
                        <a:pt x="48" y="38536"/>
                        <a:pt x="38537" y="48"/>
                        <a:pt x="86029" y="0"/>
                      </a:cubicBezTo>
                      <a:close/>
                    </a:path>
                  </a:pathLst>
                </a:custGeom>
                <a:solidFill>
                  <a:srgbClr val="FFB361"/>
                </a:solidFill>
                <a:ln w="8675"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FC598C9B-6E71-42C5-B753-11D8B283ED9F}"/>
                    </a:ext>
                  </a:extLst>
                </p:cNvPr>
                <p:cNvSpPr/>
                <p:nvPr/>
              </p:nvSpPr>
              <p:spPr>
                <a:xfrm>
                  <a:off x="2078765" y="862937"/>
                  <a:ext cx="123657" cy="48838"/>
                </a:xfrm>
                <a:custGeom>
                  <a:avLst/>
                  <a:gdLst>
                    <a:gd name="connsiteX0" fmla="*/ 99155 w 123657"/>
                    <a:gd name="connsiteY0" fmla="*/ 0 h 48838"/>
                    <a:gd name="connsiteX1" fmla="*/ 75954 w 123657"/>
                    <a:gd name="connsiteY1" fmla="*/ 16858 h 48838"/>
                    <a:gd name="connsiteX2" fmla="*/ 47451 w 123657"/>
                    <a:gd name="connsiteY2" fmla="*/ 16858 h 48838"/>
                    <a:gd name="connsiteX3" fmla="*/ 16737 w 123657"/>
                    <a:gd name="connsiteY3" fmla="*/ 1346 h 48838"/>
                    <a:gd name="connsiteX4" fmla="*/ 1224 w 123657"/>
                    <a:gd name="connsiteY4" fmla="*/ 32061 h 48838"/>
                    <a:gd name="connsiteX5" fmla="*/ 31939 w 123657"/>
                    <a:gd name="connsiteY5" fmla="*/ 47573 h 48838"/>
                    <a:gd name="connsiteX6" fmla="*/ 48494 w 123657"/>
                    <a:gd name="connsiteY6" fmla="*/ 27373 h 48838"/>
                    <a:gd name="connsiteX7" fmla="*/ 74998 w 123657"/>
                    <a:gd name="connsiteY7" fmla="*/ 27373 h 48838"/>
                    <a:gd name="connsiteX8" fmla="*/ 102192 w 123657"/>
                    <a:gd name="connsiteY8" fmla="*/ 48656 h 48838"/>
                    <a:gd name="connsiteX9" fmla="*/ 123475 w 123657"/>
                    <a:gd name="connsiteY9" fmla="*/ 21464 h 48838"/>
                    <a:gd name="connsiteX10" fmla="*/ 99155 w 123657"/>
                    <a:gd name="connsiteY10" fmla="*/ 0 h 48838"/>
                    <a:gd name="connsiteX11" fmla="*/ 23815 w 123657"/>
                    <a:gd name="connsiteY11" fmla="*/ 41189 h 48838"/>
                    <a:gd name="connsiteX12" fmla="*/ 7044 w 123657"/>
                    <a:gd name="connsiteY12" fmla="*/ 24418 h 48838"/>
                    <a:gd name="connsiteX13" fmla="*/ 23815 w 123657"/>
                    <a:gd name="connsiteY13" fmla="*/ 7647 h 48838"/>
                    <a:gd name="connsiteX14" fmla="*/ 40586 w 123657"/>
                    <a:gd name="connsiteY14" fmla="*/ 24418 h 48838"/>
                    <a:gd name="connsiteX15" fmla="*/ 23990 w 123657"/>
                    <a:gd name="connsiteY15" fmla="*/ 41189 h 48838"/>
                    <a:gd name="connsiteX16" fmla="*/ 23815 w 123657"/>
                    <a:gd name="connsiteY16" fmla="*/ 41189 h 48838"/>
                    <a:gd name="connsiteX17" fmla="*/ 98721 w 123657"/>
                    <a:gd name="connsiteY17" fmla="*/ 41189 h 48838"/>
                    <a:gd name="connsiteX18" fmla="*/ 81950 w 123657"/>
                    <a:gd name="connsiteY18" fmla="*/ 24418 h 48838"/>
                    <a:gd name="connsiteX19" fmla="*/ 98721 w 123657"/>
                    <a:gd name="connsiteY19" fmla="*/ 7647 h 48838"/>
                    <a:gd name="connsiteX20" fmla="*/ 115492 w 123657"/>
                    <a:gd name="connsiteY20" fmla="*/ 24418 h 48838"/>
                    <a:gd name="connsiteX21" fmla="*/ 99155 w 123657"/>
                    <a:gd name="connsiteY21" fmla="*/ 41189 h 48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657" h="48838">
                      <a:moveTo>
                        <a:pt x="99155" y="0"/>
                      </a:moveTo>
                      <a:cubicBezTo>
                        <a:pt x="88597" y="35"/>
                        <a:pt x="79248" y="6828"/>
                        <a:pt x="75954" y="16858"/>
                      </a:cubicBezTo>
                      <a:cubicBezTo>
                        <a:pt x="66863" y="12913"/>
                        <a:pt x="56543" y="12913"/>
                        <a:pt x="47451" y="16858"/>
                      </a:cubicBezTo>
                      <a:cubicBezTo>
                        <a:pt x="43253" y="4093"/>
                        <a:pt x="29502" y="-2852"/>
                        <a:pt x="16737" y="1346"/>
                      </a:cubicBezTo>
                      <a:cubicBezTo>
                        <a:pt x="3971" y="5544"/>
                        <a:pt x="-2974" y="19296"/>
                        <a:pt x="1224" y="32061"/>
                      </a:cubicBezTo>
                      <a:cubicBezTo>
                        <a:pt x="5422" y="44826"/>
                        <a:pt x="19174" y="51770"/>
                        <a:pt x="31939" y="47573"/>
                      </a:cubicBezTo>
                      <a:cubicBezTo>
                        <a:pt x="40910" y="44622"/>
                        <a:pt x="47364" y="36748"/>
                        <a:pt x="48494" y="27373"/>
                      </a:cubicBezTo>
                      <a:cubicBezTo>
                        <a:pt x="56699" y="22656"/>
                        <a:pt x="66793" y="22656"/>
                        <a:pt x="74998" y="27373"/>
                      </a:cubicBezTo>
                      <a:cubicBezTo>
                        <a:pt x="76630" y="40759"/>
                        <a:pt x="88805" y="50288"/>
                        <a:pt x="102192" y="48656"/>
                      </a:cubicBezTo>
                      <a:cubicBezTo>
                        <a:pt x="115578" y="47025"/>
                        <a:pt x="125107" y="34850"/>
                        <a:pt x="123475" y="21464"/>
                      </a:cubicBezTo>
                      <a:cubicBezTo>
                        <a:pt x="121978" y="9180"/>
                        <a:pt x="111530" y="-41"/>
                        <a:pt x="99155" y="0"/>
                      </a:cubicBezTo>
                      <a:close/>
                      <a:moveTo>
                        <a:pt x="23815" y="41189"/>
                      </a:moveTo>
                      <a:cubicBezTo>
                        <a:pt x="14553" y="41189"/>
                        <a:pt x="7044" y="33680"/>
                        <a:pt x="7044" y="24418"/>
                      </a:cubicBezTo>
                      <a:cubicBezTo>
                        <a:pt x="7044" y="15156"/>
                        <a:pt x="14553" y="7647"/>
                        <a:pt x="23815" y="7647"/>
                      </a:cubicBezTo>
                      <a:cubicBezTo>
                        <a:pt x="33078" y="7647"/>
                        <a:pt x="40586" y="15156"/>
                        <a:pt x="40586" y="24418"/>
                      </a:cubicBezTo>
                      <a:cubicBezTo>
                        <a:pt x="40634" y="33633"/>
                        <a:pt x="33204" y="41141"/>
                        <a:pt x="23990" y="41189"/>
                      </a:cubicBezTo>
                      <a:cubicBezTo>
                        <a:pt x="23932" y="41189"/>
                        <a:pt x="23873" y="41189"/>
                        <a:pt x="23815" y="41189"/>
                      </a:cubicBezTo>
                      <a:close/>
                      <a:moveTo>
                        <a:pt x="98721" y="41189"/>
                      </a:moveTo>
                      <a:cubicBezTo>
                        <a:pt x="89458" y="41189"/>
                        <a:pt x="81950" y="33680"/>
                        <a:pt x="81950" y="24418"/>
                      </a:cubicBezTo>
                      <a:cubicBezTo>
                        <a:pt x="81950" y="15156"/>
                        <a:pt x="89458" y="7647"/>
                        <a:pt x="98721" y="7647"/>
                      </a:cubicBezTo>
                      <a:cubicBezTo>
                        <a:pt x="107983" y="7647"/>
                        <a:pt x="115492" y="15156"/>
                        <a:pt x="115492" y="24418"/>
                      </a:cubicBezTo>
                      <a:cubicBezTo>
                        <a:pt x="115542" y="33532"/>
                        <a:pt x="108267" y="41000"/>
                        <a:pt x="99155" y="41189"/>
                      </a:cubicBezTo>
                      <a:close/>
                    </a:path>
                  </a:pathLst>
                </a:custGeom>
                <a:solidFill>
                  <a:srgbClr val="FFFFFF"/>
                </a:solidFill>
                <a:ln w="8675"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39BFA6C8-FDD8-4154-8468-4D2E7D746928}"/>
                    </a:ext>
                  </a:extLst>
                </p:cNvPr>
                <p:cNvSpPr/>
                <p:nvPr/>
              </p:nvSpPr>
              <p:spPr>
                <a:xfrm>
                  <a:off x="2110270" y="997453"/>
                  <a:ext cx="59091" cy="132256"/>
                </a:xfrm>
                <a:custGeom>
                  <a:avLst/>
                  <a:gdLst>
                    <a:gd name="connsiteX0" fmla="*/ 46360 w 59091"/>
                    <a:gd name="connsiteY0" fmla="*/ 37105 h 132256"/>
                    <a:gd name="connsiteX1" fmla="*/ 55919 w 59091"/>
                    <a:gd name="connsiteY1" fmla="*/ 2346 h 132256"/>
                    <a:gd name="connsiteX2" fmla="*/ 54492 w 59091"/>
                    <a:gd name="connsiteY2" fmla="*/ 50 h 132256"/>
                    <a:gd name="connsiteX3" fmla="*/ 54094 w 59091"/>
                    <a:gd name="connsiteY3" fmla="*/ 0 h 132256"/>
                    <a:gd name="connsiteX4" fmla="*/ 4737 w 59091"/>
                    <a:gd name="connsiteY4" fmla="*/ 0 h 132256"/>
                    <a:gd name="connsiteX5" fmla="*/ 2952 w 59091"/>
                    <a:gd name="connsiteY5" fmla="*/ 2031 h 132256"/>
                    <a:gd name="connsiteX6" fmla="*/ 2999 w 59091"/>
                    <a:gd name="connsiteY6" fmla="*/ 2346 h 132256"/>
                    <a:gd name="connsiteX7" fmla="*/ 12557 w 59091"/>
                    <a:gd name="connsiteY7" fmla="*/ 37105 h 132256"/>
                    <a:gd name="connsiteX8" fmla="*/ 12557 w 59091"/>
                    <a:gd name="connsiteY8" fmla="*/ 38234 h 132256"/>
                    <a:gd name="connsiteX9" fmla="*/ 131 w 59091"/>
                    <a:gd name="connsiteY9" fmla="*/ 74992 h 132256"/>
                    <a:gd name="connsiteX10" fmla="*/ 131 w 59091"/>
                    <a:gd name="connsiteY10" fmla="*/ 76208 h 132256"/>
                    <a:gd name="connsiteX11" fmla="*/ 20204 w 59091"/>
                    <a:gd name="connsiteY11" fmla="*/ 125739 h 132256"/>
                    <a:gd name="connsiteX12" fmla="*/ 29763 w 59091"/>
                    <a:gd name="connsiteY12" fmla="*/ 132257 h 132256"/>
                    <a:gd name="connsiteX13" fmla="*/ 29763 w 59091"/>
                    <a:gd name="connsiteY13" fmla="*/ 132257 h 132256"/>
                    <a:gd name="connsiteX14" fmla="*/ 39322 w 59091"/>
                    <a:gd name="connsiteY14" fmla="*/ 125739 h 132256"/>
                    <a:gd name="connsiteX15" fmla="*/ 58961 w 59091"/>
                    <a:gd name="connsiteY15" fmla="*/ 76469 h 132256"/>
                    <a:gd name="connsiteX16" fmla="*/ 58961 w 59091"/>
                    <a:gd name="connsiteY16" fmla="*/ 75252 h 132256"/>
                    <a:gd name="connsiteX17" fmla="*/ 46534 w 59091"/>
                    <a:gd name="connsiteY17" fmla="*/ 38148 h 132256"/>
                    <a:gd name="connsiteX18" fmla="*/ 46360 w 59091"/>
                    <a:gd name="connsiteY18" fmla="*/ 37105 h 132256"/>
                    <a:gd name="connsiteX19" fmla="*/ 44623 w 59091"/>
                    <a:gd name="connsiteY19" fmla="*/ 11036 h 132256"/>
                    <a:gd name="connsiteX20" fmla="*/ 39843 w 59091"/>
                    <a:gd name="connsiteY20" fmla="*/ 28415 h 132256"/>
                    <a:gd name="connsiteX21" fmla="*/ 37845 w 59091"/>
                    <a:gd name="connsiteY21" fmla="*/ 29892 h 132256"/>
                    <a:gd name="connsiteX22" fmla="*/ 21073 w 59091"/>
                    <a:gd name="connsiteY22" fmla="*/ 29892 h 132256"/>
                    <a:gd name="connsiteX23" fmla="*/ 19075 w 59091"/>
                    <a:gd name="connsiteY23" fmla="*/ 28415 h 132256"/>
                    <a:gd name="connsiteX24" fmla="*/ 14295 w 59091"/>
                    <a:gd name="connsiteY24" fmla="*/ 11036 h 132256"/>
                    <a:gd name="connsiteX25" fmla="*/ 15702 w 59091"/>
                    <a:gd name="connsiteY25" fmla="*/ 8585 h 132256"/>
                    <a:gd name="connsiteX26" fmla="*/ 16294 w 59091"/>
                    <a:gd name="connsiteY26" fmla="*/ 8516 h 132256"/>
                    <a:gd name="connsiteX27" fmla="*/ 42363 w 59091"/>
                    <a:gd name="connsiteY27" fmla="*/ 8516 h 132256"/>
                    <a:gd name="connsiteX28" fmla="*/ 44671 w 59091"/>
                    <a:gd name="connsiteY28" fmla="*/ 10148 h 132256"/>
                    <a:gd name="connsiteX29" fmla="*/ 44623 w 59091"/>
                    <a:gd name="connsiteY29" fmla="*/ 11036 h 132256"/>
                    <a:gd name="connsiteX30" fmla="*/ 29676 w 59091"/>
                    <a:gd name="connsiteY30" fmla="*/ 124001 h 132256"/>
                    <a:gd name="connsiteX31" fmla="*/ 29242 w 59091"/>
                    <a:gd name="connsiteY31" fmla="*/ 124001 h 132256"/>
                    <a:gd name="connsiteX32" fmla="*/ 8995 w 59091"/>
                    <a:gd name="connsiteY32" fmla="*/ 76208 h 132256"/>
                    <a:gd name="connsiteX33" fmla="*/ 8995 w 59091"/>
                    <a:gd name="connsiteY33" fmla="*/ 74905 h 132256"/>
                    <a:gd name="connsiteX34" fmla="*/ 21768 w 59091"/>
                    <a:gd name="connsiteY34" fmla="*/ 39103 h 132256"/>
                    <a:gd name="connsiteX35" fmla="*/ 23593 w 59091"/>
                    <a:gd name="connsiteY35" fmla="*/ 37800 h 132256"/>
                    <a:gd name="connsiteX36" fmla="*/ 35238 w 59091"/>
                    <a:gd name="connsiteY36" fmla="*/ 37800 h 132256"/>
                    <a:gd name="connsiteX37" fmla="*/ 37149 w 59091"/>
                    <a:gd name="connsiteY37" fmla="*/ 39103 h 132256"/>
                    <a:gd name="connsiteX38" fmla="*/ 50271 w 59091"/>
                    <a:gd name="connsiteY38" fmla="*/ 74731 h 132256"/>
                    <a:gd name="connsiteX39" fmla="*/ 50271 w 59091"/>
                    <a:gd name="connsiteY39" fmla="*/ 76034 h 13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091" h="132256">
                      <a:moveTo>
                        <a:pt x="46360" y="37105"/>
                      </a:moveTo>
                      <a:lnTo>
                        <a:pt x="55919" y="2346"/>
                      </a:lnTo>
                      <a:cubicBezTo>
                        <a:pt x="56159" y="1318"/>
                        <a:pt x="55520" y="290"/>
                        <a:pt x="54492" y="50"/>
                      </a:cubicBezTo>
                      <a:cubicBezTo>
                        <a:pt x="54362" y="19"/>
                        <a:pt x="54228" y="3"/>
                        <a:pt x="54094" y="0"/>
                      </a:cubicBezTo>
                      <a:lnTo>
                        <a:pt x="4737" y="0"/>
                      </a:lnTo>
                      <a:cubicBezTo>
                        <a:pt x="3682" y="68"/>
                        <a:pt x="2884" y="977"/>
                        <a:pt x="2952" y="2031"/>
                      </a:cubicBezTo>
                      <a:cubicBezTo>
                        <a:pt x="2959" y="2137"/>
                        <a:pt x="2974" y="2243"/>
                        <a:pt x="2999" y="2346"/>
                      </a:cubicBezTo>
                      <a:lnTo>
                        <a:pt x="12557" y="37105"/>
                      </a:lnTo>
                      <a:cubicBezTo>
                        <a:pt x="12683" y="37471"/>
                        <a:pt x="12683" y="37869"/>
                        <a:pt x="12557" y="38234"/>
                      </a:cubicBezTo>
                      <a:lnTo>
                        <a:pt x="131" y="74992"/>
                      </a:lnTo>
                      <a:cubicBezTo>
                        <a:pt x="-44" y="75378"/>
                        <a:pt x="-44" y="75822"/>
                        <a:pt x="131" y="76208"/>
                      </a:cubicBezTo>
                      <a:lnTo>
                        <a:pt x="20204" y="125739"/>
                      </a:lnTo>
                      <a:cubicBezTo>
                        <a:pt x="21723" y="129690"/>
                        <a:pt x="25531" y="132285"/>
                        <a:pt x="29763" y="132257"/>
                      </a:cubicBezTo>
                      <a:lnTo>
                        <a:pt x="29763" y="132257"/>
                      </a:lnTo>
                      <a:cubicBezTo>
                        <a:pt x="33988" y="132261"/>
                        <a:pt x="37782" y="129673"/>
                        <a:pt x="39322" y="125739"/>
                      </a:cubicBezTo>
                      <a:lnTo>
                        <a:pt x="58961" y="76469"/>
                      </a:lnTo>
                      <a:cubicBezTo>
                        <a:pt x="59135" y="76082"/>
                        <a:pt x="59135" y="75639"/>
                        <a:pt x="58961" y="75252"/>
                      </a:cubicBezTo>
                      <a:lnTo>
                        <a:pt x="46534" y="38148"/>
                      </a:lnTo>
                      <a:cubicBezTo>
                        <a:pt x="46387" y="37821"/>
                        <a:pt x="46327" y="37462"/>
                        <a:pt x="46360" y="37105"/>
                      </a:cubicBezTo>
                      <a:close/>
                      <a:moveTo>
                        <a:pt x="44623" y="11036"/>
                      </a:moveTo>
                      <a:lnTo>
                        <a:pt x="39843" y="28415"/>
                      </a:lnTo>
                      <a:cubicBezTo>
                        <a:pt x="39576" y="29294"/>
                        <a:pt x="38763" y="29894"/>
                        <a:pt x="37845" y="29892"/>
                      </a:cubicBezTo>
                      <a:lnTo>
                        <a:pt x="21073" y="29892"/>
                      </a:lnTo>
                      <a:cubicBezTo>
                        <a:pt x="20155" y="29894"/>
                        <a:pt x="19342" y="29294"/>
                        <a:pt x="19075" y="28415"/>
                      </a:cubicBezTo>
                      <a:lnTo>
                        <a:pt x="14295" y="11036"/>
                      </a:lnTo>
                      <a:cubicBezTo>
                        <a:pt x="14007" y="9971"/>
                        <a:pt x="14637" y="8873"/>
                        <a:pt x="15702" y="8585"/>
                      </a:cubicBezTo>
                      <a:cubicBezTo>
                        <a:pt x="15895" y="8532"/>
                        <a:pt x="16094" y="8509"/>
                        <a:pt x="16294" y="8516"/>
                      </a:cubicBezTo>
                      <a:lnTo>
                        <a:pt x="42363" y="8516"/>
                      </a:lnTo>
                      <a:cubicBezTo>
                        <a:pt x="43451" y="8329"/>
                        <a:pt x="44484" y="9060"/>
                        <a:pt x="44671" y="10148"/>
                      </a:cubicBezTo>
                      <a:cubicBezTo>
                        <a:pt x="44722" y="10444"/>
                        <a:pt x="44705" y="10747"/>
                        <a:pt x="44623" y="11036"/>
                      </a:cubicBezTo>
                      <a:close/>
                      <a:moveTo>
                        <a:pt x="29676" y="124001"/>
                      </a:moveTo>
                      <a:cubicBezTo>
                        <a:pt x="29676" y="124001"/>
                        <a:pt x="29676" y="124001"/>
                        <a:pt x="29242" y="124001"/>
                      </a:cubicBezTo>
                      <a:lnTo>
                        <a:pt x="8995" y="76208"/>
                      </a:lnTo>
                      <a:cubicBezTo>
                        <a:pt x="8825" y="75790"/>
                        <a:pt x="8825" y="75323"/>
                        <a:pt x="8995" y="74905"/>
                      </a:cubicBezTo>
                      <a:lnTo>
                        <a:pt x="21768" y="39103"/>
                      </a:lnTo>
                      <a:cubicBezTo>
                        <a:pt x="22031" y="38321"/>
                        <a:pt x="22767" y="37795"/>
                        <a:pt x="23593" y="37800"/>
                      </a:cubicBezTo>
                      <a:lnTo>
                        <a:pt x="35238" y="37800"/>
                      </a:lnTo>
                      <a:cubicBezTo>
                        <a:pt x="36080" y="37809"/>
                        <a:pt x="36834" y="38323"/>
                        <a:pt x="37149" y="39103"/>
                      </a:cubicBezTo>
                      <a:lnTo>
                        <a:pt x="50271" y="74731"/>
                      </a:lnTo>
                      <a:cubicBezTo>
                        <a:pt x="50440" y="75149"/>
                        <a:pt x="50440" y="75617"/>
                        <a:pt x="50271" y="76034"/>
                      </a:cubicBezTo>
                      <a:close/>
                    </a:path>
                  </a:pathLst>
                </a:custGeom>
                <a:solidFill>
                  <a:srgbClr val="FFFFFF"/>
                </a:solidFill>
                <a:ln w="8675" cap="flat">
                  <a:noFill/>
                  <a:prstDash val="solid"/>
                  <a:miter/>
                </a:ln>
              </p:spPr>
              <p:txBody>
                <a:bodyPr rtlCol="1" anchor="ctr"/>
                <a:lstStyle/>
                <a:p>
                  <a:endParaRPr lang="fa-IR"/>
                </a:p>
              </p:txBody>
            </p:sp>
            <p:grpSp>
              <p:nvGrpSpPr>
                <p:cNvPr id="40" name="Graphic 30">
                  <a:extLst>
                    <a:ext uri="{FF2B5EF4-FFF2-40B4-BE49-F238E27FC236}">
                      <a16:creationId xmlns:a16="http://schemas.microsoft.com/office/drawing/2014/main" id="{1C9DB7C2-E63B-415B-81C3-E15D16DAB855}"/>
                    </a:ext>
                  </a:extLst>
                </p:cNvPr>
                <p:cNvGrpSpPr/>
                <p:nvPr/>
              </p:nvGrpSpPr>
              <p:grpSpPr>
                <a:xfrm>
                  <a:off x="2287627" y="986069"/>
                  <a:ext cx="205137" cy="299706"/>
                  <a:chOff x="2287627" y="986069"/>
                  <a:chExt cx="205137" cy="299706"/>
                </a:xfrm>
                <a:solidFill>
                  <a:srgbClr val="6745FF"/>
                </a:solidFill>
              </p:grpSpPr>
              <p:sp>
                <p:nvSpPr>
                  <p:cNvPr id="56" name="Freeform: Shape 55">
                    <a:extLst>
                      <a:ext uri="{FF2B5EF4-FFF2-40B4-BE49-F238E27FC236}">
                        <a16:creationId xmlns:a16="http://schemas.microsoft.com/office/drawing/2014/main" id="{C5F67039-AD77-4905-9CC2-75646AD68EEC}"/>
                      </a:ext>
                    </a:extLst>
                  </p:cNvPr>
                  <p:cNvSpPr/>
                  <p:nvPr/>
                </p:nvSpPr>
                <p:spPr>
                  <a:xfrm>
                    <a:off x="2287627" y="1124495"/>
                    <a:ext cx="205137" cy="161279"/>
                  </a:xfrm>
                  <a:custGeom>
                    <a:avLst/>
                    <a:gdLst>
                      <a:gd name="connsiteX0" fmla="*/ 193913 w 205137"/>
                      <a:gd name="connsiteY0" fmla="*/ 161280 h 161279"/>
                      <a:gd name="connsiteX1" fmla="*/ 11428 w 205137"/>
                      <a:gd name="connsiteY1" fmla="*/ 161280 h 161279"/>
                      <a:gd name="connsiteX2" fmla="*/ 3521 w 205137"/>
                      <a:gd name="connsiteY2" fmla="*/ 157457 h 161279"/>
                      <a:gd name="connsiteX3" fmla="*/ 306 w 205137"/>
                      <a:gd name="connsiteY3" fmla="*/ 143727 h 161279"/>
                      <a:gd name="connsiteX4" fmla="*/ 15426 w 205137"/>
                      <a:gd name="connsiteY4" fmla="*/ 59698 h 161279"/>
                      <a:gd name="connsiteX5" fmla="*/ 72083 w 205137"/>
                      <a:gd name="connsiteY5" fmla="*/ 0 h 161279"/>
                      <a:gd name="connsiteX6" fmla="*/ 133606 w 205137"/>
                      <a:gd name="connsiteY6" fmla="*/ 0 h 161279"/>
                      <a:gd name="connsiteX7" fmla="*/ 190263 w 205137"/>
                      <a:gd name="connsiteY7" fmla="*/ 59698 h 161279"/>
                      <a:gd name="connsiteX8" fmla="*/ 190263 w 205137"/>
                      <a:gd name="connsiteY8" fmla="*/ 59698 h 161279"/>
                      <a:gd name="connsiteX9" fmla="*/ 191132 w 205137"/>
                      <a:gd name="connsiteY9" fmla="*/ 63348 h 161279"/>
                      <a:gd name="connsiteX10" fmla="*/ 204862 w 205137"/>
                      <a:gd name="connsiteY10" fmla="*/ 143814 h 161279"/>
                      <a:gd name="connsiteX11" fmla="*/ 201560 w 205137"/>
                      <a:gd name="connsiteY11" fmla="*/ 157457 h 161279"/>
                      <a:gd name="connsiteX12" fmla="*/ 193913 w 205137"/>
                      <a:gd name="connsiteY12" fmla="*/ 161280 h 161279"/>
                      <a:gd name="connsiteX13" fmla="*/ 22377 w 205137"/>
                      <a:gd name="connsiteY13" fmla="*/ 68388 h 161279"/>
                      <a:gd name="connsiteX14" fmla="*/ 8821 w 205137"/>
                      <a:gd name="connsiteY14" fmla="*/ 145291 h 161279"/>
                      <a:gd name="connsiteX15" fmla="*/ 10212 w 205137"/>
                      <a:gd name="connsiteY15" fmla="*/ 151808 h 161279"/>
                      <a:gd name="connsiteX16" fmla="*/ 11428 w 205137"/>
                      <a:gd name="connsiteY16" fmla="*/ 152590 h 161279"/>
                      <a:gd name="connsiteX17" fmla="*/ 193913 w 205137"/>
                      <a:gd name="connsiteY17" fmla="*/ 152590 h 161279"/>
                      <a:gd name="connsiteX18" fmla="*/ 195130 w 205137"/>
                      <a:gd name="connsiteY18" fmla="*/ 151895 h 161279"/>
                      <a:gd name="connsiteX19" fmla="*/ 196520 w 205137"/>
                      <a:gd name="connsiteY19" fmla="*/ 145291 h 161279"/>
                      <a:gd name="connsiteX20" fmla="*/ 182443 w 205137"/>
                      <a:gd name="connsiteY20" fmla="*/ 64651 h 161279"/>
                      <a:gd name="connsiteX21" fmla="*/ 133606 w 205137"/>
                      <a:gd name="connsiteY21" fmla="*/ 8690 h 161279"/>
                      <a:gd name="connsiteX22" fmla="*/ 72083 w 205137"/>
                      <a:gd name="connsiteY22" fmla="*/ 8690 h 161279"/>
                      <a:gd name="connsiteX23" fmla="*/ 23333 w 205137"/>
                      <a:gd name="connsiteY23" fmla="*/ 64825 h 1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137" h="161279">
                        <a:moveTo>
                          <a:pt x="193913" y="161280"/>
                        </a:moveTo>
                        <a:lnTo>
                          <a:pt x="11428" y="161280"/>
                        </a:lnTo>
                        <a:cubicBezTo>
                          <a:pt x="8350" y="161269"/>
                          <a:pt x="5442" y="159863"/>
                          <a:pt x="3521" y="157457"/>
                        </a:cubicBezTo>
                        <a:cubicBezTo>
                          <a:pt x="557" y="153540"/>
                          <a:pt x="-611" y="148552"/>
                          <a:pt x="306" y="143727"/>
                        </a:cubicBezTo>
                        <a:lnTo>
                          <a:pt x="15426" y="59698"/>
                        </a:lnTo>
                        <a:cubicBezTo>
                          <a:pt x="22551" y="24331"/>
                          <a:pt x="45492" y="0"/>
                          <a:pt x="72083" y="0"/>
                        </a:cubicBezTo>
                        <a:lnTo>
                          <a:pt x="133606" y="0"/>
                        </a:lnTo>
                        <a:cubicBezTo>
                          <a:pt x="160197" y="0"/>
                          <a:pt x="183138" y="24331"/>
                          <a:pt x="190263" y="59698"/>
                        </a:cubicBezTo>
                        <a:lnTo>
                          <a:pt x="190263" y="59698"/>
                        </a:lnTo>
                        <a:lnTo>
                          <a:pt x="191132" y="63348"/>
                        </a:lnTo>
                        <a:lnTo>
                          <a:pt x="204862" y="143814"/>
                        </a:lnTo>
                        <a:cubicBezTo>
                          <a:pt x="205729" y="148624"/>
                          <a:pt x="204530" y="153576"/>
                          <a:pt x="201560" y="157457"/>
                        </a:cubicBezTo>
                        <a:cubicBezTo>
                          <a:pt x="199705" y="159803"/>
                          <a:pt x="196903" y="161204"/>
                          <a:pt x="193913" y="161280"/>
                        </a:cubicBezTo>
                        <a:close/>
                        <a:moveTo>
                          <a:pt x="22377" y="68388"/>
                        </a:moveTo>
                        <a:lnTo>
                          <a:pt x="8821" y="145291"/>
                        </a:lnTo>
                        <a:cubicBezTo>
                          <a:pt x="8337" y="147563"/>
                          <a:pt x="8843" y="149932"/>
                          <a:pt x="10212" y="151808"/>
                        </a:cubicBezTo>
                        <a:cubicBezTo>
                          <a:pt x="10485" y="152233"/>
                          <a:pt x="10929" y="152519"/>
                          <a:pt x="11428" y="152590"/>
                        </a:cubicBezTo>
                        <a:lnTo>
                          <a:pt x="193913" y="152590"/>
                        </a:lnTo>
                        <a:cubicBezTo>
                          <a:pt x="194435" y="152590"/>
                          <a:pt x="194869" y="152069"/>
                          <a:pt x="195130" y="151895"/>
                        </a:cubicBezTo>
                        <a:cubicBezTo>
                          <a:pt x="196464" y="149971"/>
                          <a:pt x="196965" y="147589"/>
                          <a:pt x="196520" y="145291"/>
                        </a:cubicBezTo>
                        <a:lnTo>
                          <a:pt x="182443" y="64651"/>
                        </a:lnTo>
                        <a:cubicBezTo>
                          <a:pt x="177055" y="31717"/>
                          <a:pt x="156895" y="8690"/>
                          <a:pt x="133606" y="8690"/>
                        </a:cubicBezTo>
                        <a:lnTo>
                          <a:pt x="72083" y="8690"/>
                        </a:lnTo>
                        <a:cubicBezTo>
                          <a:pt x="48881" y="8690"/>
                          <a:pt x="28634" y="31717"/>
                          <a:pt x="23333" y="64825"/>
                        </a:cubicBezTo>
                        <a:close/>
                      </a:path>
                    </a:pathLst>
                  </a:custGeom>
                  <a:solidFill>
                    <a:srgbClr val="6745FF"/>
                  </a:solidFill>
                  <a:ln w="8675"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D160E221-09D4-42E2-9F56-D9034DCC35C0}"/>
                      </a:ext>
                    </a:extLst>
                  </p:cNvPr>
                  <p:cNvSpPr/>
                  <p:nvPr/>
                </p:nvSpPr>
                <p:spPr>
                  <a:xfrm>
                    <a:off x="2324690" y="986069"/>
                    <a:ext cx="137471" cy="137470"/>
                  </a:xfrm>
                  <a:custGeom>
                    <a:avLst/>
                    <a:gdLst>
                      <a:gd name="connsiteX0" fmla="*/ 68736 w 137471"/>
                      <a:gd name="connsiteY0" fmla="*/ 137470 h 137470"/>
                      <a:gd name="connsiteX1" fmla="*/ 0 w 137471"/>
                      <a:gd name="connsiteY1" fmla="*/ 68735 h 137470"/>
                      <a:gd name="connsiteX2" fmla="*/ 68736 w 137471"/>
                      <a:gd name="connsiteY2" fmla="*/ 0 h 137470"/>
                      <a:gd name="connsiteX3" fmla="*/ 137472 w 137471"/>
                      <a:gd name="connsiteY3" fmla="*/ 68735 h 137470"/>
                      <a:gd name="connsiteX4" fmla="*/ 68736 w 137471"/>
                      <a:gd name="connsiteY4" fmla="*/ 137470 h 137470"/>
                      <a:gd name="connsiteX5" fmla="*/ 68736 w 137471"/>
                      <a:gd name="connsiteY5" fmla="*/ 8690 h 137470"/>
                      <a:gd name="connsiteX6" fmla="*/ 8690 w 137471"/>
                      <a:gd name="connsiteY6" fmla="*/ 68735 h 137470"/>
                      <a:gd name="connsiteX7" fmla="*/ 68736 w 137471"/>
                      <a:gd name="connsiteY7" fmla="*/ 128781 h 137470"/>
                      <a:gd name="connsiteX8" fmla="*/ 128782 w 137471"/>
                      <a:gd name="connsiteY8" fmla="*/ 68735 h 137470"/>
                      <a:gd name="connsiteX9" fmla="*/ 68736 w 137471"/>
                      <a:gd name="connsiteY9" fmla="*/ 8690 h 13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471" h="137470">
                        <a:moveTo>
                          <a:pt x="68736" y="137470"/>
                        </a:moveTo>
                        <a:cubicBezTo>
                          <a:pt x="30774" y="137470"/>
                          <a:pt x="0" y="106697"/>
                          <a:pt x="0" y="68735"/>
                        </a:cubicBezTo>
                        <a:cubicBezTo>
                          <a:pt x="0" y="30774"/>
                          <a:pt x="30774" y="0"/>
                          <a:pt x="68736" y="0"/>
                        </a:cubicBezTo>
                        <a:cubicBezTo>
                          <a:pt x="106698" y="0"/>
                          <a:pt x="137472" y="30774"/>
                          <a:pt x="137472" y="68735"/>
                        </a:cubicBezTo>
                        <a:cubicBezTo>
                          <a:pt x="137424" y="106677"/>
                          <a:pt x="106678" y="137423"/>
                          <a:pt x="68736" y="137470"/>
                        </a:cubicBezTo>
                        <a:close/>
                        <a:moveTo>
                          <a:pt x="68736" y="8690"/>
                        </a:moveTo>
                        <a:cubicBezTo>
                          <a:pt x="35573" y="8690"/>
                          <a:pt x="8690" y="35573"/>
                          <a:pt x="8690" y="68735"/>
                        </a:cubicBezTo>
                        <a:cubicBezTo>
                          <a:pt x="8690" y="101898"/>
                          <a:pt x="35573" y="128781"/>
                          <a:pt x="68736" y="128781"/>
                        </a:cubicBezTo>
                        <a:cubicBezTo>
                          <a:pt x="101899" y="128781"/>
                          <a:pt x="128782" y="101898"/>
                          <a:pt x="128782" y="68735"/>
                        </a:cubicBezTo>
                        <a:cubicBezTo>
                          <a:pt x="128734" y="35593"/>
                          <a:pt x="101879" y="8737"/>
                          <a:pt x="68736" y="8690"/>
                        </a:cubicBezTo>
                        <a:close/>
                      </a:path>
                    </a:pathLst>
                  </a:custGeom>
                  <a:solidFill>
                    <a:srgbClr val="6745FF"/>
                  </a:solidFill>
                  <a:ln w="8675" cap="flat">
                    <a:noFill/>
                    <a:prstDash val="solid"/>
                    <a:miter/>
                  </a:ln>
                </p:spPr>
                <p:txBody>
                  <a:bodyPr rtlCol="1" anchor="ctr"/>
                  <a:lstStyle/>
                  <a:p>
                    <a:endParaRPr lang="fa-IR"/>
                  </a:p>
                </p:txBody>
              </p:sp>
            </p:grpSp>
            <p:sp>
              <p:nvSpPr>
                <p:cNvPr id="41" name="Freeform: Shape 40">
                  <a:extLst>
                    <a:ext uri="{FF2B5EF4-FFF2-40B4-BE49-F238E27FC236}">
                      <a16:creationId xmlns:a16="http://schemas.microsoft.com/office/drawing/2014/main" id="{4879BC48-2B04-46AB-8257-8034AFBCE723}"/>
                    </a:ext>
                  </a:extLst>
                </p:cNvPr>
                <p:cNvSpPr/>
                <p:nvPr/>
              </p:nvSpPr>
              <p:spPr>
                <a:xfrm>
                  <a:off x="2330947" y="781004"/>
                  <a:ext cx="118701" cy="134070"/>
                </a:xfrm>
                <a:custGeom>
                  <a:avLst/>
                  <a:gdLst>
                    <a:gd name="connsiteX0" fmla="*/ 118702 w 118701"/>
                    <a:gd name="connsiteY0" fmla="*/ 59079 h 134070"/>
                    <a:gd name="connsiteX1" fmla="*/ 59080 w 118701"/>
                    <a:gd name="connsiteY1" fmla="*/ 1 h 134070"/>
                    <a:gd name="connsiteX2" fmla="*/ 1 w 118701"/>
                    <a:gd name="connsiteY2" fmla="*/ 59622 h 134070"/>
                    <a:gd name="connsiteX3" fmla="*/ 30501 w 118701"/>
                    <a:gd name="connsiteY3" fmla="*/ 111217 h 134070"/>
                    <a:gd name="connsiteX4" fmla="*/ 33803 w 118701"/>
                    <a:gd name="connsiteY4" fmla="*/ 117126 h 134070"/>
                    <a:gd name="connsiteX5" fmla="*/ 33803 w 118701"/>
                    <a:gd name="connsiteY5" fmla="*/ 127901 h 134070"/>
                    <a:gd name="connsiteX6" fmla="*/ 40060 w 118701"/>
                    <a:gd name="connsiteY6" fmla="*/ 134071 h 134070"/>
                    <a:gd name="connsiteX7" fmla="*/ 78642 w 118701"/>
                    <a:gd name="connsiteY7" fmla="*/ 134071 h 134070"/>
                    <a:gd name="connsiteX8" fmla="*/ 84812 w 118701"/>
                    <a:gd name="connsiteY8" fmla="*/ 127901 h 134070"/>
                    <a:gd name="connsiteX9" fmla="*/ 84812 w 118701"/>
                    <a:gd name="connsiteY9" fmla="*/ 116778 h 134070"/>
                    <a:gd name="connsiteX10" fmla="*/ 88548 w 118701"/>
                    <a:gd name="connsiteY10" fmla="*/ 110695 h 134070"/>
                    <a:gd name="connsiteX11" fmla="*/ 118702 w 118701"/>
                    <a:gd name="connsiteY11" fmla="*/ 59079 h 13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1" h="134070">
                      <a:moveTo>
                        <a:pt x="118702" y="59079"/>
                      </a:moveTo>
                      <a:cubicBezTo>
                        <a:pt x="118551" y="26301"/>
                        <a:pt x="91858" y="-149"/>
                        <a:pt x="59080" y="1"/>
                      </a:cubicBezTo>
                      <a:cubicBezTo>
                        <a:pt x="26302" y="151"/>
                        <a:pt x="-149" y="26844"/>
                        <a:pt x="1" y="59622"/>
                      </a:cubicBezTo>
                      <a:cubicBezTo>
                        <a:pt x="99" y="81067"/>
                        <a:pt x="11759" y="100792"/>
                        <a:pt x="30501" y="111217"/>
                      </a:cubicBezTo>
                      <a:cubicBezTo>
                        <a:pt x="32577" y="112457"/>
                        <a:pt x="33835" y="114708"/>
                        <a:pt x="33803" y="117126"/>
                      </a:cubicBezTo>
                      <a:lnTo>
                        <a:pt x="33803" y="127901"/>
                      </a:lnTo>
                      <a:cubicBezTo>
                        <a:pt x="33851" y="131322"/>
                        <a:pt x="36637" y="134071"/>
                        <a:pt x="40060" y="134071"/>
                      </a:cubicBezTo>
                      <a:lnTo>
                        <a:pt x="78642" y="134071"/>
                      </a:lnTo>
                      <a:cubicBezTo>
                        <a:pt x="82049" y="134071"/>
                        <a:pt x="84812" y="131308"/>
                        <a:pt x="84812" y="127901"/>
                      </a:cubicBezTo>
                      <a:lnTo>
                        <a:pt x="84812" y="116778"/>
                      </a:lnTo>
                      <a:cubicBezTo>
                        <a:pt x="84879" y="114228"/>
                        <a:pt x="86304" y="111908"/>
                        <a:pt x="88548" y="110695"/>
                      </a:cubicBezTo>
                      <a:cubicBezTo>
                        <a:pt x="107177" y="100190"/>
                        <a:pt x="118700" y="80465"/>
                        <a:pt x="118702" y="59079"/>
                      </a:cubicBezTo>
                      <a:close/>
                    </a:path>
                  </a:pathLst>
                </a:custGeom>
                <a:solidFill>
                  <a:srgbClr val="FFB361"/>
                </a:solidFill>
                <a:ln w="8675"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5A1F2E6D-139A-4505-B35F-B8F0C77C7104}"/>
                    </a:ext>
                  </a:extLst>
                </p:cNvPr>
                <p:cNvSpPr/>
                <p:nvPr/>
              </p:nvSpPr>
              <p:spPr>
                <a:xfrm>
                  <a:off x="2389925" y="799341"/>
                  <a:ext cx="39529" cy="32765"/>
                </a:xfrm>
                <a:custGeom>
                  <a:avLst/>
                  <a:gdLst>
                    <a:gd name="connsiteX0" fmla="*/ 34784 w 39529"/>
                    <a:gd name="connsiteY0" fmla="*/ 32747 h 32765"/>
                    <a:gd name="connsiteX1" fmla="*/ 30613 w 39529"/>
                    <a:gd name="connsiteY1" fmla="*/ 29880 h 32765"/>
                    <a:gd name="connsiteX2" fmla="*/ 3849 w 39529"/>
                    <a:gd name="connsiteY2" fmla="*/ 8764 h 32765"/>
                    <a:gd name="connsiteX3" fmla="*/ 25 w 39529"/>
                    <a:gd name="connsiteY3" fmla="*/ 3984 h 32765"/>
                    <a:gd name="connsiteX4" fmla="*/ 4882 w 39529"/>
                    <a:gd name="connsiteY4" fmla="*/ 23 h 32765"/>
                    <a:gd name="connsiteX5" fmla="*/ 5239 w 39529"/>
                    <a:gd name="connsiteY5" fmla="*/ 74 h 32765"/>
                    <a:gd name="connsiteX6" fmla="*/ 39303 w 39529"/>
                    <a:gd name="connsiteY6" fmla="*/ 26925 h 32765"/>
                    <a:gd name="connsiteX7" fmla="*/ 36609 w 39529"/>
                    <a:gd name="connsiteY7" fmla="*/ 32486 h 32765"/>
                    <a:gd name="connsiteX8" fmla="*/ 34784 w 39529"/>
                    <a:gd name="connsiteY8" fmla="*/ 32747 h 3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29" h="32765">
                      <a:moveTo>
                        <a:pt x="34784" y="32747"/>
                      </a:moveTo>
                      <a:cubicBezTo>
                        <a:pt x="32938" y="32733"/>
                        <a:pt x="31287" y="31597"/>
                        <a:pt x="30613" y="29880"/>
                      </a:cubicBezTo>
                      <a:cubicBezTo>
                        <a:pt x="26465" y="18301"/>
                        <a:pt x="16074" y="10104"/>
                        <a:pt x="3849" y="8764"/>
                      </a:cubicBezTo>
                      <a:cubicBezTo>
                        <a:pt x="1478" y="8491"/>
                        <a:pt x="-229" y="6357"/>
                        <a:pt x="25" y="3984"/>
                      </a:cubicBezTo>
                      <a:cubicBezTo>
                        <a:pt x="273" y="1549"/>
                        <a:pt x="2447" y="-224"/>
                        <a:pt x="4882" y="23"/>
                      </a:cubicBezTo>
                      <a:cubicBezTo>
                        <a:pt x="5002" y="35"/>
                        <a:pt x="5121" y="52"/>
                        <a:pt x="5239" y="74"/>
                      </a:cubicBezTo>
                      <a:cubicBezTo>
                        <a:pt x="20744" y="1895"/>
                        <a:pt x="33911" y="12274"/>
                        <a:pt x="39303" y="26925"/>
                      </a:cubicBezTo>
                      <a:cubicBezTo>
                        <a:pt x="40059" y="29202"/>
                        <a:pt x="38864" y="31668"/>
                        <a:pt x="36609" y="32486"/>
                      </a:cubicBezTo>
                      <a:cubicBezTo>
                        <a:pt x="36030" y="32717"/>
                        <a:pt x="35405" y="32807"/>
                        <a:pt x="34784" y="32747"/>
                      </a:cubicBezTo>
                      <a:close/>
                    </a:path>
                  </a:pathLst>
                </a:custGeom>
                <a:solidFill>
                  <a:srgbClr val="FFFFFF"/>
                </a:solidFill>
                <a:ln w="867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2B0E5845-6FB7-442F-83F3-7B5D2C1FB9FA}"/>
                    </a:ext>
                  </a:extLst>
                </p:cNvPr>
                <p:cNvSpPr/>
                <p:nvPr/>
              </p:nvSpPr>
              <p:spPr>
                <a:xfrm>
                  <a:off x="2363099" y="927066"/>
                  <a:ext cx="54397" cy="8689"/>
                </a:xfrm>
                <a:custGeom>
                  <a:avLst/>
                  <a:gdLst>
                    <a:gd name="connsiteX0" fmla="*/ 50053 w 54397"/>
                    <a:gd name="connsiteY0" fmla="*/ 8690 h 8689"/>
                    <a:gd name="connsiteX1" fmla="*/ 4345 w 54397"/>
                    <a:gd name="connsiteY1" fmla="*/ 8690 h 8689"/>
                    <a:gd name="connsiteX2" fmla="*/ 0 w 54397"/>
                    <a:gd name="connsiteY2" fmla="*/ 4345 h 8689"/>
                    <a:gd name="connsiteX3" fmla="*/ 4345 w 54397"/>
                    <a:gd name="connsiteY3" fmla="*/ 0 h 8689"/>
                    <a:gd name="connsiteX4" fmla="*/ 50053 w 54397"/>
                    <a:gd name="connsiteY4" fmla="*/ 0 h 8689"/>
                    <a:gd name="connsiteX5" fmla="*/ 54398 w 54397"/>
                    <a:gd name="connsiteY5" fmla="*/ 4345 h 8689"/>
                    <a:gd name="connsiteX6" fmla="*/ 50053 w 54397"/>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97" h="8689">
                      <a:moveTo>
                        <a:pt x="50053" y="8690"/>
                      </a:moveTo>
                      <a:lnTo>
                        <a:pt x="4345" y="8690"/>
                      </a:lnTo>
                      <a:cubicBezTo>
                        <a:pt x="1946" y="8690"/>
                        <a:pt x="0" y="6744"/>
                        <a:pt x="0" y="4345"/>
                      </a:cubicBezTo>
                      <a:cubicBezTo>
                        <a:pt x="0" y="1946"/>
                        <a:pt x="1946" y="0"/>
                        <a:pt x="4345" y="0"/>
                      </a:cubicBezTo>
                      <a:lnTo>
                        <a:pt x="50053" y="0"/>
                      </a:lnTo>
                      <a:cubicBezTo>
                        <a:pt x="52452" y="0"/>
                        <a:pt x="54398" y="1946"/>
                        <a:pt x="54398" y="4345"/>
                      </a:cubicBezTo>
                      <a:cubicBezTo>
                        <a:pt x="54398" y="6744"/>
                        <a:pt x="52452" y="8690"/>
                        <a:pt x="50053" y="8690"/>
                      </a:cubicBezTo>
                      <a:close/>
                    </a:path>
                  </a:pathLst>
                </a:custGeom>
                <a:solidFill>
                  <a:srgbClr val="6745FF"/>
                </a:solidFill>
                <a:ln w="8675"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D02B0C78-A569-49AB-A75D-41285171564A}"/>
                    </a:ext>
                  </a:extLst>
                </p:cNvPr>
                <p:cNvSpPr/>
                <p:nvPr/>
              </p:nvSpPr>
              <p:spPr>
                <a:xfrm>
                  <a:off x="2374483" y="940796"/>
                  <a:ext cx="31543" cy="8689"/>
                </a:xfrm>
                <a:custGeom>
                  <a:avLst/>
                  <a:gdLst>
                    <a:gd name="connsiteX0" fmla="*/ 27199 w 31543"/>
                    <a:gd name="connsiteY0" fmla="*/ 8690 h 8689"/>
                    <a:gd name="connsiteX1" fmla="*/ 4345 w 31543"/>
                    <a:gd name="connsiteY1" fmla="*/ 8690 h 8689"/>
                    <a:gd name="connsiteX2" fmla="*/ 0 w 31543"/>
                    <a:gd name="connsiteY2" fmla="*/ 4345 h 8689"/>
                    <a:gd name="connsiteX3" fmla="*/ 4345 w 31543"/>
                    <a:gd name="connsiteY3" fmla="*/ 0 h 8689"/>
                    <a:gd name="connsiteX4" fmla="*/ 27199 w 31543"/>
                    <a:gd name="connsiteY4" fmla="*/ 0 h 8689"/>
                    <a:gd name="connsiteX5" fmla="*/ 31544 w 31543"/>
                    <a:gd name="connsiteY5" fmla="*/ 4345 h 8689"/>
                    <a:gd name="connsiteX6" fmla="*/ 27199 w 31543"/>
                    <a:gd name="connsiteY6" fmla="*/ 8690 h 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3" h="8689">
                      <a:moveTo>
                        <a:pt x="27199" y="8690"/>
                      </a:moveTo>
                      <a:lnTo>
                        <a:pt x="4345" y="8690"/>
                      </a:lnTo>
                      <a:cubicBezTo>
                        <a:pt x="1965" y="8644"/>
                        <a:pt x="46" y="6725"/>
                        <a:pt x="0" y="4345"/>
                      </a:cubicBezTo>
                      <a:cubicBezTo>
                        <a:pt x="0" y="1946"/>
                        <a:pt x="1946" y="0"/>
                        <a:pt x="4345" y="0"/>
                      </a:cubicBezTo>
                      <a:lnTo>
                        <a:pt x="27199" y="0"/>
                      </a:lnTo>
                      <a:cubicBezTo>
                        <a:pt x="29598" y="0"/>
                        <a:pt x="31544" y="1946"/>
                        <a:pt x="31544" y="4345"/>
                      </a:cubicBezTo>
                      <a:cubicBezTo>
                        <a:pt x="31544" y="6744"/>
                        <a:pt x="29598" y="8690"/>
                        <a:pt x="27199" y="8690"/>
                      </a:cubicBezTo>
                      <a:close/>
                    </a:path>
                  </a:pathLst>
                </a:custGeom>
                <a:solidFill>
                  <a:srgbClr val="6745FF"/>
                </a:solidFill>
                <a:ln w="8675" cap="flat">
                  <a:noFill/>
                  <a:prstDash val="solid"/>
                  <a:miter/>
                </a:ln>
              </p:spPr>
              <p:txBody>
                <a:bodyPr rtlCol="1" anchor="ctr"/>
                <a:lstStyle/>
                <a:p>
                  <a:endParaRPr lang="fa-IR"/>
                </a:p>
              </p:txBody>
            </p:sp>
          </p:grpSp>
        </p:grpSp>
      </p:grpSp>
      <p:grpSp>
        <p:nvGrpSpPr>
          <p:cNvPr id="5" name="Group 4">
            <a:extLst>
              <a:ext uri="{FF2B5EF4-FFF2-40B4-BE49-F238E27FC236}">
                <a16:creationId xmlns:a16="http://schemas.microsoft.com/office/drawing/2014/main" id="{38CE4803-0760-4238-9B7F-395EDA750774}"/>
              </a:ext>
            </a:extLst>
          </p:cNvPr>
          <p:cNvGrpSpPr/>
          <p:nvPr/>
        </p:nvGrpSpPr>
        <p:grpSpPr>
          <a:xfrm>
            <a:off x="4160452" y="788454"/>
            <a:ext cx="3871095" cy="3871095"/>
            <a:chOff x="4160454" y="1024857"/>
            <a:chExt cx="3871095" cy="3871095"/>
          </a:xfrm>
        </p:grpSpPr>
        <p:pic>
          <p:nvPicPr>
            <p:cNvPr id="74" name="Picture 73">
              <a:extLst>
                <a:ext uri="{FF2B5EF4-FFF2-40B4-BE49-F238E27FC236}">
                  <a16:creationId xmlns:a16="http://schemas.microsoft.com/office/drawing/2014/main" id="{E63E1499-6A71-40CC-B0D3-8B97454978D6}"/>
                </a:ext>
              </a:extLst>
            </p:cNvPr>
            <p:cNvPicPr>
              <a:picLocks noChangeAspect="1"/>
            </p:cNvPicPr>
            <p:nvPr/>
          </p:nvPicPr>
          <p:blipFill>
            <a:blip r:embed="rId2"/>
            <a:stretch>
              <a:fillRect/>
            </a:stretch>
          </p:blipFill>
          <p:spPr>
            <a:xfrm>
              <a:off x="4160454" y="1024857"/>
              <a:ext cx="3871095" cy="3871095"/>
            </a:xfrm>
            <a:prstGeom prst="rect">
              <a:avLst/>
            </a:prstGeom>
          </p:spPr>
        </p:pic>
        <p:sp>
          <p:nvSpPr>
            <p:cNvPr id="27" name="Oval 26">
              <a:extLst>
                <a:ext uri="{FF2B5EF4-FFF2-40B4-BE49-F238E27FC236}">
                  <a16:creationId xmlns:a16="http://schemas.microsoft.com/office/drawing/2014/main" id="{B0ED3AD5-6721-43F7-81C0-B795C573DDEE}"/>
                </a:ext>
              </a:extLst>
            </p:cNvPr>
            <p:cNvSpPr/>
            <p:nvPr/>
          </p:nvSpPr>
          <p:spPr>
            <a:xfrm>
              <a:off x="4421999" y="1297801"/>
              <a:ext cx="3348000" cy="3348000"/>
            </a:xfrm>
            <a:prstGeom prst="ellipse">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5400" b="1" dirty="0">
                <a:solidFill>
                  <a:schemeClr val="tx1">
                    <a:lumMod val="85000"/>
                    <a:lumOff val="15000"/>
                  </a:schemeClr>
                </a:solidFill>
                <a:latin typeface="Fira Sans Extra Condensed Medium"/>
                <a:ea typeface="Fira Sans Extra Condensed Medium"/>
                <a:cs typeface="IRAN Sans" panose="020B0400000000000000" pitchFamily="34" charset="-78"/>
                <a:sym typeface="Fira Sans Extra Condensed Medium"/>
              </a:endParaRPr>
            </a:p>
          </p:txBody>
        </p:sp>
      </p:grpSp>
      <p:pic>
        <p:nvPicPr>
          <p:cNvPr id="2" name="Graphic 1">
            <a:extLst>
              <a:ext uri="{FF2B5EF4-FFF2-40B4-BE49-F238E27FC236}">
                <a16:creationId xmlns:a16="http://schemas.microsoft.com/office/drawing/2014/main" id="{6A3C215A-06B4-3B65-BD01-8FC02339C7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7804" y="1722729"/>
            <a:ext cx="2036391" cy="2036391"/>
          </a:xfrm>
          <a:prstGeom prst="rect">
            <a:avLst/>
          </a:prstGeom>
        </p:spPr>
      </p:pic>
    </p:spTree>
    <p:extLst>
      <p:ext uri="{BB962C8B-B14F-4D97-AF65-F5344CB8AC3E}">
        <p14:creationId xmlns:p14="http://schemas.microsoft.com/office/powerpoint/2010/main" val="40749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72485" y="59656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rtl="1">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نرم افزار کلیپس ‎(</a:t>
            </a:r>
            <a:r>
              <a:rPr lang="en-US"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CLIPS</a:t>
            </a: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r>
              <a:rPr lang="en-US"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a:t>
            </a:r>
            <a:endPar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grpSp>
        <p:nvGrpSpPr>
          <p:cNvPr id="45" name="Group 44">
            <a:extLst>
              <a:ext uri="{FF2B5EF4-FFF2-40B4-BE49-F238E27FC236}">
                <a16:creationId xmlns:a16="http://schemas.microsoft.com/office/drawing/2014/main" id="{4C8F74FC-52BC-4CE6-8462-641C5B8BA84D}"/>
              </a:ext>
            </a:extLst>
          </p:cNvPr>
          <p:cNvGrpSpPr/>
          <p:nvPr/>
        </p:nvGrpSpPr>
        <p:grpSpPr>
          <a:xfrm>
            <a:off x="961935" y="1649005"/>
            <a:ext cx="4961204" cy="3879273"/>
            <a:chOff x="1259487" y="1676712"/>
            <a:chExt cx="4961204" cy="3879273"/>
          </a:xfrm>
        </p:grpSpPr>
        <p:sp>
          <p:nvSpPr>
            <p:cNvPr id="46" name="Rectangle 45">
              <a:extLst>
                <a:ext uri="{FF2B5EF4-FFF2-40B4-BE49-F238E27FC236}">
                  <a16:creationId xmlns:a16="http://schemas.microsoft.com/office/drawing/2014/main" id="{D3036369-C5CE-4524-B36C-0DD6FAB947C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7" name="Rectangle 46">
              <a:extLst>
                <a:ext uri="{FF2B5EF4-FFF2-40B4-BE49-F238E27FC236}">
                  <a16:creationId xmlns:a16="http://schemas.microsoft.com/office/drawing/2014/main" id="{DC3B16BF-315C-47A0-BE7F-ABF8218B9F47}"/>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8" name="Rectangle 47">
              <a:extLst>
                <a:ext uri="{FF2B5EF4-FFF2-40B4-BE49-F238E27FC236}">
                  <a16:creationId xmlns:a16="http://schemas.microsoft.com/office/drawing/2014/main" id="{9FDCE198-901B-4D18-8F08-3EB34EDEFF46}"/>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grpSp>
        <p:nvGrpSpPr>
          <p:cNvPr id="28" name="Group 27">
            <a:extLst>
              <a:ext uri="{FF2B5EF4-FFF2-40B4-BE49-F238E27FC236}">
                <a16:creationId xmlns:a16="http://schemas.microsoft.com/office/drawing/2014/main" id="{98B85BC6-FFA1-4115-8A94-8E6CCBF3A53C}"/>
              </a:ext>
            </a:extLst>
          </p:cNvPr>
          <p:cNvGrpSpPr/>
          <p:nvPr/>
        </p:nvGrpSpPr>
        <p:grpSpPr>
          <a:xfrm flipH="1">
            <a:off x="6364474" y="1649005"/>
            <a:ext cx="4961204" cy="3879273"/>
            <a:chOff x="1259487" y="1676712"/>
            <a:chExt cx="4961204" cy="3879273"/>
          </a:xfrm>
        </p:grpSpPr>
        <p:sp>
          <p:nvSpPr>
            <p:cNvPr id="29" name="Rectangle 28">
              <a:extLst>
                <a:ext uri="{FF2B5EF4-FFF2-40B4-BE49-F238E27FC236}">
                  <a16:creationId xmlns:a16="http://schemas.microsoft.com/office/drawing/2014/main" id="{340BD685-E0BB-49E9-886A-6C83A8770FFC}"/>
                </a:ext>
              </a:extLst>
            </p:cNvPr>
            <p:cNvSpPr/>
            <p:nvPr/>
          </p:nvSpPr>
          <p:spPr>
            <a:xfrm>
              <a:off x="1259487" y="2023705"/>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0" name="Rectangle 29">
              <a:extLst>
                <a:ext uri="{FF2B5EF4-FFF2-40B4-BE49-F238E27FC236}">
                  <a16:creationId xmlns:a16="http://schemas.microsoft.com/office/drawing/2014/main" id="{A4FB83AA-39C8-44FE-B674-FEC9A64CE91E}"/>
                </a:ext>
              </a:extLst>
            </p:cNvPr>
            <p:cNvSpPr/>
            <p:nvPr/>
          </p:nvSpPr>
          <p:spPr>
            <a:xfrm>
              <a:off x="1411890" y="1843281"/>
              <a:ext cx="467025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1" name="Rectangle 30">
              <a:extLst>
                <a:ext uri="{FF2B5EF4-FFF2-40B4-BE49-F238E27FC236}">
                  <a16:creationId xmlns:a16="http://schemas.microsoft.com/office/drawing/2014/main" id="{7FC956EE-5A65-4388-8F18-A776653EDF6B}"/>
                </a:ext>
              </a:extLst>
            </p:cNvPr>
            <p:cNvSpPr/>
            <p:nvPr/>
          </p:nvSpPr>
          <p:spPr>
            <a:xfrm>
              <a:off x="1550438" y="1676712"/>
              <a:ext cx="467025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a:t>
              </a:r>
            </a:p>
          </p:txBody>
        </p:sp>
      </p:grpSp>
    </p:spTree>
    <p:extLst>
      <p:ext uri="{BB962C8B-B14F-4D97-AF65-F5344CB8AC3E}">
        <p14:creationId xmlns:p14="http://schemas.microsoft.com/office/powerpoint/2010/main" val="226666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9F7127AF-CD70-4D73-B35B-EFC00A4149AC}"/>
              </a:ext>
            </a:extLst>
          </p:cNvPr>
          <p:cNvSpPr>
            <a:spLocks noGrp="1"/>
          </p:cNvSpPr>
          <p:nvPr>
            <p:ph type="pic" idx="1"/>
          </p:nvPr>
        </p:nvSpPr>
        <p:spPr/>
        <p:txBody>
          <a:bodyPr/>
          <a:lstStyle/>
          <a:p>
            <a:endParaRPr lang="en-US"/>
          </a:p>
        </p:txBody>
      </p:sp>
      <p:sp>
        <p:nvSpPr>
          <p:cNvPr id="34" name="Picture Placeholder 33">
            <a:extLst>
              <a:ext uri="{FF2B5EF4-FFF2-40B4-BE49-F238E27FC236}">
                <a16:creationId xmlns:a16="http://schemas.microsoft.com/office/drawing/2014/main" id="{817E17DE-B98B-43BE-9B27-6B760F2F3260}"/>
              </a:ext>
            </a:extLst>
          </p:cNvPr>
          <p:cNvSpPr>
            <a:spLocks noGrp="1"/>
          </p:cNvSpPr>
          <p:nvPr>
            <p:ph type="pic" idx="10"/>
          </p:nvPr>
        </p:nvSpPr>
        <p:spPr/>
        <p:txBody>
          <a:bodyPr/>
          <a:lstStyle/>
          <a:p>
            <a:endParaRPr lang="en-US"/>
          </a:p>
        </p:txBody>
      </p:sp>
      <p:sp>
        <p:nvSpPr>
          <p:cNvPr id="35" name="Picture Placeholder 34">
            <a:extLst>
              <a:ext uri="{FF2B5EF4-FFF2-40B4-BE49-F238E27FC236}">
                <a16:creationId xmlns:a16="http://schemas.microsoft.com/office/drawing/2014/main" id="{ACA98041-64F6-469C-A5FC-27F0C8B9269B}"/>
              </a:ext>
            </a:extLst>
          </p:cNvPr>
          <p:cNvSpPr>
            <a:spLocks noGrp="1"/>
          </p:cNvSpPr>
          <p:nvPr>
            <p:ph type="pic" idx="11"/>
          </p:nvPr>
        </p:nvSpPr>
        <p:spPr/>
        <p:txBody>
          <a:bodyPr/>
          <a:lstStyle/>
          <a:p>
            <a:endParaRPr lang="en-US"/>
          </a:p>
        </p:txBody>
      </p:sp>
      <p:grpSp>
        <p:nvGrpSpPr>
          <p:cNvPr id="3" name="Group 2">
            <a:extLst>
              <a:ext uri="{FF2B5EF4-FFF2-40B4-BE49-F238E27FC236}">
                <a16:creationId xmlns:a16="http://schemas.microsoft.com/office/drawing/2014/main" id="{141D1079-B845-4B3E-BA20-53C822E93D4D}"/>
              </a:ext>
            </a:extLst>
          </p:cNvPr>
          <p:cNvGrpSpPr/>
          <p:nvPr/>
        </p:nvGrpSpPr>
        <p:grpSpPr>
          <a:xfrm>
            <a:off x="10823485" y="5984290"/>
            <a:ext cx="1224078" cy="734400"/>
            <a:chOff x="10781922" y="158400"/>
            <a:chExt cx="1224078" cy="734400"/>
          </a:xfrm>
        </p:grpSpPr>
        <p:sp>
          <p:nvSpPr>
            <p:cNvPr id="4" name="Rectangle: Rounded Corners 3">
              <a:extLst>
                <a:ext uri="{FF2B5EF4-FFF2-40B4-BE49-F238E27FC236}">
                  <a16:creationId xmlns:a16="http://schemas.microsoft.com/office/drawing/2014/main" id="{03225615-B7F8-4021-A856-56CAE8D65F4E}"/>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BE99BF76-CCF4-4CB9-B73B-DF2AC64B40B4}"/>
                </a:ext>
              </a:extLst>
            </p:cNvPr>
            <p:cNvGrpSpPr>
              <a:grpSpLocks noChangeAspect="1"/>
            </p:cNvGrpSpPr>
            <p:nvPr/>
          </p:nvGrpSpPr>
          <p:grpSpPr>
            <a:xfrm>
              <a:off x="11271600" y="158400"/>
              <a:ext cx="734400" cy="734400"/>
              <a:chOff x="4257356" y="2749104"/>
              <a:chExt cx="1145658" cy="1145658"/>
            </a:xfrm>
          </p:grpSpPr>
          <p:sp>
            <p:nvSpPr>
              <p:cNvPr id="6" name="Rectangle: Rounded Corners 5">
                <a:extLst>
                  <a:ext uri="{FF2B5EF4-FFF2-40B4-BE49-F238E27FC236}">
                    <a16:creationId xmlns:a16="http://schemas.microsoft.com/office/drawing/2014/main" id="{295C5FD3-E591-44F9-BB41-3968AC83EBCD}"/>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2">
                <a:extLst>
                  <a:ext uri="{FF2B5EF4-FFF2-40B4-BE49-F238E27FC236}">
                    <a16:creationId xmlns:a16="http://schemas.microsoft.com/office/drawing/2014/main" id="{3365E1FE-7D41-4B5D-AFC8-26033137A4D3}"/>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8" name="Freeform: Shape 7">
                  <a:extLst>
                    <a:ext uri="{FF2B5EF4-FFF2-40B4-BE49-F238E27FC236}">
                      <a16:creationId xmlns:a16="http://schemas.microsoft.com/office/drawing/2014/main" id="{44B0E055-61E8-4672-BE74-099F0C409248}"/>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9" name="Freeform: Shape 8">
                  <a:extLst>
                    <a:ext uri="{FF2B5EF4-FFF2-40B4-BE49-F238E27FC236}">
                      <a16:creationId xmlns:a16="http://schemas.microsoft.com/office/drawing/2014/main" id="{D58B9C46-20C5-4582-87CE-202616EE813E}"/>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10" name="Freeform: Shape 9">
                  <a:extLst>
                    <a:ext uri="{FF2B5EF4-FFF2-40B4-BE49-F238E27FC236}">
                      <a16:creationId xmlns:a16="http://schemas.microsoft.com/office/drawing/2014/main" id="{B5AC40C4-AAE1-412A-BDDB-38E3A35B46A0}"/>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F78D4289-601E-43A8-8CDA-BA343B8BFAD9}"/>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E934A395-4A2C-4701-AA47-C1D2DF08B487}"/>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7C52F8E-4484-41F4-97CD-86437F79C5BB}"/>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C74E6F10-4E71-4202-8E04-4EE47891648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8FE68715-5E16-4B08-AC96-DCF77ACF6A07}"/>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A098089E-23F9-4F00-9BBA-B69397057E70}"/>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C0AB3E-2090-4CB9-B134-15B9F05CD73E}"/>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72E0697D-170F-4A71-8DAB-0722A45DED88}"/>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3C7026AD-C01C-4119-9EDE-C06B5C44732E}"/>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FCF7F1B0-1C53-47DE-835B-1381BF273FE2}"/>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2DD9A8F0-D1F1-41AF-A95C-30642926E79C}"/>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CFFEE6EC-A330-400B-9475-C22EC9A6F3E8}"/>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907D405B-1646-4A80-A095-CBEDC77978DF}"/>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007BC6C0-6833-487D-845A-39B00B5A91D6}"/>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1333AB07-0486-499F-8E26-4215716D77F9}"/>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grpSp>
      <p:sp>
        <p:nvSpPr>
          <p:cNvPr id="28" name="Rectangle 27">
            <a:extLst>
              <a:ext uri="{FF2B5EF4-FFF2-40B4-BE49-F238E27FC236}">
                <a16:creationId xmlns:a16="http://schemas.microsoft.com/office/drawing/2014/main" id="{C3619657-41DF-477D-BAF3-7F230EDDE765}"/>
              </a:ext>
            </a:extLst>
          </p:cNvPr>
          <p:cNvSpPr/>
          <p:nvPr/>
        </p:nvSpPr>
        <p:spPr>
          <a:xfrm>
            <a:off x="6095999" y="861640"/>
            <a:ext cx="4472681" cy="241496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a:t>
            </a:r>
          </a:p>
        </p:txBody>
      </p:sp>
    </p:spTree>
    <p:extLst>
      <p:ext uri="{BB962C8B-B14F-4D97-AF65-F5344CB8AC3E}">
        <p14:creationId xmlns:p14="http://schemas.microsoft.com/office/powerpoint/2010/main" val="1198103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1ADD6C-015F-4970-BD50-99107BFB15E7}"/>
              </a:ext>
            </a:extLst>
          </p:cNvPr>
          <p:cNvGrpSpPr/>
          <p:nvPr/>
        </p:nvGrpSpPr>
        <p:grpSpPr>
          <a:xfrm>
            <a:off x="10836000" y="5976000"/>
            <a:ext cx="1224078" cy="734400"/>
            <a:chOff x="10781922" y="158400"/>
            <a:chExt cx="1224078" cy="734400"/>
          </a:xfrm>
        </p:grpSpPr>
        <p:sp>
          <p:nvSpPr>
            <p:cNvPr id="7" name="Rectangle: Rounded Corners 6">
              <a:extLst>
                <a:ext uri="{FF2B5EF4-FFF2-40B4-BE49-F238E27FC236}">
                  <a16:creationId xmlns:a16="http://schemas.microsoft.com/office/drawing/2014/main" id="{8B8D8B89-3164-4A29-93C6-62E022A597B0}"/>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33" name="Group 32">
              <a:extLst>
                <a:ext uri="{FF2B5EF4-FFF2-40B4-BE49-F238E27FC236}">
                  <a16:creationId xmlns:a16="http://schemas.microsoft.com/office/drawing/2014/main" id="{A589296F-5131-42A7-9CD5-CF16483903A3}"/>
                </a:ext>
              </a:extLst>
            </p:cNvPr>
            <p:cNvGrpSpPr>
              <a:grpSpLocks noChangeAspect="1"/>
            </p:cNvGrpSpPr>
            <p:nvPr/>
          </p:nvGrpSpPr>
          <p:grpSpPr>
            <a:xfrm>
              <a:off x="11271600" y="158400"/>
              <a:ext cx="734400" cy="734400"/>
              <a:chOff x="8634005" y="4124909"/>
              <a:chExt cx="1145658" cy="1145658"/>
            </a:xfrm>
          </p:grpSpPr>
          <p:sp>
            <p:nvSpPr>
              <p:cNvPr id="34" name="Rectangle: Rounded Corners 33">
                <a:extLst>
                  <a:ext uri="{FF2B5EF4-FFF2-40B4-BE49-F238E27FC236}">
                    <a16:creationId xmlns:a16="http://schemas.microsoft.com/office/drawing/2014/main" id="{FCD3BC32-7405-437C-9815-329CBD5F8368}"/>
                  </a:ext>
                </a:extLst>
              </p:cNvPr>
              <p:cNvSpPr/>
              <p:nvPr/>
            </p:nvSpPr>
            <p:spPr>
              <a:xfrm>
                <a:off x="8634005" y="4124909"/>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35" name="Graphic 2">
                <a:extLst>
                  <a:ext uri="{FF2B5EF4-FFF2-40B4-BE49-F238E27FC236}">
                    <a16:creationId xmlns:a16="http://schemas.microsoft.com/office/drawing/2014/main" id="{AF78151B-4D67-443A-9837-6B0B03CE2290}"/>
                  </a:ext>
                </a:extLst>
              </p:cNvPr>
              <p:cNvGrpSpPr/>
              <p:nvPr/>
            </p:nvGrpSpPr>
            <p:grpSpPr>
              <a:xfrm>
                <a:off x="8881255" y="4348647"/>
                <a:ext cx="722125" cy="673978"/>
                <a:chOff x="5152915" y="1771708"/>
                <a:chExt cx="722125" cy="673978"/>
              </a:xfrm>
              <a:solidFill>
                <a:schemeClr val="accent1"/>
              </a:solidFill>
            </p:grpSpPr>
            <p:sp>
              <p:nvSpPr>
                <p:cNvPr id="36" name="Freeform: Shape 35">
                  <a:extLst>
                    <a:ext uri="{FF2B5EF4-FFF2-40B4-BE49-F238E27FC236}">
                      <a16:creationId xmlns:a16="http://schemas.microsoft.com/office/drawing/2014/main" id="{BDC8C271-AD01-4296-A8B6-02F1192185B1}"/>
                    </a:ext>
                  </a:extLst>
                </p:cNvPr>
                <p:cNvSpPr/>
                <p:nvPr/>
              </p:nvSpPr>
              <p:spPr>
                <a:xfrm>
                  <a:off x="5470650" y="2091358"/>
                  <a:ext cx="404390" cy="354327"/>
                </a:xfrm>
                <a:custGeom>
                  <a:avLst/>
                  <a:gdLst>
                    <a:gd name="connsiteX0" fmla="*/ 360178 w 404390"/>
                    <a:gd name="connsiteY0" fmla="*/ 0 h 354327"/>
                    <a:gd name="connsiteX1" fmla="*/ 44212 w 404390"/>
                    <a:gd name="connsiteY1" fmla="*/ 0 h 354327"/>
                    <a:gd name="connsiteX2" fmla="*/ 0 w 404390"/>
                    <a:gd name="connsiteY2" fmla="*/ 44212 h 354327"/>
                    <a:gd name="connsiteX3" fmla="*/ 0 w 404390"/>
                    <a:gd name="connsiteY3" fmla="*/ 262765 h 354327"/>
                    <a:gd name="connsiteX4" fmla="*/ 44212 w 404390"/>
                    <a:gd name="connsiteY4" fmla="*/ 306977 h 354327"/>
                    <a:gd name="connsiteX5" fmla="*/ 342788 w 404390"/>
                    <a:gd name="connsiteY5" fmla="*/ 306977 h 354327"/>
                    <a:gd name="connsiteX6" fmla="*/ 389653 w 404390"/>
                    <a:gd name="connsiteY6" fmla="*/ 352073 h 354327"/>
                    <a:gd name="connsiteX7" fmla="*/ 402139 w 404390"/>
                    <a:gd name="connsiteY7" fmla="*/ 351384 h 354327"/>
                    <a:gd name="connsiteX8" fmla="*/ 404390 w 404390"/>
                    <a:gd name="connsiteY8" fmla="*/ 345736 h 354327"/>
                    <a:gd name="connsiteX9" fmla="*/ 404390 w 404390"/>
                    <a:gd name="connsiteY9" fmla="*/ 44212 h 354327"/>
                    <a:gd name="connsiteX10" fmla="*/ 360178 w 404390"/>
                    <a:gd name="connsiteY10" fmla="*/ 0 h 35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390" h="354327">
                      <a:moveTo>
                        <a:pt x="360178" y="0"/>
                      </a:moveTo>
                      <a:lnTo>
                        <a:pt x="44212" y="0"/>
                      </a:lnTo>
                      <a:cubicBezTo>
                        <a:pt x="19794" y="0"/>
                        <a:pt x="0" y="19794"/>
                        <a:pt x="0" y="44212"/>
                      </a:cubicBezTo>
                      <a:lnTo>
                        <a:pt x="0" y="262765"/>
                      </a:lnTo>
                      <a:cubicBezTo>
                        <a:pt x="0" y="287182"/>
                        <a:pt x="19794" y="306977"/>
                        <a:pt x="44212" y="306977"/>
                      </a:cubicBezTo>
                      <a:lnTo>
                        <a:pt x="342788" y="306977"/>
                      </a:lnTo>
                      <a:lnTo>
                        <a:pt x="389653" y="352073"/>
                      </a:lnTo>
                      <a:cubicBezTo>
                        <a:pt x="393291" y="355330"/>
                        <a:pt x="398881" y="355022"/>
                        <a:pt x="402139" y="351384"/>
                      </a:cubicBezTo>
                      <a:cubicBezTo>
                        <a:pt x="403533" y="349826"/>
                        <a:pt x="404331" y="347825"/>
                        <a:pt x="404390" y="345736"/>
                      </a:cubicBezTo>
                      <a:lnTo>
                        <a:pt x="404390" y="44212"/>
                      </a:lnTo>
                      <a:cubicBezTo>
                        <a:pt x="404390" y="19794"/>
                        <a:pt x="384596" y="0"/>
                        <a:pt x="360178" y="0"/>
                      </a:cubicBezTo>
                      <a:close/>
                    </a:path>
                  </a:pathLst>
                </a:custGeom>
                <a:solidFill>
                  <a:srgbClr val="FFB361"/>
                </a:solidFill>
                <a:ln w="14579"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A8E282E1-D6B0-4FBE-AFC3-D3D8FCC44BA2}"/>
                    </a:ext>
                  </a:extLst>
                </p:cNvPr>
                <p:cNvSpPr/>
                <p:nvPr/>
              </p:nvSpPr>
              <p:spPr>
                <a:xfrm>
                  <a:off x="5550526"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4844124E-E7B0-4C2B-AE4E-70C634108A9A}"/>
                    </a:ext>
                  </a:extLst>
                </p:cNvPr>
                <p:cNvSpPr/>
                <p:nvPr/>
              </p:nvSpPr>
              <p:spPr>
                <a:xfrm>
                  <a:off x="5656045"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EEFE750B-3658-447D-9719-47F94DEDBFC3}"/>
                    </a:ext>
                  </a:extLst>
                </p:cNvPr>
                <p:cNvSpPr/>
                <p:nvPr/>
              </p:nvSpPr>
              <p:spPr>
                <a:xfrm>
                  <a:off x="5761564" y="2231657"/>
                  <a:ext cx="28590" cy="28590"/>
                </a:xfrm>
                <a:custGeom>
                  <a:avLst/>
                  <a:gdLst>
                    <a:gd name="connsiteX0" fmla="*/ 28590 w 28590"/>
                    <a:gd name="connsiteY0" fmla="*/ 14295 h 28590"/>
                    <a:gd name="connsiteX1" fmla="*/ 14295 w 28590"/>
                    <a:gd name="connsiteY1" fmla="*/ 28590 h 28590"/>
                    <a:gd name="connsiteX2" fmla="*/ 0 w 28590"/>
                    <a:gd name="connsiteY2" fmla="*/ 14295 h 28590"/>
                    <a:gd name="connsiteX3" fmla="*/ 14295 w 28590"/>
                    <a:gd name="connsiteY3" fmla="*/ 0 h 28590"/>
                    <a:gd name="connsiteX4" fmla="*/ 28590 w 28590"/>
                    <a:gd name="connsiteY4" fmla="*/ 14295 h 2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0" h="28590">
                      <a:moveTo>
                        <a:pt x="28590" y="14295"/>
                      </a:moveTo>
                      <a:cubicBezTo>
                        <a:pt x="28590" y="22190"/>
                        <a:pt x="22190" y="28590"/>
                        <a:pt x="14295" y="28590"/>
                      </a:cubicBezTo>
                      <a:cubicBezTo>
                        <a:pt x="6400" y="28590"/>
                        <a:pt x="0" y="22190"/>
                        <a:pt x="0" y="14295"/>
                      </a:cubicBezTo>
                      <a:cubicBezTo>
                        <a:pt x="0" y="6400"/>
                        <a:pt x="6400" y="0"/>
                        <a:pt x="14295" y="0"/>
                      </a:cubicBezTo>
                      <a:cubicBezTo>
                        <a:pt x="22190" y="0"/>
                        <a:pt x="28590" y="6400"/>
                        <a:pt x="28590" y="14295"/>
                      </a:cubicBezTo>
                      <a:close/>
                    </a:path>
                  </a:pathLst>
                </a:custGeom>
                <a:solidFill>
                  <a:srgbClr val="FFFFFF"/>
                </a:solidFill>
                <a:ln w="14579"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51B288FD-5BFA-4A60-8F6A-4F518F8D711A}"/>
                    </a:ext>
                  </a:extLst>
                </p:cNvPr>
                <p:cNvSpPr/>
                <p:nvPr/>
              </p:nvSpPr>
              <p:spPr>
                <a:xfrm>
                  <a:off x="5152915" y="1771708"/>
                  <a:ext cx="542035" cy="476310"/>
                </a:xfrm>
                <a:custGeom>
                  <a:avLst/>
                  <a:gdLst>
                    <a:gd name="connsiteX0" fmla="*/ 497824 w 542035"/>
                    <a:gd name="connsiteY0" fmla="*/ 0 h 476310"/>
                    <a:gd name="connsiteX1" fmla="*/ 44212 w 542035"/>
                    <a:gd name="connsiteY1" fmla="*/ 0 h 476310"/>
                    <a:gd name="connsiteX2" fmla="*/ 0 w 542035"/>
                    <a:gd name="connsiteY2" fmla="*/ 44212 h 476310"/>
                    <a:gd name="connsiteX3" fmla="*/ 0 w 542035"/>
                    <a:gd name="connsiteY3" fmla="*/ 458181 h 476310"/>
                    <a:gd name="connsiteX4" fmla="*/ 11053 w 542035"/>
                    <a:gd name="connsiteY4" fmla="*/ 474834 h 476310"/>
                    <a:gd name="connsiteX5" fmla="*/ 18274 w 542035"/>
                    <a:gd name="connsiteY5" fmla="*/ 476308 h 476310"/>
                    <a:gd name="connsiteX6" fmla="*/ 30654 w 542035"/>
                    <a:gd name="connsiteY6" fmla="*/ 471592 h 476310"/>
                    <a:gd name="connsiteX7" fmla="*/ 89603 w 542035"/>
                    <a:gd name="connsiteY7" fmla="*/ 414559 h 476310"/>
                    <a:gd name="connsiteX8" fmla="*/ 497824 w 542035"/>
                    <a:gd name="connsiteY8" fmla="*/ 414559 h 476310"/>
                    <a:gd name="connsiteX9" fmla="*/ 542036 w 542035"/>
                    <a:gd name="connsiteY9" fmla="*/ 370347 h 476310"/>
                    <a:gd name="connsiteX10" fmla="*/ 542036 w 542035"/>
                    <a:gd name="connsiteY10" fmla="*/ 44212 h 476310"/>
                    <a:gd name="connsiteX11" fmla="*/ 497824 w 542035"/>
                    <a:gd name="connsiteY11" fmla="*/ 0 h 476310"/>
                    <a:gd name="connsiteX12" fmla="*/ 528183 w 542035"/>
                    <a:gd name="connsiteY12" fmla="*/ 44212 h 476310"/>
                    <a:gd name="connsiteX13" fmla="*/ 528183 w 542035"/>
                    <a:gd name="connsiteY13" fmla="*/ 370347 h 476310"/>
                    <a:gd name="connsiteX14" fmla="*/ 497824 w 542035"/>
                    <a:gd name="connsiteY14" fmla="*/ 400706 h 476310"/>
                    <a:gd name="connsiteX15" fmla="*/ 85181 w 542035"/>
                    <a:gd name="connsiteY15" fmla="*/ 400706 h 476310"/>
                    <a:gd name="connsiteX16" fmla="*/ 21811 w 542035"/>
                    <a:gd name="connsiteY16" fmla="*/ 461423 h 476310"/>
                    <a:gd name="connsiteX17" fmla="*/ 16801 w 542035"/>
                    <a:gd name="connsiteY17" fmla="*/ 462455 h 476310"/>
                    <a:gd name="connsiteX18" fmla="*/ 14000 w 542035"/>
                    <a:gd name="connsiteY18" fmla="*/ 458181 h 476310"/>
                    <a:gd name="connsiteX19" fmla="*/ 14000 w 542035"/>
                    <a:gd name="connsiteY19" fmla="*/ 44212 h 476310"/>
                    <a:gd name="connsiteX20" fmla="*/ 44063 w 542035"/>
                    <a:gd name="connsiteY20" fmla="*/ 13559 h 476310"/>
                    <a:gd name="connsiteX21" fmla="*/ 44212 w 542035"/>
                    <a:gd name="connsiteY21" fmla="*/ 13558 h 476310"/>
                    <a:gd name="connsiteX22" fmla="*/ 498119 w 542035"/>
                    <a:gd name="connsiteY22" fmla="*/ 13558 h 476310"/>
                    <a:gd name="connsiteX23" fmla="*/ 528183 w 542035"/>
                    <a:gd name="connsiteY23" fmla="*/ 44209 h 476310"/>
                    <a:gd name="connsiteX24" fmla="*/ 528183 w 542035"/>
                    <a:gd name="connsiteY24" fmla="*/ 44212 h 476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035" h="476310">
                      <a:moveTo>
                        <a:pt x="497824" y="0"/>
                      </a:moveTo>
                      <a:lnTo>
                        <a:pt x="44212" y="0"/>
                      </a:lnTo>
                      <a:cubicBezTo>
                        <a:pt x="19794" y="0"/>
                        <a:pt x="0" y="19794"/>
                        <a:pt x="0" y="44212"/>
                      </a:cubicBezTo>
                      <a:lnTo>
                        <a:pt x="0" y="458181"/>
                      </a:lnTo>
                      <a:cubicBezTo>
                        <a:pt x="-25" y="465457"/>
                        <a:pt x="4338" y="472031"/>
                        <a:pt x="11053" y="474834"/>
                      </a:cubicBezTo>
                      <a:cubicBezTo>
                        <a:pt x="13329" y="475831"/>
                        <a:pt x="15790" y="476333"/>
                        <a:pt x="18274" y="476308"/>
                      </a:cubicBezTo>
                      <a:cubicBezTo>
                        <a:pt x="22853" y="476384"/>
                        <a:pt x="27286" y="474695"/>
                        <a:pt x="30654" y="471592"/>
                      </a:cubicBezTo>
                      <a:lnTo>
                        <a:pt x="89603" y="414559"/>
                      </a:lnTo>
                      <a:lnTo>
                        <a:pt x="497824" y="414559"/>
                      </a:lnTo>
                      <a:cubicBezTo>
                        <a:pt x="522242" y="414559"/>
                        <a:pt x="542036" y="394764"/>
                        <a:pt x="542036" y="370347"/>
                      </a:cubicBezTo>
                      <a:lnTo>
                        <a:pt x="542036" y="44212"/>
                      </a:lnTo>
                      <a:cubicBezTo>
                        <a:pt x="542036" y="19794"/>
                        <a:pt x="522242" y="0"/>
                        <a:pt x="497824" y="0"/>
                      </a:cubicBezTo>
                      <a:close/>
                      <a:moveTo>
                        <a:pt x="528183" y="44212"/>
                      </a:moveTo>
                      <a:lnTo>
                        <a:pt x="528183" y="370347"/>
                      </a:lnTo>
                      <a:cubicBezTo>
                        <a:pt x="528183" y="387113"/>
                        <a:pt x="514591" y="400706"/>
                        <a:pt x="497824" y="400706"/>
                      </a:cubicBezTo>
                      <a:lnTo>
                        <a:pt x="85181" y="400706"/>
                      </a:lnTo>
                      <a:lnTo>
                        <a:pt x="21811" y="461423"/>
                      </a:lnTo>
                      <a:cubicBezTo>
                        <a:pt x="20508" y="462757"/>
                        <a:pt x="18525" y="463166"/>
                        <a:pt x="16801" y="462455"/>
                      </a:cubicBezTo>
                      <a:cubicBezTo>
                        <a:pt x="15083" y="461734"/>
                        <a:pt x="13976" y="460043"/>
                        <a:pt x="14000" y="458181"/>
                      </a:cubicBezTo>
                      <a:lnTo>
                        <a:pt x="14000" y="44212"/>
                      </a:lnTo>
                      <a:cubicBezTo>
                        <a:pt x="13838" y="27446"/>
                        <a:pt x="27297" y="13722"/>
                        <a:pt x="44063" y="13559"/>
                      </a:cubicBezTo>
                      <a:cubicBezTo>
                        <a:pt x="44112" y="13559"/>
                        <a:pt x="44162" y="13558"/>
                        <a:pt x="44212" y="13558"/>
                      </a:cubicBezTo>
                      <a:lnTo>
                        <a:pt x="498119" y="13558"/>
                      </a:lnTo>
                      <a:cubicBezTo>
                        <a:pt x="514885" y="13720"/>
                        <a:pt x="528345" y="27443"/>
                        <a:pt x="528183" y="44209"/>
                      </a:cubicBezTo>
                      <a:cubicBezTo>
                        <a:pt x="528183" y="44210"/>
                        <a:pt x="528183" y="44211"/>
                        <a:pt x="528183" y="44212"/>
                      </a:cubicBezTo>
                      <a:close/>
                    </a:path>
                  </a:pathLst>
                </a:custGeom>
                <a:solidFill>
                  <a:srgbClr val="6745FF"/>
                </a:solidFill>
                <a:ln w="14579"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C5CF51FD-D401-42E3-83AA-DC441DF7154A}"/>
                    </a:ext>
                  </a:extLst>
                </p:cNvPr>
                <p:cNvSpPr/>
                <p:nvPr/>
              </p:nvSpPr>
              <p:spPr>
                <a:xfrm>
                  <a:off x="5275382"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2" name="Freeform: Shape 41">
                  <a:extLst>
                    <a:ext uri="{FF2B5EF4-FFF2-40B4-BE49-F238E27FC236}">
                      <a16:creationId xmlns:a16="http://schemas.microsoft.com/office/drawing/2014/main" id="{C039BB2A-2C54-4053-A46B-1BA90D350CB8}"/>
                    </a:ext>
                  </a:extLst>
                </p:cNvPr>
                <p:cNvSpPr/>
                <p:nvPr/>
              </p:nvSpPr>
              <p:spPr>
                <a:xfrm>
                  <a:off x="540610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sp>
              <p:nvSpPr>
                <p:cNvPr id="43" name="Freeform: Shape 42">
                  <a:extLst>
                    <a:ext uri="{FF2B5EF4-FFF2-40B4-BE49-F238E27FC236}">
                      <a16:creationId xmlns:a16="http://schemas.microsoft.com/office/drawing/2014/main" id="{BEE130BB-63D3-467D-AE81-4A29E8800BCC}"/>
                    </a:ext>
                  </a:extLst>
                </p:cNvPr>
                <p:cNvSpPr/>
                <p:nvPr/>
              </p:nvSpPr>
              <p:spPr>
                <a:xfrm>
                  <a:off x="5536821" y="1962260"/>
                  <a:ext cx="35369" cy="35369"/>
                </a:xfrm>
                <a:custGeom>
                  <a:avLst/>
                  <a:gdLst>
                    <a:gd name="connsiteX0" fmla="*/ 35369 w 35369"/>
                    <a:gd name="connsiteY0" fmla="*/ 17685 h 35369"/>
                    <a:gd name="connsiteX1" fmla="*/ 17685 w 35369"/>
                    <a:gd name="connsiteY1" fmla="*/ 35369 h 35369"/>
                    <a:gd name="connsiteX2" fmla="*/ 0 w 35369"/>
                    <a:gd name="connsiteY2" fmla="*/ 17685 h 35369"/>
                    <a:gd name="connsiteX3" fmla="*/ 17685 w 35369"/>
                    <a:gd name="connsiteY3" fmla="*/ 0 h 35369"/>
                    <a:gd name="connsiteX4" fmla="*/ 35369 w 35369"/>
                    <a:gd name="connsiteY4" fmla="*/ 17685 h 3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9" h="35369">
                      <a:moveTo>
                        <a:pt x="35369" y="17685"/>
                      </a:moveTo>
                      <a:cubicBezTo>
                        <a:pt x="35369" y="27452"/>
                        <a:pt x="27452" y="35369"/>
                        <a:pt x="17685" y="35369"/>
                      </a:cubicBezTo>
                      <a:cubicBezTo>
                        <a:pt x="7918" y="35369"/>
                        <a:pt x="0" y="27452"/>
                        <a:pt x="0" y="17685"/>
                      </a:cubicBezTo>
                      <a:cubicBezTo>
                        <a:pt x="0" y="7918"/>
                        <a:pt x="7918" y="0"/>
                        <a:pt x="17685" y="0"/>
                      </a:cubicBezTo>
                      <a:cubicBezTo>
                        <a:pt x="27452" y="0"/>
                        <a:pt x="35369" y="7918"/>
                        <a:pt x="35369" y="17685"/>
                      </a:cubicBezTo>
                      <a:close/>
                    </a:path>
                  </a:pathLst>
                </a:custGeom>
                <a:solidFill>
                  <a:srgbClr val="6745FF"/>
                </a:solidFill>
                <a:ln w="14579" cap="flat">
                  <a:noFill/>
                  <a:prstDash val="solid"/>
                  <a:miter/>
                </a:ln>
              </p:spPr>
              <p:txBody>
                <a:bodyPr rtlCol="1" anchor="ctr"/>
                <a:lstStyle/>
                <a:p>
                  <a:endParaRPr lang="fa-IR"/>
                </a:p>
              </p:txBody>
            </p:sp>
          </p:grpSp>
        </p:grpSp>
      </p:grpSp>
      <p:sp>
        <p:nvSpPr>
          <p:cNvPr id="44" name="Rectangle: Rounded Corners 43">
            <a:extLst>
              <a:ext uri="{FF2B5EF4-FFF2-40B4-BE49-F238E27FC236}">
                <a16:creationId xmlns:a16="http://schemas.microsoft.com/office/drawing/2014/main" id="{7F499522-C441-4965-AAC2-E414A0EA0BF4}"/>
              </a:ext>
            </a:extLst>
          </p:cNvPr>
          <p:cNvSpPr/>
          <p:nvPr/>
        </p:nvSpPr>
        <p:spPr>
          <a:xfrm>
            <a:off x="4147377" y="478848"/>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48" name="Google Shape;745;p39">
            <a:extLst>
              <a:ext uri="{FF2B5EF4-FFF2-40B4-BE49-F238E27FC236}">
                <a16:creationId xmlns:a16="http://schemas.microsoft.com/office/drawing/2014/main" id="{59C77E9A-F493-4D66-9D6A-845097DE749D}"/>
              </a:ext>
            </a:extLst>
          </p:cNvPr>
          <p:cNvGrpSpPr/>
          <p:nvPr/>
        </p:nvGrpSpPr>
        <p:grpSpPr>
          <a:xfrm>
            <a:off x="2303014"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49" name="Google Shape;746;p39">
              <a:extLst>
                <a:ext uri="{FF2B5EF4-FFF2-40B4-BE49-F238E27FC236}">
                  <a16:creationId xmlns:a16="http://schemas.microsoft.com/office/drawing/2014/main" id="{E8D24102-4976-4771-8029-011673BFDDA5}"/>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47;p39">
              <a:extLst>
                <a:ext uri="{FF2B5EF4-FFF2-40B4-BE49-F238E27FC236}">
                  <a16:creationId xmlns:a16="http://schemas.microsoft.com/office/drawing/2014/main" id="{F3A56E8C-751F-4E0C-89C1-2F592BA78B90}"/>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48;p39">
              <a:extLst>
                <a:ext uri="{FF2B5EF4-FFF2-40B4-BE49-F238E27FC236}">
                  <a16:creationId xmlns:a16="http://schemas.microsoft.com/office/drawing/2014/main" id="{B5B12031-12D7-4C2E-AB3A-64E73A7556E7}"/>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49;p39">
              <a:extLst>
                <a:ext uri="{FF2B5EF4-FFF2-40B4-BE49-F238E27FC236}">
                  <a16:creationId xmlns:a16="http://schemas.microsoft.com/office/drawing/2014/main" id="{2F3F29CB-8555-45D0-BD17-C43D19C3677D}"/>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C270E3CB-A7A0-4A86-9287-84E989FE6358}"/>
              </a:ext>
            </a:extLst>
          </p:cNvPr>
          <p:cNvGrpSpPr/>
          <p:nvPr/>
        </p:nvGrpSpPr>
        <p:grpSpPr>
          <a:xfrm>
            <a:off x="805376" y="1598988"/>
            <a:ext cx="2101265" cy="4291406"/>
            <a:chOff x="805376" y="1598988"/>
            <a:chExt cx="2101265" cy="4291406"/>
          </a:xfrm>
        </p:grpSpPr>
        <p:sp>
          <p:nvSpPr>
            <p:cNvPr id="139" name="Google Shape;736;p39">
              <a:extLst>
                <a:ext uri="{FF2B5EF4-FFF2-40B4-BE49-F238E27FC236}">
                  <a16:creationId xmlns:a16="http://schemas.microsoft.com/office/drawing/2014/main" id="{5A7A516B-3570-4E62-AB6A-81060298BD5D}"/>
                </a:ext>
              </a:extLst>
            </p:cNvPr>
            <p:cNvSpPr/>
            <p:nvPr/>
          </p:nvSpPr>
          <p:spPr>
            <a:xfrm>
              <a:off x="1742502" y="3544603"/>
              <a:ext cx="227678" cy="935848"/>
            </a:xfrm>
            <a:custGeom>
              <a:avLst/>
              <a:gdLst/>
              <a:ahLst/>
              <a:cxnLst/>
              <a:rect l="l" t="t" r="r" b="b"/>
              <a:pathLst>
                <a:path w="335" h="2584" extrusionOk="0">
                  <a:moveTo>
                    <a:pt x="0" y="1"/>
                  </a:moveTo>
                  <a:lnTo>
                    <a:pt x="0" y="2410"/>
                  </a:lnTo>
                  <a:cubicBezTo>
                    <a:pt x="0" y="2503"/>
                    <a:pt x="67" y="2584"/>
                    <a:pt x="161" y="2584"/>
                  </a:cubicBezTo>
                  <a:cubicBezTo>
                    <a:pt x="254"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0" name="Google Shape;737;p39">
              <a:extLst>
                <a:ext uri="{FF2B5EF4-FFF2-40B4-BE49-F238E27FC236}">
                  <a16:creationId xmlns:a16="http://schemas.microsoft.com/office/drawing/2014/main" id="{14456330-7374-4038-BD8F-24CE47E86874}"/>
                </a:ext>
              </a:extLst>
            </p:cNvPr>
            <p:cNvSpPr/>
            <p:nvPr/>
          </p:nvSpPr>
          <p:spPr>
            <a:xfrm>
              <a:off x="805376" y="1598988"/>
              <a:ext cx="2101265" cy="2110080"/>
            </a:xfrm>
            <a:custGeom>
              <a:avLst/>
              <a:gdLst/>
              <a:ahLst/>
              <a:cxnLst/>
              <a:rect l="l" t="t" r="r" b="b"/>
              <a:pathLst>
                <a:path w="3092" h="3105" extrusionOk="0">
                  <a:moveTo>
                    <a:pt x="1540" y="0"/>
                  </a:moveTo>
                  <a:cubicBezTo>
                    <a:pt x="683" y="0"/>
                    <a:pt x="1" y="696"/>
                    <a:pt x="1" y="1553"/>
                  </a:cubicBezTo>
                  <a:cubicBezTo>
                    <a:pt x="1" y="2409"/>
                    <a:pt x="683" y="3105"/>
                    <a:pt x="1540" y="3105"/>
                  </a:cubicBezTo>
                  <a:cubicBezTo>
                    <a:pt x="2396" y="3105"/>
                    <a:pt x="3092" y="2409"/>
                    <a:pt x="3092" y="1553"/>
                  </a:cubicBezTo>
                  <a:cubicBezTo>
                    <a:pt x="3092" y="696"/>
                    <a:pt x="2396" y="0"/>
                    <a:pt x="1540"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1" name="Google Shape;738;p39">
              <a:extLst>
                <a:ext uri="{FF2B5EF4-FFF2-40B4-BE49-F238E27FC236}">
                  <a16:creationId xmlns:a16="http://schemas.microsoft.com/office/drawing/2014/main" id="{75C60C19-8788-4D91-A04B-DD3FB54E6842}"/>
                </a:ext>
              </a:extLst>
            </p:cNvPr>
            <p:cNvSpPr/>
            <p:nvPr/>
          </p:nvSpPr>
          <p:spPr>
            <a:xfrm>
              <a:off x="1033035" y="1835478"/>
              <a:ext cx="1637791" cy="1637096"/>
            </a:xfrm>
            <a:custGeom>
              <a:avLst/>
              <a:gdLst/>
              <a:ahLst/>
              <a:cxnLst/>
              <a:rect l="l" t="t" r="r" b="b"/>
              <a:pathLst>
                <a:path w="2410" h="2409" extrusionOk="0">
                  <a:moveTo>
                    <a:pt x="1205" y="0"/>
                  </a:moveTo>
                  <a:cubicBezTo>
                    <a:pt x="536" y="0"/>
                    <a:pt x="0" y="535"/>
                    <a:pt x="0" y="1205"/>
                  </a:cubicBezTo>
                  <a:cubicBezTo>
                    <a:pt x="0" y="1874"/>
                    <a:pt x="536" y="2409"/>
                    <a:pt x="1205" y="2409"/>
                  </a:cubicBezTo>
                  <a:cubicBezTo>
                    <a:pt x="1874" y="2409"/>
                    <a:pt x="2409" y="1874"/>
                    <a:pt x="2409" y="1205"/>
                  </a:cubicBezTo>
                  <a:cubicBezTo>
                    <a:pt x="2409" y="535"/>
                    <a:pt x="1874" y="0"/>
                    <a:pt x="1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1399</a:t>
              </a:r>
              <a:endParaRPr sz="4000" b="1">
                <a:solidFill>
                  <a:schemeClr val="bg1"/>
                </a:solidFill>
                <a:cs typeface="IRAN Sans" panose="020B0400000000000000" pitchFamily="34" charset="-78"/>
              </a:endParaRPr>
            </a:p>
          </p:txBody>
        </p:sp>
        <p:sp>
          <p:nvSpPr>
            <p:cNvPr id="142" name="Google Shape;739;p39">
              <a:extLst>
                <a:ext uri="{FF2B5EF4-FFF2-40B4-BE49-F238E27FC236}">
                  <a16:creationId xmlns:a16="http://schemas.microsoft.com/office/drawing/2014/main" id="{8DA76B90-B2D3-4B90-A741-8164B87B98E7}"/>
                </a:ext>
              </a:extLst>
            </p:cNvPr>
            <p:cNvSpPr/>
            <p:nvPr/>
          </p:nvSpPr>
          <p:spPr>
            <a:xfrm>
              <a:off x="1524369" y="4373194"/>
              <a:ext cx="573567" cy="491333"/>
            </a:xfrm>
            <a:custGeom>
              <a:avLst/>
              <a:gdLst/>
              <a:ahLst/>
              <a:cxnLst/>
              <a:rect l="l" t="t" r="r" b="b"/>
              <a:pathLst>
                <a:path w="844" h="723" extrusionOk="0">
                  <a:moveTo>
                    <a:pt x="482" y="0"/>
                  </a:moveTo>
                  <a:cubicBezTo>
                    <a:pt x="161" y="0"/>
                    <a:pt x="0" y="388"/>
                    <a:pt x="227" y="616"/>
                  </a:cubicBezTo>
                  <a:cubicBezTo>
                    <a:pt x="301" y="690"/>
                    <a:pt x="392" y="722"/>
                    <a:pt x="480" y="722"/>
                  </a:cubicBezTo>
                  <a:cubicBezTo>
                    <a:pt x="666" y="722"/>
                    <a:pt x="843" y="579"/>
                    <a:pt x="843" y="362"/>
                  </a:cubicBezTo>
                  <a:cubicBezTo>
                    <a:pt x="843" y="161"/>
                    <a:pt x="682"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60;p39">
              <a:extLst>
                <a:ext uri="{FF2B5EF4-FFF2-40B4-BE49-F238E27FC236}">
                  <a16:creationId xmlns:a16="http://schemas.microsoft.com/office/drawing/2014/main" id="{16A4F8A9-7B13-4A85-B676-FD01E060477E}"/>
                </a:ext>
              </a:extLst>
            </p:cNvPr>
            <p:cNvSpPr txBox="1"/>
            <p:nvPr/>
          </p:nvSpPr>
          <p:spPr>
            <a:xfrm flipH="1">
              <a:off x="897058"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64" name="Google Shape;761;p39">
              <a:extLst>
                <a:ext uri="{FF2B5EF4-FFF2-40B4-BE49-F238E27FC236}">
                  <a16:creationId xmlns:a16="http://schemas.microsoft.com/office/drawing/2014/main" id="{0F0C0DA7-3DF6-49C9-9AB0-BADF9E8A348D}"/>
                </a:ext>
              </a:extLst>
            </p:cNvPr>
            <p:cNvSpPr txBox="1"/>
            <p:nvPr/>
          </p:nvSpPr>
          <p:spPr>
            <a:xfrm flipH="1">
              <a:off x="898748"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6" name="Group 5">
            <a:extLst>
              <a:ext uri="{FF2B5EF4-FFF2-40B4-BE49-F238E27FC236}">
                <a16:creationId xmlns:a16="http://schemas.microsoft.com/office/drawing/2014/main" id="{01F77032-FC87-4F4D-8A42-8E4D989B2A3B}"/>
              </a:ext>
            </a:extLst>
          </p:cNvPr>
          <p:cNvGrpSpPr/>
          <p:nvPr/>
        </p:nvGrpSpPr>
        <p:grpSpPr>
          <a:xfrm>
            <a:off x="6458697" y="1598988"/>
            <a:ext cx="2101265" cy="4291406"/>
            <a:chOff x="6458697" y="1598988"/>
            <a:chExt cx="2101265" cy="4291406"/>
          </a:xfrm>
        </p:grpSpPr>
        <p:sp>
          <p:nvSpPr>
            <p:cNvPr id="159" name="Google Shape;756;p39">
              <a:extLst>
                <a:ext uri="{FF2B5EF4-FFF2-40B4-BE49-F238E27FC236}">
                  <a16:creationId xmlns:a16="http://schemas.microsoft.com/office/drawing/2014/main" id="{A5926425-108E-4EB8-A9B8-3F6635A103D9}"/>
                </a:ext>
              </a:extLst>
            </p:cNvPr>
            <p:cNvSpPr/>
            <p:nvPr/>
          </p:nvSpPr>
          <p:spPr>
            <a:xfrm>
              <a:off x="7395151"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0" name="Google Shape;757;p39">
              <a:extLst>
                <a:ext uri="{FF2B5EF4-FFF2-40B4-BE49-F238E27FC236}">
                  <a16:creationId xmlns:a16="http://schemas.microsoft.com/office/drawing/2014/main" id="{D8E41121-E735-49CF-9481-2BF03EBFF9CE}"/>
                </a:ext>
              </a:extLst>
            </p:cNvPr>
            <p:cNvSpPr/>
            <p:nvPr/>
          </p:nvSpPr>
          <p:spPr>
            <a:xfrm>
              <a:off x="6458697" y="1598988"/>
              <a:ext cx="2101265" cy="2110080"/>
            </a:xfrm>
            <a:custGeom>
              <a:avLst/>
              <a:gdLst/>
              <a:ahLst/>
              <a:cxnLst/>
              <a:rect l="l" t="t" r="r" b="b"/>
              <a:pathLst>
                <a:path w="3092" h="3105" extrusionOk="0">
                  <a:moveTo>
                    <a:pt x="1539" y="0"/>
                  </a:moveTo>
                  <a:cubicBezTo>
                    <a:pt x="696" y="0"/>
                    <a:pt x="0" y="696"/>
                    <a:pt x="0" y="1553"/>
                  </a:cubicBezTo>
                  <a:cubicBezTo>
                    <a:pt x="0" y="2409"/>
                    <a:pt x="696"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61" name="Google Shape;758;p39">
              <a:extLst>
                <a:ext uri="{FF2B5EF4-FFF2-40B4-BE49-F238E27FC236}">
                  <a16:creationId xmlns:a16="http://schemas.microsoft.com/office/drawing/2014/main" id="{3B9481EE-865E-4C94-B132-CF292FB60F69}"/>
                </a:ext>
              </a:extLst>
            </p:cNvPr>
            <p:cNvSpPr/>
            <p:nvPr/>
          </p:nvSpPr>
          <p:spPr>
            <a:xfrm>
              <a:off x="6695189" y="1835478"/>
              <a:ext cx="1628276" cy="1637096"/>
            </a:xfrm>
            <a:custGeom>
              <a:avLst/>
              <a:gdLst/>
              <a:ahLst/>
              <a:cxnLst/>
              <a:rect l="l" t="t" r="r" b="b"/>
              <a:pathLst>
                <a:path w="2396" h="2409" extrusionOk="0">
                  <a:moveTo>
                    <a:pt x="1191" y="0"/>
                  </a:moveTo>
                  <a:cubicBezTo>
                    <a:pt x="535" y="0"/>
                    <a:pt x="0" y="535"/>
                    <a:pt x="0" y="1205"/>
                  </a:cubicBezTo>
                  <a:cubicBezTo>
                    <a:pt x="0" y="1874"/>
                    <a:pt x="535" y="2409"/>
                    <a:pt x="1191" y="2409"/>
                  </a:cubicBezTo>
                  <a:cubicBezTo>
                    <a:pt x="1860" y="2409"/>
                    <a:pt x="2395" y="1874"/>
                    <a:pt x="2395" y="1205"/>
                  </a:cubicBezTo>
                  <a:cubicBezTo>
                    <a:pt x="2395" y="535"/>
                    <a:pt x="1860" y="0"/>
                    <a:pt x="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1397</a:t>
              </a:r>
              <a:endParaRPr sz="4000" b="1">
                <a:solidFill>
                  <a:schemeClr val="bg1"/>
                </a:solidFill>
                <a:cs typeface="IRAN Sans" panose="020B0400000000000000" pitchFamily="34" charset="-78"/>
              </a:endParaRPr>
            </a:p>
          </p:txBody>
        </p:sp>
        <p:sp>
          <p:nvSpPr>
            <p:cNvPr id="162" name="Google Shape;759;p39">
              <a:extLst>
                <a:ext uri="{FF2B5EF4-FFF2-40B4-BE49-F238E27FC236}">
                  <a16:creationId xmlns:a16="http://schemas.microsoft.com/office/drawing/2014/main" id="{F1BBEA52-6712-4B06-97A7-1489C2E7DBD4}"/>
                </a:ext>
              </a:extLst>
            </p:cNvPr>
            <p:cNvSpPr/>
            <p:nvPr/>
          </p:nvSpPr>
          <p:spPr>
            <a:xfrm>
              <a:off x="7177009" y="4373194"/>
              <a:ext cx="582401" cy="491333"/>
            </a:xfrm>
            <a:custGeom>
              <a:avLst/>
              <a:gdLst/>
              <a:ahLst/>
              <a:cxnLst/>
              <a:rect l="l" t="t" r="r" b="b"/>
              <a:pathLst>
                <a:path w="857" h="723" extrusionOk="0">
                  <a:moveTo>
                    <a:pt x="495" y="0"/>
                  </a:moveTo>
                  <a:cubicBezTo>
                    <a:pt x="161" y="0"/>
                    <a:pt x="0" y="388"/>
                    <a:pt x="228" y="616"/>
                  </a:cubicBezTo>
                  <a:cubicBezTo>
                    <a:pt x="301" y="690"/>
                    <a:pt x="393" y="722"/>
                    <a:pt x="484" y="722"/>
                  </a:cubicBezTo>
                  <a:cubicBezTo>
                    <a:pt x="673" y="722"/>
                    <a:pt x="857" y="579"/>
                    <a:pt x="857" y="362"/>
                  </a:cubicBezTo>
                  <a:cubicBezTo>
                    <a:pt x="857" y="161"/>
                    <a:pt x="683" y="0"/>
                    <a:pt x="4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62;p39">
              <a:extLst>
                <a:ext uri="{FF2B5EF4-FFF2-40B4-BE49-F238E27FC236}">
                  <a16:creationId xmlns:a16="http://schemas.microsoft.com/office/drawing/2014/main" id="{4A765E28-68F4-463B-8401-6F0CCD720D2C}"/>
                </a:ext>
              </a:extLst>
            </p:cNvPr>
            <p:cNvSpPr txBox="1"/>
            <p:nvPr/>
          </p:nvSpPr>
          <p:spPr>
            <a:xfrm flipH="1">
              <a:off x="655037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66" name="Google Shape;763;p39">
              <a:extLst>
                <a:ext uri="{FF2B5EF4-FFF2-40B4-BE49-F238E27FC236}">
                  <a16:creationId xmlns:a16="http://schemas.microsoft.com/office/drawing/2014/main" id="{569ACE52-729F-4408-9A3D-EDB4A0BE716C}"/>
                </a:ext>
              </a:extLst>
            </p:cNvPr>
            <p:cNvSpPr txBox="1"/>
            <p:nvPr/>
          </p:nvSpPr>
          <p:spPr>
            <a:xfrm flipH="1">
              <a:off x="655206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5" name="Group 4">
            <a:extLst>
              <a:ext uri="{FF2B5EF4-FFF2-40B4-BE49-F238E27FC236}">
                <a16:creationId xmlns:a16="http://schemas.microsoft.com/office/drawing/2014/main" id="{9EE75549-E332-4613-8318-8D4DC1F54C77}"/>
              </a:ext>
            </a:extLst>
          </p:cNvPr>
          <p:cNvGrpSpPr/>
          <p:nvPr/>
        </p:nvGrpSpPr>
        <p:grpSpPr>
          <a:xfrm>
            <a:off x="9285359" y="1598988"/>
            <a:ext cx="2101265" cy="4288560"/>
            <a:chOff x="9285359" y="1598988"/>
            <a:chExt cx="2101265" cy="4288560"/>
          </a:xfrm>
        </p:grpSpPr>
        <p:sp>
          <p:nvSpPr>
            <p:cNvPr id="144" name="Google Shape;741;p39">
              <a:extLst>
                <a:ext uri="{FF2B5EF4-FFF2-40B4-BE49-F238E27FC236}">
                  <a16:creationId xmlns:a16="http://schemas.microsoft.com/office/drawing/2014/main" id="{C98F8980-D556-4A65-B029-AF6331FE587B}"/>
                </a:ext>
              </a:extLst>
            </p:cNvPr>
            <p:cNvSpPr/>
            <p:nvPr/>
          </p:nvSpPr>
          <p:spPr>
            <a:xfrm>
              <a:off x="10221811" y="3544603"/>
              <a:ext cx="228340" cy="935848"/>
            </a:xfrm>
            <a:custGeom>
              <a:avLst/>
              <a:gdLst/>
              <a:ahLst/>
              <a:cxnLst/>
              <a:rect l="l" t="t" r="r" b="b"/>
              <a:pathLst>
                <a:path w="336" h="2584" extrusionOk="0">
                  <a:moveTo>
                    <a:pt x="1" y="1"/>
                  </a:moveTo>
                  <a:lnTo>
                    <a:pt x="1" y="2410"/>
                  </a:lnTo>
                  <a:cubicBezTo>
                    <a:pt x="1" y="2503"/>
                    <a:pt x="81" y="2584"/>
                    <a:pt x="175" y="2584"/>
                  </a:cubicBezTo>
                  <a:cubicBezTo>
                    <a:pt x="268"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5" name="Google Shape;742;p39">
              <a:extLst>
                <a:ext uri="{FF2B5EF4-FFF2-40B4-BE49-F238E27FC236}">
                  <a16:creationId xmlns:a16="http://schemas.microsoft.com/office/drawing/2014/main" id="{DB719087-CD4D-45CC-BF13-747BF2A70B4A}"/>
                </a:ext>
              </a:extLst>
            </p:cNvPr>
            <p:cNvSpPr/>
            <p:nvPr/>
          </p:nvSpPr>
          <p:spPr>
            <a:xfrm>
              <a:off x="9285359" y="1598988"/>
              <a:ext cx="2101265" cy="2110080"/>
            </a:xfrm>
            <a:custGeom>
              <a:avLst/>
              <a:gdLst/>
              <a:ahLst/>
              <a:cxnLst/>
              <a:rect l="l" t="t" r="r" b="b"/>
              <a:pathLst>
                <a:path w="3092" h="3105" extrusionOk="0">
                  <a:moveTo>
                    <a:pt x="1553" y="0"/>
                  </a:moveTo>
                  <a:cubicBezTo>
                    <a:pt x="696" y="0"/>
                    <a:pt x="0" y="696"/>
                    <a:pt x="0" y="1553"/>
                  </a:cubicBezTo>
                  <a:cubicBezTo>
                    <a:pt x="0" y="2409"/>
                    <a:pt x="696" y="3105"/>
                    <a:pt x="1553" y="3105"/>
                  </a:cubicBezTo>
                  <a:cubicBezTo>
                    <a:pt x="2409" y="3105"/>
                    <a:pt x="3091" y="2409"/>
                    <a:pt x="3091" y="1553"/>
                  </a:cubicBezTo>
                  <a:cubicBezTo>
                    <a:pt x="3091" y="696"/>
                    <a:pt x="2409" y="0"/>
                    <a:pt x="1553"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46" name="Google Shape;743;p39">
              <a:extLst>
                <a:ext uri="{FF2B5EF4-FFF2-40B4-BE49-F238E27FC236}">
                  <a16:creationId xmlns:a16="http://schemas.microsoft.com/office/drawing/2014/main" id="{2A20D59D-1576-4B3C-B24D-610527E4C33B}"/>
                </a:ext>
              </a:extLst>
            </p:cNvPr>
            <p:cNvSpPr/>
            <p:nvPr/>
          </p:nvSpPr>
          <p:spPr>
            <a:xfrm>
              <a:off x="9521851" y="1835478"/>
              <a:ext cx="1637111" cy="1637096"/>
            </a:xfrm>
            <a:custGeom>
              <a:avLst/>
              <a:gdLst/>
              <a:ahLst/>
              <a:cxnLst/>
              <a:rect l="l" t="t" r="r" b="b"/>
              <a:pathLst>
                <a:path w="2409" h="2409" extrusionOk="0">
                  <a:moveTo>
                    <a:pt x="1205" y="0"/>
                  </a:moveTo>
                  <a:cubicBezTo>
                    <a:pt x="535" y="0"/>
                    <a:pt x="0" y="535"/>
                    <a:pt x="0" y="1205"/>
                  </a:cubicBezTo>
                  <a:cubicBezTo>
                    <a:pt x="0" y="1874"/>
                    <a:pt x="535" y="2409"/>
                    <a:pt x="1205" y="2409"/>
                  </a:cubicBezTo>
                  <a:cubicBezTo>
                    <a:pt x="1860" y="2409"/>
                    <a:pt x="2409" y="1874"/>
                    <a:pt x="2409" y="1205"/>
                  </a:cubicBezTo>
                  <a:cubicBezTo>
                    <a:pt x="2409" y="535"/>
                    <a:pt x="1860" y="0"/>
                    <a:pt x="1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dirty="0">
                  <a:solidFill>
                    <a:schemeClr val="bg1"/>
                  </a:solidFill>
                  <a:cs typeface="IRAN Sans" panose="020B0400000000000000" pitchFamily="34" charset="-78"/>
                </a:rPr>
                <a:t>1396</a:t>
              </a:r>
              <a:endParaRPr sz="4000" b="1" dirty="0">
                <a:solidFill>
                  <a:schemeClr val="bg1"/>
                </a:solidFill>
                <a:cs typeface="IRAN Sans" panose="020B0400000000000000" pitchFamily="34" charset="-78"/>
              </a:endParaRPr>
            </a:p>
          </p:txBody>
        </p:sp>
        <p:sp>
          <p:nvSpPr>
            <p:cNvPr id="147" name="Google Shape;744;p39">
              <a:extLst>
                <a:ext uri="{FF2B5EF4-FFF2-40B4-BE49-F238E27FC236}">
                  <a16:creationId xmlns:a16="http://schemas.microsoft.com/office/drawing/2014/main" id="{BEC49FE8-94DC-4831-BF9F-C41EAE968514}"/>
                </a:ext>
              </a:extLst>
            </p:cNvPr>
            <p:cNvSpPr/>
            <p:nvPr/>
          </p:nvSpPr>
          <p:spPr>
            <a:xfrm>
              <a:off x="10003671" y="4373194"/>
              <a:ext cx="582401" cy="491333"/>
            </a:xfrm>
            <a:custGeom>
              <a:avLst/>
              <a:gdLst/>
              <a:ahLst/>
              <a:cxnLst/>
              <a:rect l="l" t="t" r="r" b="b"/>
              <a:pathLst>
                <a:path w="857" h="723" extrusionOk="0">
                  <a:moveTo>
                    <a:pt x="496" y="0"/>
                  </a:moveTo>
                  <a:cubicBezTo>
                    <a:pt x="174" y="0"/>
                    <a:pt x="0" y="388"/>
                    <a:pt x="241" y="616"/>
                  </a:cubicBezTo>
                  <a:cubicBezTo>
                    <a:pt x="315" y="690"/>
                    <a:pt x="405" y="722"/>
                    <a:pt x="494" y="722"/>
                  </a:cubicBezTo>
                  <a:cubicBezTo>
                    <a:pt x="679" y="722"/>
                    <a:pt x="857" y="579"/>
                    <a:pt x="857" y="362"/>
                  </a:cubicBezTo>
                  <a:cubicBezTo>
                    <a:pt x="857" y="161"/>
                    <a:pt x="696"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58E31FF2-48C9-4590-B37A-FF2F21058EBC}"/>
                </a:ext>
              </a:extLst>
            </p:cNvPr>
            <p:cNvGrpSpPr/>
            <p:nvPr/>
          </p:nvGrpSpPr>
          <p:grpSpPr>
            <a:xfrm>
              <a:off x="9377040" y="5042141"/>
              <a:ext cx="1917903" cy="845407"/>
              <a:chOff x="9377040" y="5042141"/>
              <a:chExt cx="1917903" cy="845407"/>
            </a:xfrm>
          </p:grpSpPr>
          <p:sp>
            <p:nvSpPr>
              <p:cNvPr id="167" name="Google Shape;764;p39">
                <a:extLst>
                  <a:ext uri="{FF2B5EF4-FFF2-40B4-BE49-F238E27FC236}">
                    <a16:creationId xmlns:a16="http://schemas.microsoft.com/office/drawing/2014/main" id="{50282A4A-E997-481D-A33B-8DA6F701A86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68" name="Google Shape;765;p39">
                <a:extLst>
                  <a:ext uri="{FF2B5EF4-FFF2-40B4-BE49-F238E27FC236}">
                    <a16:creationId xmlns:a16="http://schemas.microsoft.com/office/drawing/2014/main" id="{F3A5FCD4-9C96-4E25-B9B5-2FCE8413851D}"/>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DC453AE5-EF52-4BA9-8124-8CC5912912D3}"/>
              </a:ext>
            </a:extLst>
          </p:cNvPr>
          <p:cNvGrpSpPr/>
          <p:nvPr/>
        </p:nvGrpSpPr>
        <p:grpSpPr>
          <a:xfrm>
            <a:off x="3632037" y="1598988"/>
            <a:ext cx="2101265" cy="4291406"/>
            <a:chOff x="3632037" y="1598988"/>
            <a:chExt cx="2101265" cy="4291406"/>
          </a:xfrm>
        </p:grpSpPr>
        <p:sp>
          <p:nvSpPr>
            <p:cNvPr id="154" name="Google Shape;751;p39">
              <a:extLst>
                <a:ext uri="{FF2B5EF4-FFF2-40B4-BE49-F238E27FC236}">
                  <a16:creationId xmlns:a16="http://schemas.microsoft.com/office/drawing/2014/main" id="{F7322B6A-C698-4402-A9F1-5D13DD6B7A46}"/>
                </a:ext>
              </a:extLst>
            </p:cNvPr>
            <p:cNvSpPr/>
            <p:nvPr/>
          </p:nvSpPr>
          <p:spPr>
            <a:xfrm>
              <a:off x="4568493" y="3544603"/>
              <a:ext cx="227660" cy="935848"/>
            </a:xfrm>
            <a:custGeom>
              <a:avLst/>
              <a:gdLst/>
              <a:ahLst/>
              <a:cxnLst/>
              <a:rect l="l" t="t" r="r" b="b"/>
              <a:pathLst>
                <a:path w="335" h="2584" extrusionOk="0">
                  <a:moveTo>
                    <a:pt x="0" y="1"/>
                  </a:moveTo>
                  <a:lnTo>
                    <a:pt x="0" y="2410"/>
                  </a:lnTo>
                  <a:cubicBezTo>
                    <a:pt x="0" y="2503"/>
                    <a:pt x="67" y="2584"/>
                    <a:pt x="161" y="2584"/>
                  </a:cubicBezTo>
                  <a:cubicBezTo>
                    <a:pt x="255" y="2584"/>
                    <a:pt x="335" y="2503"/>
                    <a:pt x="335" y="2410"/>
                  </a:cubicBezTo>
                  <a:lnTo>
                    <a:pt x="335"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5" name="Google Shape;752;p39">
              <a:extLst>
                <a:ext uri="{FF2B5EF4-FFF2-40B4-BE49-F238E27FC236}">
                  <a16:creationId xmlns:a16="http://schemas.microsoft.com/office/drawing/2014/main" id="{28BD80C2-AB1B-4D57-B5BE-9809ED87834C}"/>
                </a:ext>
              </a:extLst>
            </p:cNvPr>
            <p:cNvSpPr/>
            <p:nvPr/>
          </p:nvSpPr>
          <p:spPr>
            <a:xfrm>
              <a:off x="3632037" y="1598988"/>
              <a:ext cx="2101265" cy="2110080"/>
            </a:xfrm>
            <a:custGeom>
              <a:avLst/>
              <a:gdLst/>
              <a:ahLst/>
              <a:cxnLst/>
              <a:rect l="l" t="t" r="r" b="b"/>
              <a:pathLst>
                <a:path w="3092" h="3105" extrusionOk="0">
                  <a:moveTo>
                    <a:pt x="1539" y="0"/>
                  </a:moveTo>
                  <a:cubicBezTo>
                    <a:pt x="682" y="0"/>
                    <a:pt x="0" y="696"/>
                    <a:pt x="0" y="1553"/>
                  </a:cubicBezTo>
                  <a:cubicBezTo>
                    <a:pt x="0" y="2409"/>
                    <a:pt x="682" y="3105"/>
                    <a:pt x="1539" y="3105"/>
                  </a:cubicBezTo>
                  <a:cubicBezTo>
                    <a:pt x="2395" y="3105"/>
                    <a:pt x="3091" y="2409"/>
                    <a:pt x="3091" y="1553"/>
                  </a:cubicBezTo>
                  <a:cubicBezTo>
                    <a:pt x="3091" y="696"/>
                    <a:pt x="2395" y="0"/>
                    <a:pt x="1539" y="0"/>
                  </a:cubicBez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156" name="Google Shape;753;p39">
              <a:extLst>
                <a:ext uri="{FF2B5EF4-FFF2-40B4-BE49-F238E27FC236}">
                  <a16:creationId xmlns:a16="http://schemas.microsoft.com/office/drawing/2014/main" id="{9A149F1F-2F72-4853-81CF-A78DE39C27F9}"/>
                </a:ext>
              </a:extLst>
            </p:cNvPr>
            <p:cNvSpPr/>
            <p:nvPr/>
          </p:nvSpPr>
          <p:spPr>
            <a:xfrm>
              <a:off x="3859016" y="1835478"/>
              <a:ext cx="1637791" cy="1637096"/>
            </a:xfrm>
            <a:custGeom>
              <a:avLst/>
              <a:gdLst/>
              <a:ahLst/>
              <a:cxnLst/>
              <a:rect l="l" t="t" r="r" b="b"/>
              <a:pathLst>
                <a:path w="2410" h="2409" extrusionOk="0">
                  <a:moveTo>
                    <a:pt x="1205" y="0"/>
                  </a:moveTo>
                  <a:cubicBezTo>
                    <a:pt x="549" y="0"/>
                    <a:pt x="1" y="535"/>
                    <a:pt x="1" y="1205"/>
                  </a:cubicBezTo>
                  <a:cubicBezTo>
                    <a:pt x="1" y="1874"/>
                    <a:pt x="549" y="2409"/>
                    <a:pt x="1205" y="2409"/>
                  </a:cubicBezTo>
                  <a:cubicBezTo>
                    <a:pt x="1874" y="2409"/>
                    <a:pt x="2409" y="1874"/>
                    <a:pt x="2409" y="1205"/>
                  </a:cubicBezTo>
                  <a:cubicBezTo>
                    <a:pt x="2409" y="535"/>
                    <a:pt x="1874"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4000" b="1">
                  <a:solidFill>
                    <a:schemeClr val="bg1"/>
                  </a:solidFill>
                  <a:cs typeface="IRAN Sans" panose="020B0400000000000000" pitchFamily="34" charset="-78"/>
                </a:rPr>
                <a:t>1398</a:t>
              </a:r>
              <a:endParaRPr sz="4000" b="1">
                <a:solidFill>
                  <a:schemeClr val="bg1"/>
                </a:solidFill>
                <a:cs typeface="IRAN Sans" panose="020B0400000000000000" pitchFamily="34" charset="-78"/>
              </a:endParaRPr>
            </a:p>
          </p:txBody>
        </p:sp>
        <p:sp>
          <p:nvSpPr>
            <p:cNvPr id="157" name="Google Shape;754;p39">
              <a:extLst>
                <a:ext uri="{FF2B5EF4-FFF2-40B4-BE49-F238E27FC236}">
                  <a16:creationId xmlns:a16="http://schemas.microsoft.com/office/drawing/2014/main" id="{BA992622-32E3-41BF-8DF0-271866337158}"/>
                </a:ext>
              </a:extLst>
            </p:cNvPr>
            <p:cNvSpPr/>
            <p:nvPr/>
          </p:nvSpPr>
          <p:spPr>
            <a:xfrm>
              <a:off x="4350351" y="4373194"/>
              <a:ext cx="573567" cy="491333"/>
            </a:xfrm>
            <a:custGeom>
              <a:avLst/>
              <a:gdLst/>
              <a:ahLst/>
              <a:cxnLst/>
              <a:rect l="l" t="t" r="r" b="b"/>
              <a:pathLst>
                <a:path w="844" h="723" extrusionOk="0">
                  <a:moveTo>
                    <a:pt x="482" y="0"/>
                  </a:moveTo>
                  <a:cubicBezTo>
                    <a:pt x="161" y="0"/>
                    <a:pt x="0" y="388"/>
                    <a:pt x="228" y="616"/>
                  </a:cubicBezTo>
                  <a:cubicBezTo>
                    <a:pt x="301" y="690"/>
                    <a:pt x="392" y="722"/>
                    <a:pt x="481" y="722"/>
                  </a:cubicBezTo>
                  <a:cubicBezTo>
                    <a:pt x="666" y="722"/>
                    <a:pt x="843" y="579"/>
                    <a:pt x="843" y="362"/>
                  </a:cubicBezTo>
                  <a:cubicBezTo>
                    <a:pt x="843" y="161"/>
                    <a:pt x="683"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66;p39">
              <a:extLst>
                <a:ext uri="{FF2B5EF4-FFF2-40B4-BE49-F238E27FC236}">
                  <a16:creationId xmlns:a16="http://schemas.microsoft.com/office/drawing/2014/main" id="{37E28E43-B654-4C17-9162-144B6C6583E9}"/>
                </a:ext>
              </a:extLst>
            </p:cNvPr>
            <p:cNvSpPr txBox="1"/>
            <p:nvPr/>
          </p:nvSpPr>
          <p:spPr>
            <a:xfrm flipH="1">
              <a:off x="3723719" y="5039295"/>
              <a:ext cx="1916212" cy="3978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70" name="Google Shape;767;p39">
              <a:extLst>
                <a:ext uri="{FF2B5EF4-FFF2-40B4-BE49-F238E27FC236}">
                  <a16:creationId xmlns:a16="http://schemas.microsoft.com/office/drawing/2014/main" id="{4B03C43D-482B-4AF1-9881-66575E0E657D}"/>
                </a:ext>
              </a:extLst>
            </p:cNvPr>
            <p:cNvSpPr txBox="1"/>
            <p:nvPr/>
          </p:nvSpPr>
          <p:spPr>
            <a:xfrm flipH="1">
              <a:off x="3725409" y="5307866"/>
              <a:ext cx="1916212" cy="582528"/>
            </a:xfrm>
            <a:prstGeom prst="rect">
              <a:avLst/>
            </a:prstGeom>
            <a:noFill/>
            <a:ln>
              <a:noFill/>
            </a:ln>
          </p:spPr>
          <p:txBody>
            <a:bodyPr spcFirstLastPara="1" wrap="square" lIns="91425" tIns="91425" rIns="91425" bIns="91425" anchor="ctr" anchorCtr="0">
              <a:noAutofit/>
            </a:bodyPr>
            <a:lstStyle/>
            <a:p>
              <a:pPr lvl="0" algn="ctr"/>
              <a:r>
                <a:rPr lang="fa-IR">
                  <a:solidFill>
                    <a:prstClr val="black"/>
                  </a:solidFill>
                  <a:latin typeface="Roboto"/>
                  <a:ea typeface="Roboto"/>
                  <a:cs typeface="B Mitra" panose="00000400000000000000" pitchFamily="2" charset="-78"/>
                  <a:sym typeface="Roboto"/>
                </a:rPr>
                <a:t>متن خود را وارد کنید</a:t>
              </a:r>
            </a:p>
          </p:txBody>
        </p:sp>
      </p:grpSp>
      <p:grpSp>
        <p:nvGrpSpPr>
          <p:cNvPr id="171" name="Google Shape;768;p39">
            <a:extLst>
              <a:ext uri="{FF2B5EF4-FFF2-40B4-BE49-F238E27FC236}">
                <a16:creationId xmlns:a16="http://schemas.microsoft.com/office/drawing/2014/main" id="{EC89935C-A57D-470C-84D6-F820D846D575}"/>
              </a:ext>
            </a:extLst>
          </p:cNvPr>
          <p:cNvGrpSpPr/>
          <p:nvPr/>
        </p:nvGrpSpPr>
        <p:grpSpPr>
          <a:xfrm>
            <a:off x="5129676"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2" name="Google Shape;769;p39">
              <a:extLst>
                <a:ext uri="{FF2B5EF4-FFF2-40B4-BE49-F238E27FC236}">
                  <a16:creationId xmlns:a16="http://schemas.microsoft.com/office/drawing/2014/main" id="{2D69212C-FAB8-4598-91BC-DE53D69B151F}"/>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70;p39">
              <a:extLst>
                <a:ext uri="{FF2B5EF4-FFF2-40B4-BE49-F238E27FC236}">
                  <a16:creationId xmlns:a16="http://schemas.microsoft.com/office/drawing/2014/main" id="{A1A91EBC-C2FD-4E2C-80EE-224855A4D871}"/>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71;p39">
              <a:extLst>
                <a:ext uri="{FF2B5EF4-FFF2-40B4-BE49-F238E27FC236}">
                  <a16:creationId xmlns:a16="http://schemas.microsoft.com/office/drawing/2014/main" id="{D8644377-AF4F-40B8-8BD3-39C023D2D999}"/>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72;p39">
              <a:extLst>
                <a:ext uri="{FF2B5EF4-FFF2-40B4-BE49-F238E27FC236}">
                  <a16:creationId xmlns:a16="http://schemas.microsoft.com/office/drawing/2014/main" id="{F2EFEFF0-DFC6-4D4B-A250-4217881859EA}"/>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773;p39">
            <a:extLst>
              <a:ext uri="{FF2B5EF4-FFF2-40B4-BE49-F238E27FC236}">
                <a16:creationId xmlns:a16="http://schemas.microsoft.com/office/drawing/2014/main" id="{16C8375F-2200-485D-9AF4-C72DCB8DEB60}"/>
              </a:ext>
            </a:extLst>
          </p:cNvPr>
          <p:cNvGrpSpPr/>
          <p:nvPr/>
        </p:nvGrpSpPr>
        <p:grpSpPr>
          <a:xfrm>
            <a:off x="7956337" y="4491439"/>
            <a:ext cx="1932649" cy="249404"/>
            <a:chOff x="1597019" y="3639298"/>
            <a:chExt cx="1512867" cy="195232"/>
          </a:xfrm>
          <a:solidFill>
            <a:schemeClr val="bg1"/>
          </a:solidFill>
          <a:effectLst>
            <a:outerShdw blurRad="63500" sx="102000" sy="102000" algn="ctr" rotWithShape="0">
              <a:prstClr val="black">
                <a:alpha val="40000"/>
              </a:prstClr>
            </a:outerShdw>
          </a:effectLst>
        </p:grpSpPr>
        <p:sp>
          <p:nvSpPr>
            <p:cNvPr id="177" name="Google Shape;774;p39">
              <a:extLst>
                <a:ext uri="{FF2B5EF4-FFF2-40B4-BE49-F238E27FC236}">
                  <a16:creationId xmlns:a16="http://schemas.microsoft.com/office/drawing/2014/main" id="{8FD0F31C-57FE-402A-AAFE-BA75997E9CE6}"/>
                </a:ext>
              </a:extLst>
            </p:cNvPr>
            <p:cNvSpPr/>
            <p:nvPr/>
          </p:nvSpPr>
          <p:spPr>
            <a:xfrm>
              <a:off x="1597019" y="3639298"/>
              <a:ext cx="228748" cy="195232"/>
            </a:xfrm>
            <a:custGeom>
              <a:avLst/>
              <a:gdLst/>
              <a:ahLst/>
              <a:cxnLst/>
              <a:rect l="l" t="t" r="r" b="b"/>
              <a:pathLst>
                <a:path w="430" h="367" extrusionOk="0">
                  <a:moveTo>
                    <a:pt x="242" y="0"/>
                  </a:moveTo>
                  <a:cubicBezTo>
                    <a:pt x="81" y="0"/>
                    <a:pt x="1" y="201"/>
                    <a:pt x="121" y="308"/>
                  </a:cubicBezTo>
                  <a:cubicBezTo>
                    <a:pt x="157" y="348"/>
                    <a:pt x="203" y="366"/>
                    <a:pt x="249" y="366"/>
                  </a:cubicBezTo>
                  <a:cubicBezTo>
                    <a:pt x="340" y="366"/>
                    <a:pt x="429" y="295"/>
                    <a:pt x="429" y="188"/>
                  </a:cubicBezTo>
                  <a:cubicBezTo>
                    <a:pt x="429" y="81"/>
                    <a:pt x="349"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75;p39">
              <a:extLst>
                <a:ext uri="{FF2B5EF4-FFF2-40B4-BE49-F238E27FC236}">
                  <a16:creationId xmlns:a16="http://schemas.microsoft.com/office/drawing/2014/main" id="{5662FA35-9F63-446F-A840-4C8BF7AA3558}"/>
                </a:ext>
              </a:extLst>
            </p:cNvPr>
            <p:cNvSpPr/>
            <p:nvPr/>
          </p:nvSpPr>
          <p:spPr>
            <a:xfrm>
              <a:off x="2025414"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76;p39">
              <a:extLst>
                <a:ext uri="{FF2B5EF4-FFF2-40B4-BE49-F238E27FC236}">
                  <a16:creationId xmlns:a16="http://schemas.microsoft.com/office/drawing/2014/main" id="{A2BEA0F5-031F-404D-9477-FF08301D7032}"/>
                </a:ext>
              </a:extLst>
            </p:cNvPr>
            <p:cNvSpPr/>
            <p:nvPr/>
          </p:nvSpPr>
          <p:spPr>
            <a:xfrm>
              <a:off x="2453276" y="3639298"/>
              <a:ext cx="228748" cy="195232"/>
            </a:xfrm>
            <a:custGeom>
              <a:avLst/>
              <a:gdLst/>
              <a:ahLst/>
              <a:cxnLst/>
              <a:rect l="l" t="t" r="r" b="b"/>
              <a:pathLst>
                <a:path w="430" h="367" extrusionOk="0">
                  <a:moveTo>
                    <a:pt x="242" y="0"/>
                  </a:moveTo>
                  <a:cubicBezTo>
                    <a:pt x="81" y="0"/>
                    <a:pt x="1" y="201"/>
                    <a:pt x="108" y="308"/>
                  </a:cubicBezTo>
                  <a:cubicBezTo>
                    <a:pt x="148" y="348"/>
                    <a:pt x="197" y="366"/>
                    <a:pt x="245" y="366"/>
                  </a:cubicBezTo>
                  <a:cubicBezTo>
                    <a:pt x="340" y="366"/>
                    <a:pt x="429" y="295"/>
                    <a:pt x="429" y="188"/>
                  </a:cubicBezTo>
                  <a:cubicBezTo>
                    <a:pt x="429" y="81"/>
                    <a:pt x="33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77;p39">
              <a:extLst>
                <a:ext uri="{FF2B5EF4-FFF2-40B4-BE49-F238E27FC236}">
                  <a16:creationId xmlns:a16="http://schemas.microsoft.com/office/drawing/2014/main" id="{A8954000-CF77-4211-8669-7B418242242B}"/>
                </a:ext>
              </a:extLst>
            </p:cNvPr>
            <p:cNvSpPr/>
            <p:nvPr/>
          </p:nvSpPr>
          <p:spPr>
            <a:xfrm>
              <a:off x="2881670" y="3639298"/>
              <a:ext cx="228216" cy="195232"/>
            </a:xfrm>
            <a:custGeom>
              <a:avLst/>
              <a:gdLst/>
              <a:ahLst/>
              <a:cxnLst/>
              <a:rect l="l" t="t" r="r" b="b"/>
              <a:pathLst>
                <a:path w="429" h="367" extrusionOk="0">
                  <a:moveTo>
                    <a:pt x="255" y="0"/>
                  </a:moveTo>
                  <a:cubicBezTo>
                    <a:pt x="94" y="0"/>
                    <a:pt x="1" y="201"/>
                    <a:pt x="121" y="308"/>
                  </a:cubicBezTo>
                  <a:cubicBezTo>
                    <a:pt x="161" y="348"/>
                    <a:pt x="209" y="366"/>
                    <a:pt x="255" y="366"/>
                  </a:cubicBezTo>
                  <a:cubicBezTo>
                    <a:pt x="346" y="366"/>
                    <a:pt x="429" y="295"/>
                    <a:pt x="429" y="188"/>
                  </a:cubicBezTo>
                  <a:cubicBezTo>
                    <a:pt x="429" y="81"/>
                    <a:pt x="349" y="0"/>
                    <a:pt x="2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5325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1+#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1000" fill="hold"/>
                                        <p:tgtEl>
                                          <p:spTgt spid="6"/>
                                        </p:tgtEl>
                                        <p:attrNameLst>
                                          <p:attrName>ppt_x</p:attrName>
                                        </p:attrNameLst>
                                      </p:cBhvr>
                                      <p:tavLst>
                                        <p:tav tm="0">
                                          <p:val>
                                            <p:strVal val="1+#ppt_w/2"/>
                                          </p:val>
                                        </p:tav>
                                        <p:tav tm="100000">
                                          <p:val>
                                            <p:strVal val="#ppt_x"/>
                                          </p:val>
                                        </p:tav>
                                      </p:tavLst>
                                    </p:anim>
                                    <p:anim calcmode="lin" valueType="num">
                                      <p:cBhvr additive="base">
                                        <p:cTn id="21" dur="1000" fill="hold"/>
                                        <p:tgtEl>
                                          <p:spTgt spid="6"/>
                                        </p:tgtEl>
                                        <p:attrNameLst>
                                          <p:attrName>ppt_y</p:attrName>
                                        </p:attrNameLst>
                                      </p:cBhvr>
                                      <p:tavLst>
                                        <p:tav tm="0">
                                          <p:val>
                                            <p:strVal val="#ppt_y"/>
                                          </p:val>
                                        </p:tav>
                                        <p:tav tm="100000">
                                          <p:val>
                                            <p:strVal val="#ppt_y"/>
                                          </p:val>
                                        </p:tav>
                                      </p:tavLst>
                                    </p:anim>
                                  </p:childTnLst>
                                </p:cTn>
                              </p:par>
                              <p:par>
                                <p:cTn id="22" presetID="22" presetClass="entr" presetSubtype="2" fill="hold" nodeType="withEffect">
                                  <p:stCondLst>
                                    <p:cond delay="700"/>
                                  </p:stCondLst>
                                  <p:childTnLst>
                                    <p:set>
                                      <p:cBhvr>
                                        <p:cTn id="23" dur="1" fill="hold">
                                          <p:stCondLst>
                                            <p:cond delay="0"/>
                                          </p:stCondLst>
                                        </p:cTn>
                                        <p:tgtEl>
                                          <p:spTgt spid="176"/>
                                        </p:tgtEl>
                                        <p:attrNameLst>
                                          <p:attrName>style.visibility</p:attrName>
                                        </p:attrNameLst>
                                      </p:cBhvr>
                                      <p:to>
                                        <p:strVal val="visible"/>
                                      </p:to>
                                    </p:set>
                                    <p:animEffect transition="in" filter="wipe(right)">
                                      <p:cBhvr>
                                        <p:cTn id="24" dur="500"/>
                                        <p:tgtEl>
                                          <p:spTgt spid="17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1+#ppt_w/2"/>
                                          </p:val>
                                        </p:tav>
                                        <p:tav tm="100000">
                                          <p:val>
                                            <p:strVal val="#ppt_x"/>
                                          </p:val>
                                        </p:tav>
                                      </p:tavLst>
                                    </p:anim>
                                    <p:anim calcmode="lin" valueType="num">
                                      <p:cBhvr additive="base">
                                        <p:cTn id="30" dur="1000" fill="hold"/>
                                        <p:tgtEl>
                                          <p:spTgt spid="8"/>
                                        </p:tgtEl>
                                        <p:attrNameLst>
                                          <p:attrName>ppt_y</p:attrName>
                                        </p:attrNameLst>
                                      </p:cBhvr>
                                      <p:tavLst>
                                        <p:tav tm="0">
                                          <p:val>
                                            <p:strVal val="#ppt_y"/>
                                          </p:val>
                                        </p:tav>
                                        <p:tav tm="100000">
                                          <p:val>
                                            <p:strVal val="#ppt_y"/>
                                          </p:val>
                                        </p:tav>
                                      </p:tavLst>
                                    </p:anim>
                                  </p:childTnLst>
                                </p:cTn>
                              </p:par>
                              <p:par>
                                <p:cTn id="31" presetID="22" presetClass="entr" presetSubtype="2" fill="hold" nodeType="withEffect">
                                  <p:stCondLst>
                                    <p:cond delay="700"/>
                                  </p:stCondLst>
                                  <p:childTnLst>
                                    <p:set>
                                      <p:cBhvr>
                                        <p:cTn id="32" dur="1" fill="hold">
                                          <p:stCondLst>
                                            <p:cond delay="0"/>
                                          </p:stCondLst>
                                        </p:cTn>
                                        <p:tgtEl>
                                          <p:spTgt spid="171"/>
                                        </p:tgtEl>
                                        <p:attrNameLst>
                                          <p:attrName>style.visibility</p:attrName>
                                        </p:attrNameLst>
                                      </p:cBhvr>
                                      <p:to>
                                        <p:strVal val="visible"/>
                                      </p:to>
                                    </p:set>
                                    <p:animEffect transition="in" filter="wipe(right)">
                                      <p:cBhvr>
                                        <p:cTn id="33" dur="500"/>
                                        <p:tgtEl>
                                          <p:spTgt spid="17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700"/>
                                  </p:stCondLst>
                                  <p:childTnLst>
                                    <p:set>
                                      <p:cBhvr>
                                        <p:cTn id="41" dur="1" fill="hold">
                                          <p:stCondLst>
                                            <p:cond delay="0"/>
                                          </p:stCondLst>
                                        </p:cTn>
                                        <p:tgtEl>
                                          <p:spTgt spid="148"/>
                                        </p:tgtEl>
                                        <p:attrNameLst>
                                          <p:attrName>style.visibility</p:attrName>
                                        </p:attrNameLst>
                                      </p:cBhvr>
                                      <p:to>
                                        <p:strVal val="visible"/>
                                      </p:to>
                                    </p:set>
                                    <p:animEffect transition="in" filter="wipe(right)">
                                      <p:cBhvr>
                                        <p:cTn id="4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rtl="1"/>
            <a:r>
              <a:rPr lang="fa-IR" sz="4400" b="1" dirty="0">
                <a:solidFill>
                  <a:schemeClr val="tx2"/>
                </a:solidFill>
                <a:cs typeface="IRAN Sans" panose="020B0400000000000000" pitchFamily="34" charset="-78"/>
              </a:rPr>
              <a:t>4. رابط کاربری محاوره ای گرافیکی برای </a:t>
            </a:r>
            <a:r>
              <a:rPr lang="en-US" sz="4400" b="1" dirty="0">
                <a:solidFill>
                  <a:schemeClr val="tx2"/>
                </a:solidFill>
                <a:cs typeface="IRAN Sans" panose="020B0400000000000000" pitchFamily="34" charset="-78"/>
              </a:rPr>
              <a:t>CLIPS</a:t>
            </a:r>
            <a:endParaRPr lang="fa-IR" sz="4400" b="1" dirty="0">
              <a:solidFill>
                <a:schemeClr val="tx2"/>
              </a:solidFill>
              <a:cs typeface="IRAN Sans" panose="020B0400000000000000" pitchFamily="34" charset="-78"/>
            </a:endParaRPr>
          </a:p>
        </p:txBody>
      </p:sp>
      <p:grpSp>
        <p:nvGrpSpPr>
          <p:cNvPr id="45" name="Group 44">
            <a:extLst>
              <a:ext uri="{FF2B5EF4-FFF2-40B4-BE49-F238E27FC236}">
                <a16:creationId xmlns:a16="http://schemas.microsoft.com/office/drawing/2014/main" id="{3385AE8C-E885-45D3-B81E-715D004E6D48}"/>
              </a:ext>
            </a:extLst>
          </p:cNvPr>
          <p:cNvGrpSpPr>
            <a:grpSpLocks noChangeAspect="1"/>
          </p:cNvGrpSpPr>
          <p:nvPr/>
        </p:nvGrpSpPr>
        <p:grpSpPr>
          <a:xfrm>
            <a:off x="7063044" y="1730808"/>
            <a:ext cx="3239187" cy="3239187"/>
            <a:chOff x="5666444" y="2728786"/>
            <a:chExt cx="1145658" cy="1145658"/>
          </a:xfrm>
        </p:grpSpPr>
        <p:sp>
          <p:nvSpPr>
            <p:cNvPr id="46" name="Rectangle: Rounded Corners 45">
              <a:extLst>
                <a:ext uri="{FF2B5EF4-FFF2-40B4-BE49-F238E27FC236}">
                  <a16:creationId xmlns:a16="http://schemas.microsoft.com/office/drawing/2014/main" id="{BC2D387D-E9B4-4E2D-81DB-046DD6FF643D}"/>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4">
              <a:extLst>
                <a:ext uri="{FF2B5EF4-FFF2-40B4-BE49-F238E27FC236}">
                  <a16:creationId xmlns:a16="http://schemas.microsoft.com/office/drawing/2014/main" id="{CDDF7F20-49C9-483D-8A4C-C92E63A55FD2}"/>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48" name="Freeform: Shape 47">
                <a:extLst>
                  <a:ext uri="{FF2B5EF4-FFF2-40B4-BE49-F238E27FC236}">
                    <a16:creationId xmlns:a16="http://schemas.microsoft.com/office/drawing/2014/main" id="{130E3BC1-B98D-4B1E-BB0F-DCDB7522CFE6}"/>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49" name="Graphic 24">
                <a:extLst>
                  <a:ext uri="{FF2B5EF4-FFF2-40B4-BE49-F238E27FC236}">
                    <a16:creationId xmlns:a16="http://schemas.microsoft.com/office/drawing/2014/main" id="{15021A38-16A0-48F8-8E2A-64BD330F5D99}"/>
                  </a:ext>
                </a:extLst>
              </p:cNvPr>
              <p:cNvGrpSpPr/>
              <p:nvPr/>
            </p:nvGrpSpPr>
            <p:grpSpPr>
              <a:xfrm>
                <a:off x="5085852" y="789728"/>
                <a:ext cx="507271" cy="507271"/>
                <a:chOff x="5085852" y="789728"/>
                <a:chExt cx="507271" cy="507271"/>
              </a:xfrm>
              <a:solidFill>
                <a:srgbClr val="6745FF"/>
              </a:solidFill>
            </p:grpSpPr>
            <p:sp>
              <p:nvSpPr>
                <p:cNvPr id="50" name="Freeform: Shape 49">
                  <a:extLst>
                    <a:ext uri="{FF2B5EF4-FFF2-40B4-BE49-F238E27FC236}">
                      <a16:creationId xmlns:a16="http://schemas.microsoft.com/office/drawing/2014/main" id="{11ABB9F0-A385-4F09-8EA7-AF2A6B45875D}"/>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16444A3D-DF00-4D92-8DCD-3009338F73B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74B0AEAB-9757-4EFB-93CA-42119EAB3303}"/>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8E4EFC3F-EC53-4676-9441-295535F970FE}"/>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spTree>
    <p:extLst>
      <p:ext uri="{BB962C8B-B14F-4D97-AF65-F5344CB8AC3E}">
        <p14:creationId xmlns:p14="http://schemas.microsoft.com/office/powerpoint/2010/main" val="416647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19" name="Group 18">
            <a:extLst>
              <a:ext uri="{FF2B5EF4-FFF2-40B4-BE49-F238E27FC236}">
                <a16:creationId xmlns:a16="http://schemas.microsoft.com/office/drawing/2014/main" id="{143C231A-C9D9-4F88-95F0-C549F250B47E}"/>
              </a:ext>
            </a:extLst>
          </p:cNvPr>
          <p:cNvGrpSpPr/>
          <p:nvPr/>
        </p:nvGrpSpPr>
        <p:grpSpPr>
          <a:xfrm>
            <a:off x="1398036" y="1640927"/>
            <a:ext cx="9395929" cy="3859327"/>
            <a:chOff x="1398035" y="1516234"/>
            <a:chExt cx="9395929" cy="3859327"/>
          </a:xfrm>
        </p:grpSpPr>
        <p:sp>
          <p:nvSpPr>
            <p:cNvPr id="20" name="Rectangle 19">
              <a:extLst>
                <a:ext uri="{FF2B5EF4-FFF2-40B4-BE49-F238E27FC236}">
                  <a16:creationId xmlns:a16="http://schemas.microsoft.com/office/drawing/2014/main" id="{7B02CC36-96A9-429D-A577-CE1B347B2796}"/>
                </a:ext>
              </a:extLst>
            </p:cNvPr>
            <p:cNvSpPr/>
            <p:nvPr/>
          </p:nvSpPr>
          <p:spPr>
            <a:xfrm>
              <a:off x="1702841" y="1516234"/>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1" name="Rectangle 20">
              <a:extLst>
                <a:ext uri="{FF2B5EF4-FFF2-40B4-BE49-F238E27FC236}">
                  <a16:creationId xmlns:a16="http://schemas.microsoft.com/office/drawing/2014/main" id="{9BCCF580-DA62-40F6-B130-4E3D92BE8531}"/>
                </a:ext>
              </a:extLst>
            </p:cNvPr>
            <p:cNvSpPr/>
            <p:nvPr/>
          </p:nvSpPr>
          <p:spPr>
            <a:xfrm>
              <a:off x="1398035" y="1843281"/>
              <a:ext cx="9091123" cy="353228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2" name="Rectangle 21">
              <a:extLst>
                <a:ext uri="{FF2B5EF4-FFF2-40B4-BE49-F238E27FC236}">
                  <a16:creationId xmlns:a16="http://schemas.microsoft.com/office/drawing/2014/main" id="{4DFEFA8D-0D6B-477C-9E1B-76338F44D630}"/>
                </a:ext>
              </a:extLst>
            </p:cNvPr>
            <p:cNvSpPr/>
            <p:nvPr/>
          </p:nvSpPr>
          <p:spPr>
            <a:xfrm>
              <a:off x="1550438" y="1662857"/>
              <a:ext cx="9091123" cy="3532281"/>
            </a:xfrm>
            <a:prstGeom prst="rect">
              <a:avLst/>
            </a:prstGeom>
            <a:solidFill>
              <a:schemeClr val="bg1">
                <a:alpha val="90000"/>
              </a:schemeClr>
            </a:solidFill>
            <a:ln>
              <a:solidFill>
                <a:schemeClr val="bg1">
                  <a:lumMod val="85000"/>
                </a:schemeClr>
              </a:solidFill>
            </a:ln>
            <a:effectLst>
              <a:outerShdw blurRad="1905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Tree>
    <p:extLst>
      <p:ext uri="{BB962C8B-B14F-4D97-AF65-F5344CB8AC3E}">
        <p14:creationId xmlns:p14="http://schemas.microsoft.com/office/powerpoint/2010/main" val="1507981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E35EC5-B637-4D43-919D-9E39B4EDB05C}"/>
              </a:ext>
            </a:extLst>
          </p:cNvPr>
          <p:cNvSpPr>
            <a:spLocks noGrp="1"/>
          </p:cNvSpPr>
          <p:nvPr>
            <p:ph type="pic" idx="1"/>
          </p:nvPr>
        </p:nvSpPr>
        <p:spPr>
          <a:xfrm>
            <a:off x="0" y="0"/>
            <a:ext cx="5810250" cy="6858000"/>
          </a:xfrm>
        </p:spPr>
        <p:txBody>
          <a:bodyPr/>
          <a:lstStyle/>
          <a:p>
            <a:endParaRPr lang="en-US"/>
          </a:p>
        </p:txBody>
      </p:sp>
      <p:grpSp>
        <p:nvGrpSpPr>
          <p:cNvPr id="3" name="Group 2">
            <a:extLst>
              <a:ext uri="{FF2B5EF4-FFF2-40B4-BE49-F238E27FC236}">
                <a16:creationId xmlns:a16="http://schemas.microsoft.com/office/drawing/2014/main" id="{290E92C6-FC6B-4D52-AFD4-017249199B04}"/>
              </a:ext>
            </a:extLst>
          </p:cNvPr>
          <p:cNvGrpSpPr/>
          <p:nvPr/>
        </p:nvGrpSpPr>
        <p:grpSpPr>
          <a:xfrm>
            <a:off x="10809631" y="5977309"/>
            <a:ext cx="1224078" cy="734400"/>
            <a:chOff x="10781922" y="158400"/>
            <a:chExt cx="1224078" cy="734400"/>
          </a:xfrm>
        </p:grpSpPr>
        <p:sp>
          <p:nvSpPr>
            <p:cNvPr id="4" name="Rectangle: Rounded Corners 3">
              <a:extLst>
                <a:ext uri="{FF2B5EF4-FFF2-40B4-BE49-F238E27FC236}">
                  <a16:creationId xmlns:a16="http://schemas.microsoft.com/office/drawing/2014/main" id="{31FD861F-D355-49FB-BA75-1CE2FC34FF47}"/>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5" name="Group 4">
              <a:extLst>
                <a:ext uri="{FF2B5EF4-FFF2-40B4-BE49-F238E27FC236}">
                  <a16:creationId xmlns:a16="http://schemas.microsoft.com/office/drawing/2014/main" id="{AA60CEF2-6AB4-4D1F-A437-CB1E0BE4CCF2}"/>
                </a:ext>
              </a:extLst>
            </p:cNvPr>
            <p:cNvGrpSpPr>
              <a:grpSpLocks noChangeAspect="1"/>
            </p:cNvGrpSpPr>
            <p:nvPr/>
          </p:nvGrpSpPr>
          <p:grpSpPr>
            <a:xfrm>
              <a:off x="11271600" y="158400"/>
              <a:ext cx="734400" cy="734400"/>
              <a:chOff x="5666444" y="2728786"/>
              <a:chExt cx="1145658" cy="1145658"/>
            </a:xfrm>
          </p:grpSpPr>
          <p:sp>
            <p:nvSpPr>
              <p:cNvPr id="6" name="Rectangle: Rounded Corners 5">
                <a:extLst>
                  <a:ext uri="{FF2B5EF4-FFF2-40B4-BE49-F238E27FC236}">
                    <a16:creationId xmlns:a16="http://schemas.microsoft.com/office/drawing/2014/main" id="{EFABF446-DB61-4899-809C-2321C94D7AD0}"/>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7" name="Graphic 24">
                <a:extLst>
                  <a:ext uri="{FF2B5EF4-FFF2-40B4-BE49-F238E27FC236}">
                    <a16:creationId xmlns:a16="http://schemas.microsoft.com/office/drawing/2014/main" id="{95BF8117-CC5C-4ABB-8394-AABBF71E85CE}"/>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8" name="Freeform: Shape 7">
                  <a:extLst>
                    <a:ext uri="{FF2B5EF4-FFF2-40B4-BE49-F238E27FC236}">
                      <a16:creationId xmlns:a16="http://schemas.microsoft.com/office/drawing/2014/main" id="{1F9A48E3-AB75-464C-931C-6F475D628881}"/>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9" name="Graphic 24">
                  <a:extLst>
                    <a:ext uri="{FF2B5EF4-FFF2-40B4-BE49-F238E27FC236}">
                      <a16:creationId xmlns:a16="http://schemas.microsoft.com/office/drawing/2014/main" id="{4579DF39-2451-4046-BDC1-77A44B5BF315}"/>
                    </a:ext>
                  </a:extLst>
                </p:cNvPr>
                <p:cNvGrpSpPr/>
                <p:nvPr/>
              </p:nvGrpSpPr>
              <p:grpSpPr>
                <a:xfrm>
                  <a:off x="5085852" y="789728"/>
                  <a:ext cx="507271" cy="507271"/>
                  <a:chOff x="5085852" y="789728"/>
                  <a:chExt cx="507271" cy="507271"/>
                </a:xfrm>
                <a:solidFill>
                  <a:srgbClr val="6745FF"/>
                </a:solidFill>
              </p:grpSpPr>
              <p:sp>
                <p:nvSpPr>
                  <p:cNvPr id="10" name="Freeform: Shape 9">
                    <a:extLst>
                      <a:ext uri="{FF2B5EF4-FFF2-40B4-BE49-F238E27FC236}">
                        <a16:creationId xmlns:a16="http://schemas.microsoft.com/office/drawing/2014/main" id="{6B1859E6-C812-46FC-8EEA-115B578725E4}"/>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059C3698-1951-449F-A9B7-1AC4CB5E12F3}"/>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E390EE4-72F9-43F8-A7B2-B71DD9C534E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B1FAB537-FE17-4FD6-BC6B-D6AE348DF163}"/>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15">
            <a:extLst>
              <a:ext uri="{FF2B5EF4-FFF2-40B4-BE49-F238E27FC236}">
                <a16:creationId xmlns:a16="http://schemas.microsoft.com/office/drawing/2014/main" id="{22AE7B82-B755-499A-AB4F-8FDFA1CBC0CE}"/>
              </a:ext>
            </a:extLst>
          </p:cNvPr>
          <p:cNvSpPr/>
          <p:nvPr/>
        </p:nvSpPr>
        <p:spPr>
          <a:xfrm>
            <a:off x="5228026" y="1718235"/>
            <a:ext cx="6316277" cy="3432254"/>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a:t>
            </a:r>
          </a:p>
        </p:txBody>
      </p:sp>
    </p:spTree>
    <p:extLst>
      <p:ext uri="{BB962C8B-B14F-4D97-AF65-F5344CB8AC3E}">
        <p14:creationId xmlns:p14="http://schemas.microsoft.com/office/powerpoint/2010/main" val="2954251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236451-9630-4C97-BCDF-DEED081FD923}"/>
              </a:ext>
            </a:extLst>
          </p:cNvPr>
          <p:cNvGrpSpPr/>
          <p:nvPr/>
        </p:nvGrpSpPr>
        <p:grpSpPr>
          <a:xfrm>
            <a:off x="10809631" y="5977309"/>
            <a:ext cx="1224078" cy="734400"/>
            <a:chOff x="10781922" y="158400"/>
            <a:chExt cx="1224078" cy="734400"/>
          </a:xfrm>
        </p:grpSpPr>
        <p:sp>
          <p:nvSpPr>
            <p:cNvPr id="14" name="Rectangle: Rounded Corners 13">
              <a:extLst>
                <a:ext uri="{FF2B5EF4-FFF2-40B4-BE49-F238E27FC236}">
                  <a16:creationId xmlns:a16="http://schemas.microsoft.com/office/drawing/2014/main" id="{8F04FE50-C5E8-4C9F-950B-2FEECB87C77F}"/>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91FF8392-99D8-4E27-AA9B-8A37E8D89AE6}"/>
                </a:ext>
              </a:extLst>
            </p:cNvPr>
            <p:cNvGrpSpPr>
              <a:grpSpLocks noChangeAspect="1"/>
            </p:cNvGrpSpPr>
            <p:nvPr/>
          </p:nvGrpSpPr>
          <p:grpSpPr>
            <a:xfrm>
              <a:off x="11271600" y="158400"/>
              <a:ext cx="734400" cy="734400"/>
              <a:chOff x="5666444" y="2728786"/>
              <a:chExt cx="1145658" cy="1145658"/>
            </a:xfrm>
          </p:grpSpPr>
          <p:sp>
            <p:nvSpPr>
              <p:cNvPr id="18" name="Rectangle: Rounded Corners 17">
                <a:extLst>
                  <a:ext uri="{FF2B5EF4-FFF2-40B4-BE49-F238E27FC236}">
                    <a16:creationId xmlns:a16="http://schemas.microsoft.com/office/drawing/2014/main" id="{6C717ABA-701B-40AF-978D-C2076A1D2CD4}"/>
                  </a:ext>
                </a:extLst>
              </p:cNvPr>
              <p:cNvSpPr/>
              <p:nvPr/>
            </p:nvSpPr>
            <p:spPr>
              <a:xfrm>
                <a:off x="5666444"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5" name="Graphic 24">
                <a:extLst>
                  <a:ext uri="{FF2B5EF4-FFF2-40B4-BE49-F238E27FC236}">
                    <a16:creationId xmlns:a16="http://schemas.microsoft.com/office/drawing/2014/main" id="{8B002DB3-7618-4F33-AEF1-5899B0B065A9}"/>
                  </a:ext>
                </a:extLst>
              </p:cNvPr>
              <p:cNvGrpSpPr>
                <a:grpSpLocks noChangeAspect="1"/>
              </p:cNvGrpSpPr>
              <p:nvPr/>
            </p:nvGrpSpPr>
            <p:grpSpPr>
              <a:xfrm>
                <a:off x="5828081" y="2907960"/>
                <a:ext cx="828000" cy="828000"/>
                <a:chOff x="5085852" y="789728"/>
                <a:chExt cx="507271" cy="507271"/>
              </a:xfrm>
              <a:solidFill>
                <a:schemeClr val="accent1"/>
              </a:solidFill>
            </p:grpSpPr>
            <p:sp>
              <p:nvSpPr>
                <p:cNvPr id="26" name="Freeform: Shape 25">
                  <a:extLst>
                    <a:ext uri="{FF2B5EF4-FFF2-40B4-BE49-F238E27FC236}">
                      <a16:creationId xmlns:a16="http://schemas.microsoft.com/office/drawing/2014/main" id="{B056FEB3-2863-4B52-8F22-935745F91D19}"/>
                    </a:ext>
                  </a:extLst>
                </p:cNvPr>
                <p:cNvSpPr/>
                <p:nvPr/>
              </p:nvSpPr>
              <p:spPr>
                <a:xfrm>
                  <a:off x="5220972" y="958170"/>
                  <a:ext cx="237008" cy="182388"/>
                </a:xfrm>
                <a:custGeom>
                  <a:avLst/>
                  <a:gdLst>
                    <a:gd name="connsiteX0" fmla="*/ 164 w 237008"/>
                    <a:gd name="connsiteY0" fmla="*/ 127592 h 182388"/>
                    <a:gd name="connsiteX1" fmla="*/ 2198 w 237008"/>
                    <a:gd name="connsiteY1" fmla="*/ 113002 h 182388"/>
                    <a:gd name="connsiteX2" fmla="*/ 8918 w 237008"/>
                    <a:gd name="connsiteY2" fmla="*/ 90897 h 182388"/>
                    <a:gd name="connsiteX3" fmla="*/ 9713 w 237008"/>
                    <a:gd name="connsiteY3" fmla="*/ 88509 h 182388"/>
                    <a:gd name="connsiteX4" fmla="*/ 40572 w 237008"/>
                    <a:gd name="connsiteY4" fmla="*/ 37048 h 182388"/>
                    <a:gd name="connsiteX5" fmla="*/ 61705 w 237008"/>
                    <a:gd name="connsiteY5" fmla="*/ 75865 h 182388"/>
                    <a:gd name="connsiteX6" fmla="*/ 38008 w 237008"/>
                    <a:gd name="connsiteY6" fmla="*/ 81436 h 182388"/>
                    <a:gd name="connsiteX7" fmla="*/ 27751 w 237008"/>
                    <a:gd name="connsiteY7" fmla="*/ 107962 h 182388"/>
                    <a:gd name="connsiteX8" fmla="*/ 32791 w 237008"/>
                    <a:gd name="connsiteY8" fmla="*/ 112914 h 182388"/>
                    <a:gd name="connsiteX9" fmla="*/ 32791 w 237008"/>
                    <a:gd name="connsiteY9" fmla="*/ 112914 h 182388"/>
                    <a:gd name="connsiteX10" fmla="*/ 37743 w 237008"/>
                    <a:gd name="connsiteY10" fmla="*/ 108141 h 182388"/>
                    <a:gd name="connsiteX11" fmla="*/ 37743 w 237008"/>
                    <a:gd name="connsiteY11" fmla="*/ 107962 h 182388"/>
                    <a:gd name="connsiteX12" fmla="*/ 44109 w 237008"/>
                    <a:gd name="connsiteY12" fmla="*/ 89305 h 182388"/>
                    <a:gd name="connsiteX13" fmla="*/ 61793 w 237008"/>
                    <a:gd name="connsiteY13" fmla="*/ 86034 h 182388"/>
                    <a:gd name="connsiteX14" fmla="*/ 61086 w 237008"/>
                    <a:gd name="connsiteY14" fmla="*/ 100977 h 182388"/>
                    <a:gd name="connsiteX15" fmla="*/ 64446 w 237008"/>
                    <a:gd name="connsiteY15" fmla="*/ 106459 h 182388"/>
                    <a:gd name="connsiteX16" fmla="*/ 66038 w 237008"/>
                    <a:gd name="connsiteY16" fmla="*/ 106459 h 182388"/>
                    <a:gd name="connsiteX17" fmla="*/ 71078 w 237008"/>
                    <a:gd name="connsiteY17" fmla="*/ 101949 h 182388"/>
                    <a:gd name="connsiteX18" fmla="*/ 47734 w 237008"/>
                    <a:gd name="connsiteY18" fmla="*/ 29621 h 182388"/>
                    <a:gd name="connsiteX19" fmla="*/ 52509 w 237008"/>
                    <a:gd name="connsiteY19" fmla="*/ 25200 h 182388"/>
                    <a:gd name="connsiteX20" fmla="*/ 52509 w 237008"/>
                    <a:gd name="connsiteY20" fmla="*/ 25200 h 182388"/>
                    <a:gd name="connsiteX21" fmla="*/ 52509 w 237008"/>
                    <a:gd name="connsiteY21" fmla="*/ 25200 h 182388"/>
                    <a:gd name="connsiteX22" fmla="*/ 54189 w 237008"/>
                    <a:gd name="connsiteY22" fmla="*/ 23962 h 182388"/>
                    <a:gd name="connsiteX23" fmla="*/ 61351 w 237008"/>
                    <a:gd name="connsiteY23" fmla="*/ 18745 h 182388"/>
                    <a:gd name="connsiteX24" fmla="*/ 61351 w 237008"/>
                    <a:gd name="connsiteY24" fmla="*/ 18745 h 182388"/>
                    <a:gd name="connsiteX25" fmla="*/ 67364 w 237008"/>
                    <a:gd name="connsiteY25" fmla="*/ 15297 h 182388"/>
                    <a:gd name="connsiteX26" fmla="*/ 76206 w 237008"/>
                    <a:gd name="connsiteY26" fmla="*/ 28118 h 182388"/>
                    <a:gd name="connsiteX27" fmla="*/ 91945 w 237008"/>
                    <a:gd name="connsiteY27" fmla="*/ 33069 h 182388"/>
                    <a:gd name="connsiteX28" fmla="*/ 104147 w 237008"/>
                    <a:gd name="connsiteY28" fmla="*/ 31124 h 182388"/>
                    <a:gd name="connsiteX29" fmla="*/ 108038 w 237008"/>
                    <a:gd name="connsiteY29" fmla="*/ 25288 h 182388"/>
                    <a:gd name="connsiteX30" fmla="*/ 102255 w 237008"/>
                    <a:gd name="connsiteY30" fmla="*/ 21340 h 182388"/>
                    <a:gd name="connsiteX31" fmla="*/ 101671 w 237008"/>
                    <a:gd name="connsiteY31" fmla="*/ 21486 h 182388"/>
                    <a:gd name="connsiteX32" fmla="*/ 82219 w 237008"/>
                    <a:gd name="connsiteY32" fmla="*/ 20072 h 182388"/>
                    <a:gd name="connsiteX33" fmla="*/ 75764 w 237008"/>
                    <a:gd name="connsiteY33" fmla="*/ 10345 h 182388"/>
                    <a:gd name="connsiteX34" fmla="*/ 120947 w 237008"/>
                    <a:gd name="connsiteY34" fmla="*/ 0 h 182388"/>
                    <a:gd name="connsiteX35" fmla="*/ 120947 w 237008"/>
                    <a:gd name="connsiteY35" fmla="*/ 0 h 182388"/>
                    <a:gd name="connsiteX36" fmla="*/ 148800 w 237008"/>
                    <a:gd name="connsiteY36" fmla="*/ 22459 h 182388"/>
                    <a:gd name="connsiteX37" fmla="*/ 115200 w 237008"/>
                    <a:gd name="connsiteY37" fmla="*/ 44918 h 182388"/>
                    <a:gd name="connsiteX38" fmla="*/ 109010 w 237008"/>
                    <a:gd name="connsiteY38" fmla="*/ 87448 h 182388"/>
                    <a:gd name="connsiteX39" fmla="*/ 114846 w 237008"/>
                    <a:gd name="connsiteY39" fmla="*/ 90897 h 182388"/>
                    <a:gd name="connsiteX40" fmla="*/ 118294 w 237008"/>
                    <a:gd name="connsiteY40" fmla="*/ 85061 h 182388"/>
                    <a:gd name="connsiteX41" fmla="*/ 117145 w 237008"/>
                    <a:gd name="connsiteY41" fmla="*/ 73213 h 182388"/>
                    <a:gd name="connsiteX42" fmla="*/ 131292 w 237008"/>
                    <a:gd name="connsiteY42" fmla="*/ 78960 h 182388"/>
                    <a:gd name="connsiteX43" fmla="*/ 138985 w 237008"/>
                    <a:gd name="connsiteY43" fmla="*/ 96821 h 182388"/>
                    <a:gd name="connsiteX44" fmla="*/ 143309 w 237008"/>
                    <a:gd name="connsiteY44" fmla="*/ 101677 h 182388"/>
                    <a:gd name="connsiteX45" fmla="*/ 143671 w 237008"/>
                    <a:gd name="connsiteY45" fmla="*/ 101684 h 182388"/>
                    <a:gd name="connsiteX46" fmla="*/ 147827 w 237008"/>
                    <a:gd name="connsiteY46" fmla="*/ 96821 h 182388"/>
                    <a:gd name="connsiteX47" fmla="*/ 147827 w 237008"/>
                    <a:gd name="connsiteY47" fmla="*/ 95937 h 182388"/>
                    <a:gd name="connsiteX48" fmla="*/ 138985 w 237008"/>
                    <a:gd name="connsiteY48" fmla="*/ 72328 h 182388"/>
                    <a:gd name="connsiteX49" fmla="*/ 119179 w 237008"/>
                    <a:gd name="connsiteY49" fmla="*/ 63928 h 182388"/>
                    <a:gd name="connsiteX50" fmla="*/ 124484 w 237008"/>
                    <a:gd name="connsiteY50" fmla="*/ 50223 h 182388"/>
                    <a:gd name="connsiteX51" fmla="*/ 153751 w 237008"/>
                    <a:gd name="connsiteY51" fmla="*/ 31566 h 182388"/>
                    <a:gd name="connsiteX52" fmla="*/ 158791 w 237008"/>
                    <a:gd name="connsiteY52" fmla="*/ 60745 h 182388"/>
                    <a:gd name="connsiteX53" fmla="*/ 163566 w 237008"/>
                    <a:gd name="connsiteY53" fmla="*/ 65520 h 182388"/>
                    <a:gd name="connsiteX54" fmla="*/ 168341 w 237008"/>
                    <a:gd name="connsiteY54" fmla="*/ 60745 h 182388"/>
                    <a:gd name="connsiteX55" fmla="*/ 168341 w 237008"/>
                    <a:gd name="connsiteY55" fmla="*/ 60745 h 182388"/>
                    <a:gd name="connsiteX56" fmla="*/ 167545 w 237008"/>
                    <a:gd name="connsiteY56" fmla="*/ 51373 h 182388"/>
                    <a:gd name="connsiteX57" fmla="*/ 195920 w 237008"/>
                    <a:gd name="connsiteY57" fmla="*/ 81677 h 182388"/>
                    <a:gd name="connsiteX58" fmla="*/ 195663 w 237008"/>
                    <a:gd name="connsiteY58" fmla="*/ 84707 h 182388"/>
                    <a:gd name="connsiteX59" fmla="*/ 200195 w 237008"/>
                    <a:gd name="connsiteY59" fmla="*/ 89542 h 182388"/>
                    <a:gd name="connsiteX60" fmla="*/ 204063 w 237008"/>
                    <a:gd name="connsiteY60" fmla="*/ 87714 h 182388"/>
                    <a:gd name="connsiteX61" fmla="*/ 205212 w 237008"/>
                    <a:gd name="connsiteY61" fmla="*/ 84177 h 182388"/>
                    <a:gd name="connsiteX62" fmla="*/ 205212 w 237008"/>
                    <a:gd name="connsiteY62" fmla="*/ 84177 h 182388"/>
                    <a:gd name="connsiteX63" fmla="*/ 193983 w 237008"/>
                    <a:gd name="connsiteY63" fmla="*/ 52611 h 182388"/>
                    <a:gd name="connsiteX64" fmla="*/ 166395 w 237008"/>
                    <a:gd name="connsiteY64" fmla="*/ 41469 h 182388"/>
                    <a:gd name="connsiteX65" fmla="*/ 147208 w 237008"/>
                    <a:gd name="connsiteY65" fmla="*/ 3537 h 182388"/>
                    <a:gd name="connsiteX66" fmla="*/ 235010 w 237008"/>
                    <a:gd name="connsiteY66" fmla="*/ 88775 h 182388"/>
                    <a:gd name="connsiteX67" fmla="*/ 210295 w 237008"/>
                    <a:gd name="connsiteY67" fmla="*/ 138071 h 182388"/>
                    <a:gd name="connsiteX68" fmla="*/ 197962 w 237008"/>
                    <a:gd name="connsiteY68" fmla="*/ 140059 h 182388"/>
                    <a:gd name="connsiteX69" fmla="*/ 102555 w 237008"/>
                    <a:gd name="connsiteY69" fmla="*/ 140059 h 182388"/>
                    <a:gd name="connsiteX70" fmla="*/ 47823 w 237008"/>
                    <a:gd name="connsiteY70" fmla="*/ 180909 h 182388"/>
                    <a:gd name="connsiteX71" fmla="*/ 37662 w 237008"/>
                    <a:gd name="connsiteY71" fmla="*/ 179527 h 182388"/>
                    <a:gd name="connsiteX72" fmla="*/ 37301 w 237008"/>
                    <a:gd name="connsiteY72" fmla="*/ 171272 h 182388"/>
                    <a:gd name="connsiteX73" fmla="*/ 50564 w 237008"/>
                    <a:gd name="connsiteY73" fmla="*/ 149343 h 182388"/>
                    <a:gd name="connsiteX74" fmla="*/ 27574 w 237008"/>
                    <a:gd name="connsiteY74" fmla="*/ 155709 h 182388"/>
                    <a:gd name="connsiteX75" fmla="*/ 164 w 237008"/>
                    <a:gd name="connsiteY75" fmla="*/ 127592 h 18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7008" h="182388">
                      <a:moveTo>
                        <a:pt x="164" y="127592"/>
                      </a:moveTo>
                      <a:cubicBezTo>
                        <a:pt x="-350" y="122636"/>
                        <a:pt x="349" y="117629"/>
                        <a:pt x="2198" y="113002"/>
                      </a:cubicBezTo>
                      <a:cubicBezTo>
                        <a:pt x="4837" y="105761"/>
                        <a:pt x="7081" y="98382"/>
                        <a:pt x="8918" y="90897"/>
                      </a:cubicBezTo>
                      <a:cubicBezTo>
                        <a:pt x="8918" y="90101"/>
                        <a:pt x="9360" y="89305"/>
                        <a:pt x="9713" y="88509"/>
                      </a:cubicBezTo>
                      <a:cubicBezTo>
                        <a:pt x="16202" y="69347"/>
                        <a:pt x="26725" y="51798"/>
                        <a:pt x="40572" y="37048"/>
                      </a:cubicBezTo>
                      <a:cubicBezTo>
                        <a:pt x="43313" y="38286"/>
                        <a:pt x="58257" y="46686"/>
                        <a:pt x="61705" y="75865"/>
                      </a:cubicBezTo>
                      <a:cubicBezTo>
                        <a:pt x="53385" y="74659"/>
                        <a:pt x="44919" y="76650"/>
                        <a:pt x="38008" y="81436"/>
                      </a:cubicBezTo>
                      <a:cubicBezTo>
                        <a:pt x="30463" y="88073"/>
                        <a:pt x="26634" y="97976"/>
                        <a:pt x="27751" y="107962"/>
                      </a:cubicBezTo>
                      <a:cubicBezTo>
                        <a:pt x="27800" y="110711"/>
                        <a:pt x="30042" y="112914"/>
                        <a:pt x="32791" y="112914"/>
                      </a:cubicBezTo>
                      <a:lnTo>
                        <a:pt x="32791" y="112914"/>
                      </a:lnTo>
                      <a:cubicBezTo>
                        <a:pt x="35477" y="112963"/>
                        <a:pt x="37693" y="110826"/>
                        <a:pt x="37743" y="108141"/>
                      </a:cubicBezTo>
                      <a:cubicBezTo>
                        <a:pt x="37744" y="108081"/>
                        <a:pt x="37744" y="108021"/>
                        <a:pt x="37743" y="107962"/>
                      </a:cubicBezTo>
                      <a:cubicBezTo>
                        <a:pt x="36748" y="101082"/>
                        <a:pt x="39117" y="94143"/>
                        <a:pt x="44109" y="89305"/>
                      </a:cubicBezTo>
                      <a:cubicBezTo>
                        <a:pt x="49373" y="86004"/>
                        <a:pt x="55697" y="84833"/>
                        <a:pt x="61793" y="86034"/>
                      </a:cubicBezTo>
                      <a:cubicBezTo>
                        <a:pt x="61891" y="91025"/>
                        <a:pt x="61655" y="96017"/>
                        <a:pt x="61086" y="100977"/>
                      </a:cubicBezTo>
                      <a:cubicBezTo>
                        <a:pt x="60845" y="103352"/>
                        <a:pt x="62220" y="105596"/>
                        <a:pt x="64446" y="106459"/>
                      </a:cubicBezTo>
                      <a:lnTo>
                        <a:pt x="66038" y="106459"/>
                      </a:lnTo>
                      <a:cubicBezTo>
                        <a:pt x="68611" y="106433"/>
                        <a:pt x="70767" y="104504"/>
                        <a:pt x="71078" y="101949"/>
                      </a:cubicBezTo>
                      <a:cubicBezTo>
                        <a:pt x="76118" y="54025"/>
                        <a:pt x="56842" y="35545"/>
                        <a:pt x="47734" y="29621"/>
                      </a:cubicBezTo>
                      <a:cubicBezTo>
                        <a:pt x="49414" y="28206"/>
                        <a:pt x="50829" y="26526"/>
                        <a:pt x="52509" y="25200"/>
                      </a:cubicBezTo>
                      <a:lnTo>
                        <a:pt x="52509" y="25200"/>
                      </a:lnTo>
                      <a:lnTo>
                        <a:pt x="52509" y="25200"/>
                      </a:lnTo>
                      <a:lnTo>
                        <a:pt x="54189" y="23962"/>
                      </a:lnTo>
                      <a:cubicBezTo>
                        <a:pt x="56488" y="22194"/>
                        <a:pt x="58875" y="20337"/>
                        <a:pt x="61351" y="18745"/>
                      </a:cubicBezTo>
                      <a:lnTo>
                        <a:pt x="61351" y="18745"/>
                      </a:lnTo>
                      <a:cubicBezTo>
                        <a:pt x="63297" y="17419"/>
                        <a:pt x="65330" y="16446"/>
                        <a:pt x="67364" y="15297"/>
                      </a:cubicBezTo>
                      <a:cubicBezTo>
                        <a:pt x="69041" y="20320"/>
                        <a:pt x="72107" y="24765"/>
                        <a:pt x="76206" y="28118"/>
                      </a:cubicBezTo>
                      <a:cubicBezTo>
                        <a:pt x="80767" y="31451"/>
                        <a:pt x="86297" y="33192"/>
                        <a:pt x="91945" y="33069"/>
                      </a:cubicBezTo>
                      <a:cubicBezTo>
                        <a:pt x="96086" y="33025"/>
                        <a:pt x="100197" y="32369"/>
                        <a:pt x="104147" y="31124"/>
                      </a:cubicBezTo>
                      <a:cubicBezTo>
                        <a:pt x="106779" y="30509"/>
                        <a:pt x="108481" y="27955"/>
                        <a:pt x="108038" y="25288"/>
                      </a:cubicBezTo>
                      <a:cubicBezTo>
                        <a:pt x="107531" y="22601"/>
                        <a:pt x="104942" y="20833"/>
                        <a:pt x="102255" y="21340"/>
                      </a:cubicBezTo>
                      <a:cubicBezTo>
                        <a:pt x="102058" y="21377"/>
                        <a:pt x="101862" y="21425"/>
                        <a:pt x="101671" y="21486"/>
                      </a:cubicBezTo>
                      <a:cubicBezTo>
                        <a:pt x="95339" y="24184"/>
                        <a:pt x="88094" y="23657"/>
                        <a:pt x="82219" y="20072"/>
                      </a:cubicBezTo>
                      <a:cubicBezTo>
                        <a:pt x="79100" y="17587"/>
                        <a:pt x="76843" y="14185"/>
                        <a:pt x="75764" y="10345"/>
                      </a:cubicBezTo>
                      <a:cubicBezTo>
                        <a:pt x="89879" y="3609"/>
                        <a:pt x="105308" y="76"/>
                        <a:pt x="120947" y="0"/>
                      </a:cubicBezTo>
                      <a:lnTo>
                        <a:pt x="120947" y="0"/>
                      </a:lnTo>
                      <a:cubicBezTo>
                        <a:pt x="133167" y="2854"/>
                        <a:pt x="143420" y="11122"/>
                        <a:pt x="148800" y="22459"/>
                      </a:cubicBezTo>
                      <a:cubicBezTo>
                        <a:pt x="135112" y="25308"/>
                        <a:pt x="123066" y="33360"/>
                        <a:pt x="115200" y="44918"/>
                      </a:cubicBezTo>
                      <a:cubicBezTo>
                        <a:pt x="107869" y="57814"/>
                        <a:pt x="105659" y="72998"/>
                        <a:pt x="109010" y="87448"/>
                      </a:cubicBezTo>
                      <a:cubicBezTo>
                        <a:pt x="109670" y="90012"/>
                        <a:pt x="112283" y="91556"/>
                        <a:pt x="114846" y="90897"/>
                      </a:cubicBezTo>
                      <a:cubicBezTo>
                        <a:pt x="117409" y="90237"/>
                        <a:pt x="118954" y="87624"/>
                        <a:pt x="118294" y="85061"/>
                      </a:cubicBezTo>
                      <a:cubicBezTo>
                        <a:pt x="117468" y="81167"/>
                        <a:pt x="117082" y="77192"/>
                        <a:pt x="117145" y="73213"/>
                      </a:cubicBezTo>
                      <a:cubicBezTo>
                        <a:pt x="122379" y="73453"/>
                        <a:pt x="127373" y="75482"/>
                        <a:pt x="131292" y="78960"/>
                      </a:cubicBezTo>
                      <a:cubicBezTo>
                        <a:pt x="136323" y="83518"/>
                        <a:pt x="139129" y="90034"/>
                        <a:pt x="138985" y="96821"/>
                      </a:cubicBezTo>
                      <a:cubicBezTo>
                        <a:pt x="138838" y="99356"/>
                        <a:pt x="140774" y="101530"/>
                        <a:pt x="143309" y="101677"/>
                      </a:cubicBezTo>
                      <a:cubicBezTo>
                        <a:pt x="143430" y="101684"/>
                        <a:pt x="143550" y="101687"/>
                        <a:pt x="143671" y="101684"/>
                      </a:cubicBezTo>
                      <a:cubicBezTo>
                        <a:pt x="146120" y="101407"/>
                        <a:pt x="147936" y="99283"/>
                        <a:pt x="147827" y="96821"/>
                      </a:cubicBezTo>
                      <a:lnTo>
                        <a:pt x="147827" y="95937"/>
                      </a:lnTo>
                      <a:cubicBezTo>
                        <a:pt x="148297" y="87180"/>
                        <a:pt x="145092" y="78622"/>
                        <a:pt x="138985" y="72328"/>
                      </a:cubicBezTo>
                      <a:cubicBezTo>
                        <a:pt x="133530" y="67357"/>
                        <a:pt x="126544" y="64394"/>
                        <a:pt x="119179" y="63928"/>
                      </a:cubicBezTo>
                      <a:cubicBezTo>
                        <a:pt x="120071" y="59067"/>
                        <a:pt x="121870" y="54418"/>
                        <a:pt x="124484" y="50223"/>
                      </a:cubicBezTo>
                      <a:cubicBezTo>
                        <a:pt x="131387" y="40377"/>
                        <a:pt x="141912" y="33668"/>
                        <a:pt x="153751" y="31566"/>
                      </a:cubicBezTo>
                      <a:cubicBezTo>
                        <a:pt x="156822" y="41001"/>
                        <a:pt x="158519" y="50828"/>
                        <a:pt x="158791" y="60745"/>
                      </a:cubicBezTo>
                      <a:cubicBezTo>
                        <a:pt x="158791" y="63382"/>
                        <a:pt x="160929" y="65520"/>
                        <a:pt x="163566" y="65520"/>
                      </a:cubicBezTo>
                      <a:cubicBezTo>
                        <a:pt x="166203" y="65520"/>
                        <a:pt x="168341" y="63382"/>
                        <a:pt x="168341" y="60745"/>
                      </a:cubicBezTo>
                      <a:lnTo>
                        <a:pt x="168341" y="60745"/>
                      </a:lnTo>
                      <a:cubicBezTo>
                        <a:pt x="168341" y="57474"/>
                        <a:pt x="168341" y="54379"/>
                        <a:pt x="167545" y="51373"/>
                      </a:cubicBezTo>
                      <a:cubicBezTo>
                        <a:pt x="183749" y="51906"/>
                        <a:pt x="196453" y="65473"/>
                        <a:pt x="195920" y="81677"/>
                      </a:cubicBezTo>
                      <a:cubicBezTo>
                        <a:pt x="195887" y="82691"/>
                        <a:pt x="195801" y="83703"/>
                        <a:pt x="195663" y="84707"/>
                      </a:cubicBezTo>
                      <a:cubicBezTo>
                        <a:pt x="195580" y="87295"/>
                        <a:pt x="197609" y="89459"/>
                        <a:pt x="200195" y="89542"/>
                      </a:cubicBezTo>
                      <a:cubicBezTo>
                        <a:pt x="201704" y="89591"/>
                        <a:pt x="203143" y="88910"/>
                        <a:pt x="204063" y="87714"/>
                      </a:cubicBezTo>
                      <a:cubicBezTo>
                        <a:pt x="204846" y="86705"/>
                        <a:pt x="205253" y="85454"/>
                        <a:pt x="205212" y="84177"/>
                      </a:cubicBezTo>
                      <a:lnTo>
                        <a:pt x="205212" y="84177"/>
                      </a:lnTo>
                      <a:cubicBezTo>
                        <a:pt x="206065" y="72545"/>
                        <a:pt x="201989" y="61091"/>
                        <a:pt x="193983" y="52611"/>
                      </a:cubicBezTo>
                      <a:cubicBezTo>
                        <a:pt x="186416" y="45717"/>
                        <a:pt x="176628" y="41764"/>
                        <a:pt x="166395" y="41469"/>
                      </a:cubicBezTo>
                      <a:cubicBezTo>
                        <a:pt x="164242" y="27092"/>
                        <a:pt x="157514" y="13791"/>
                        <a:pt x="147208" y="3537"/>
                      </a:cubicBezTo>
                      <a:cubicBezTo>
                        <a:pt x="189072" y="15160"/>
                        <a:pt x="222152" y="47274"/>
                        <a:pt x="235010" y="88775"/>
                      </a:cubicBezTo>
                      <a:cubicBezTo>
                        <a:pt x="241798" y="109212"/>
                        <a:pt x="230732" y="131283"/>
                        <a:pt x="210295" y="138071"/>
                      </a:cubicBezTo>
                      <a:cubicBezTo>
                        <a:pt x="206318" y="139392"/>
                        <a:pt x="202153" y="140063"/>
                        <a:pt x="197962" y="140059"/>
                      </a:cubicBezTo>
                      <a:lnTo>
                        <a:pt x="102555" y="140059"/>
                      </a:lnTo>
                      <a:lnTo>
                        <a:pt x="47823" y="180909"/>
                      </a:lnTo>
                      <a:cubicBezTo>
                        <a:pt x="44635" y="183333"/>
                        <a:pt x="40086" y="182714"/>
                        <a:pt x="37662" y="179527"/>
                      </a:cubicBezTo>
                      <a:cubicBezTo>
                        <a:pt x="35833" y="177119"/>
                        <a:pt x="35689" y="173830"/>
                        <a:pt x="37301" y="171272"/>
                      </a:cubicBezTo>
                      <a:lnTo>
                        <a:pt x="50564" y="149343"/>
                      </a:lnTo>
                      <a:cubicBezTo>
                        <a:pt x="44064" y="154461"/>
                        <a:pt x="35781" y="156755"/>
                        <a:pt x="27574" y="155709"/>
                      </a:cubicBezTo>
                      <a:cubicBezTo>
                        <a:pt x="12995" y="153883"/>
                        <a:pt x="1618" y="142213"/>
                        <a:pt x="164" y="127592"/>
                      </a:cubicBezTo>
                      <a:close/>
                    </a:path>
                  </a:pathLst>
                </a:custGeom>
                <a:solidFill>
                  <a:srgbClr val="FFB361"/>
                </a:solidFill>
                <a:ln w="8689" cap="flat">
                  <a:noFill/>
                  <a:prstDash val="solid"/>
                  <a:miter/>
                </a:ln>
              </p:spPr>
              <p:txBody>
                <a:bodyPr rtlCol="1" anchor="ctr"/>
                <a:lstStyle/>
                <a:p>
                  <a:endParaRPr lang="fa-IR"/>
                </a:p>
              </p:txBody>
            </p:sp>
            <p:grpSp>
              <p:nvGrpSpPr>
                <p:cNvPr id="27" name="Graphic 24">
                  <a:extLst>
                    <a:ext uri="{FF2B5EF4-FFF2-40B4-BE49-F238E27FC236}">
                      <a16:creationId xmlns:a16="http://schemas.microsoft.com/office/drawing/2014/main" id="{5C2ED3C6-BBEF-456B-83D4-EED61130D52B}"/>
                    </a:ext>
                  </a:extLst>
                </p:cNvPr>
                <p:cNvGrpSpPr/>
                <p:nvPr/>
              </p:nvGrpSpPr>
              <p:grpSpPr>
                <a:xfrm>
                  <a:off x="5085852" y="789728"/>
                  <a:ext cx="507271" cy="507271"/>
                  <a:chOff x="5085852" y="789728"/>
                  <a:chExt cx="507271" cy="507271"/>
                </a:xfrm>
                <a:solidFill>
                  <a:srgbClr val="6745FF"/>
                </a:solidFill>
              </p:grpSpPr>
              <p:sp>
                <p:nvSpPr>
                  <p:cNvPr id="28" name="Freeform: Shape 27">
                    <a:extLst>
                      <a:ext uri="{FF2B5EF4-FFF2-40B4-BE49-F238E27FC236}">
                        <a16:creationId xmlns:a16="http://schemas.microsoft.com/office/drawing/2014/main" id="{FB105B29-0922-498F-A1A6-91514A0D514A}"/>
                      </a:ext>
                    </a:extLst>
                  </p:cNvPr>
                  <p:cNvSpPr/>
                  <p:nvPr/>
                </p:nvSpPr>
                <p:spPr>
                  <a:xfrm>
                    <a:off x="5225822" y="789728"/>
                    <a:ext cx="227330" cy="507271"/>
                  </a:xfrm>
                  <a:custGeom>
                    <a:avLst/>
                    <a:gdLst>
                      <a:gd name="connsiteX0" fmla="*/ 113709 w 227330"/>
                      <a:gd name="connsiteY0" fmla="*/ 507272 h 507271"/>
                      <a:gd name="connsiteX1" fmla="*/ 0 w 227330"/>
                      <a:gd name="connsiteY1" fmla="*/ 253680 h 507271"/>
                      <a:gd name="connsiteX2" fmla="*/ 113709 w 227330"/>
                      <a:gd name="connsiteY2" fmla="*/ 0 h 507271"/>
                      <a:gd name="connsiteX3" fmla="*/ 227331 w 227330"/>
                      <a:gd name="connsiteY3" fmla="*/ 253680 h 507271"/>
                      <a:gd name="connsiteX4" fmla="*/ 113709 w 227330"/>
                      <a:gd name="connsiteY4" fmla="*/ 507272 h 507271"/>
                      <a:gd name="connsiteX5" fmla="*/ 113709 w 227330"/>
                      <a:gd name="connsiteY5" fmla="*/ 6013 h 507271"/>
                      <a:gd name="connsiteX6" fmla="*/ 6013 w 227330"/>
                      <a:gd name="connsiteY6" fmla="*/ 253592 h 507271"/>
                      <a:gd name="connsiteX7" fmla="*/ 113709 w 227330"/>
                      <a:gd name="connsiteY7" fmla="*/ 501171 h 507271"/>
                      <a:gd name="connsiteX8" fmla="*/ 221318 w 227330"/>
                      <a:gd name="connsiteY8" fmla="*/ 253592 h 507271"/>
                      <a:gd name="connsiteX9" fmla="*/ 113709 w 227330"/>
                      <a:gd name="connsiteY9" fmla="*/ 6013 h 50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330" h="507271">
                        <a:moveTo>
                          <a:pt x="113709" y="507272"/>
                        </a:moveTo>
                        <a:cubicBezTo>
                          <a:pt x="51019" y="507272"/>
                          <a:pt x="0" y="393474"/>
                          <a:pt x="0" y="253680"/>
                        </a:cubicBezTo>
                        <a:cubicBezTo>
                          <a:pt x="0" y="113886"/>
                          <a:pt x="51019" y="0"/>
                          <a:pt x="113709" y="0"/>
                        </a:cubicBezTo>
                        <a:cubicBezTo>
                          <a:pt x="176400" y="0"/>
                          <a:pt x="227331" y="113798"/>
                          <a:pt x="227331" y="253680"/>
                        </a:cubicBezTo>
                        <a:cubicBezTo>
                          <a:pt x="227331" y="393562"/>
                          <a:pt x="176400" y="507272"/>
                          <a:pt x="113709" y="507272"/>
                        </a:cubicBezTo>
                        <a:close/>
                        <a:moveTo>
                          <a:pt x="113709" y="6013"/>
                        </a:moveTo>
                        <a:cubicBezTo>
                          <a:pt x="54291" y="6013"/>
                          <a:pt x="6013" y="117069"/>
                          <a:pt x="6013" y="253592"/>
                        </a:cubicBezTo>
                        <a:cubicBezTo>
                          <a:pt x="6013" y="390114"/>
                          <a:pt x="54291" y="501171"/>
                          <a:pt x="113709" y="501171"/>
                        </a:cubicBezTo>
                        <a:cubicBezTo>
                          <a:pt x="173128" y="501171"/>
                          <a:pt x="221318" y="390114"/>
                          <a:pt x="221318" y="253592"/>
                        </a:cubicBezTo>
                        <a:cubicBezTo>
                          <a:pt x="221318" y="117069"/>
                          <a:pt x="173040" y="6013"/>
                          <a:pt x="113709" y="6013"/>
                        </a:cubicBezTo>
                        <a:close/>
                      </a:path>
                    </a:pathLst>
                  </a:custGeom>
                  <a:solidFill>
                    <a:srgbClr val="6745FF"/>
                  </a:solidFill>
                  <a:ln w="8689"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3E5BAC0C-A979-4DBB-9550-FD8CFDE21DB8}"/>
                      </a:ext>
                    </a:extLst>
                  </p:cNvPr>
                  <p:cNvSpPr/>
                  <p:nvPr/>
                </p:nvSpPr>
                <p:spPr>
                  <a:xfrm>
                    <a:off x="5085852" y="929698"/>
                    <a:ext cx="507271" cy="227330"/>
                  </a:xfrm>
                  <a:custGeom>
                    <a:avLst/>
                    <a:gdLst>
                      <a:gd name="connsiteX0" fmla="*/ 253680 w 507271"/>
                      <a:gd name="connsiteY0" fmla="*/ 227331 h 227330"/>
                      <a:gd name="connsiteX1" fmla="*/ 0 w 507271"/>
                      <a:gd name="connsiteY1" fmla="*/ 113709 h 227330"/>
                      <a:gd name="connsiteX2" fmla="*/ 253680 w 507271"/>
                      <a:gd name="connsiteY2" fmla="*/ 0 h 227330"/>
                      <a:gd name="connsiteX3" fmla="*/ 507272 w 507271"/>
                      <a:gd name="connsiteY3" fmla="*/ 113709 h 227330"/>
                      <a:gd name="connsiteX4" fmla="*/ 253680 w 507271"/>
                      <a:gd name="connsiteY4" fmla="*/ 227331 h 227330"/>
                      <a:gd name="connsiteX5" fmla="*/ 253680 w 507271"/>
                      <a:gd name="connsiteY5" fmla="*/ 6278 h 227330"/>
                      <a:gd name="connsiteX6" fmla="*/ 6101 w 507271"/>
                      <a:gd name="connsiteY6" fmla="*/ 113975 h 227330"/>
                      <a:gd name="connsiteX7" fmla="*/ 253680 w 507271"/>
                      <a:gd name="connsiteY7" fmla="*/ 221583 h 227330"/>
                      <a:gd name="connsiteX8" fmla="*/ 501259 w 507271"/>
                      <a:gd name="connsiteY8" fmla="*/ 113975 h 227330"/>
                      <a:gd name="connsiteX9" fmla="*/ 253680 w 507271"/>
                      <a:gd name="connsiteY9" fmla="*/ 6013 h 22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271" h="227330">
                        <a:moveTo>
                          <a:pt x="253680" y="227331"/>
                        </a:moveTo>
                        <a:cubicBezTo>
                          <a:pt x="113798" y="227331"/>
                          <a:pt x="0" y="176400"/>
                          <a:pt x="0" y="113709"/>
                        </a:cubicBezTo>
                        <a:cubicBezTo>
                          <a:pt x="0" y="51019"/>
                          <a:pt x="113798" y="0"/>
                          <a:pt x="253680" y="0"/>
                        </a:cubicBezTo>
                        <a:cubicBezTo>
                          <a:pt x="393562" y="0"/>
                          <a:pt x="507272" y="51019"/>
                          <a:pt x="507272" y="113709"/>
                        </a:cubicBezTo>
                        <a:cubicBezTo>
                          <a:pt x="507272" y="176400"/>
                          <a:pt x="393474" y="227331"/>
                          <a:pt x="253680" y="227331"/>
                        </a:cubicBezTo>
                        <a:close/>
                        <a:moveTo>
                          <a:pt x="253680" y="6278"/>
                        </a:moveTo>
                        <a:cubicBezTo>
                          <a:pt x="117069" y="6278"/>
                          <a:pt x="6101" y="54556"/>
                          <a:pt x="6101" y="113975"/>
                        </a:cubicBezTo>
                        <a:cubicBezTo>
                          <a:pt x="6101" y="173394"/>
                          <a:pt x="117158" y="221583"/>
                          <a:pt x="253680" y="221583"/>
                        </a:cubicBezTo>
                        <a:cubicBezTo>
                          <a:pt x="390202" y="221583"/>
                          <a:pt x="501259" y="173305"/>
                          <a:pt x="501259" y="113975"/>
                        </a:cubicBezTo>
                        <a:cubicBezTo>
                          <a:pt x="501259" y="54644"/>
                          <a:pt x="390202" y="6013"/>
                          <a:pt x="253680" y="6013"/>
                        </a:cubicBezTo>
                        <a:close/>
                      </a:path>
                    </a:pathLst>
                  </a:custGeom>
                  <a:solidFill>
                    <a:srgbClr val="6745FF"/>
                  </a:solidFill>
                  <a:ln w="8689"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B803C3D6-FF53-4F24-BC9E-DFDCBE272A47}"/>
                      </a:ext>
                    </a:extLst>
                  </p:cNvPr>
                  <p:cNvSpPr/>
                  <p:nvPr/>
                </p:nvSpPr>
                <p:spPr>
                  <a:xfrm>
                    <a:off x="5142978" y="846685"/>
                    <a:ext cx="393420" cy="393324"/>
                  </a:xfrm>
                  <a:custGeom>
                    <a:avLst/>
                    <a:gdLst>
                      <a:gd name="connsiteX0" fmla="*/ 65513 w 393420"/>
                      <a:gd name="connsiteY0" fmla="*/ 393194 h 393324"/>
                      <a:gd name="connsiteX1" fmla="*/ 17147 w 393420"/>
                      <a:gd name="connsiteY1" fmla="*/ 376306 h 393324"/>
                      <a:gd name="connsiteX2" fmla="*/ 116090 w 393420"/>
                      <a:gd name="connsiteY2" fmla="*/ 116524 h 393324"/>
                      <a:gd name="connsiteX3" fmla="*/ 265433 w 393420"/>
                      <a:gd name="connsiteY3" fmla="*/ 13249 h 393324"/>
                      <a:gd name="connsiteX4" fmla="*/ 375871 w 393420"/>
                      <a:gd name="connsiteY4" fmla="*/ 17316 h 393324"/>
                      <a:gd name="connsiteX5" fmla="*/ 379939 w 393420"/>
                      <a:gd name="connsiteY5" fmla="*/ 127754 h 393324"/>
                      <a:gd name="connsiteX6" fmla="*/ 276928 w 393420"/>
                      <a:gd name="connsiteY6" fmla="*/ 277097 h 393324"/>
                      <a:gd name="connsiteX7" fmla="*/ 65513 w 393420"/>
                      <a:gd name="connsiteY7" fmla="*/ 393194 h 393324"/>
                      <a:gd name="connsiteX8" fmla="*/ 327151 w 393420"/>
                      <a:gd name="connsiteY8" fmla="*/ 5821 h 393324"/>
                      <a:gd name="connsiteX9" fmla="*/ 267555 w 393420"/>
                      <a:gd name="connsiteY9" fmla="*/ 18819 h 393324"/>
                      <a:gd name="connsiteX10" fmla="*/ 120334 w 393420"/>
                      <a:gd name="connsiteY10" fmla="*/ 120503 h 393324"/>
                      <a:gd name="connsiteX11" fmla="*/ 21391 w 393420"/>
                      <a:gd name="connsiteY11" fmla="*/ 371796 h 393324"/>
                      <a:gd name="connsiteX12" fmla="*/ 272684 w 393420"/>
                      <a:gd name="connsiteY12" fmla="*/ 272853 h 393324"/>
                      <a:gd name="connsiteX13" fmla="*/ 374368 w 393420"/>
                      <a:gd name="connsiteY13" fmla="*/ 125632 h 393324"/>
                      <a:gd name="connsiteX14" fmla="*/ 371627 w 393420"/>
                      <a:gd name="connsiteY14" fmla="*/ 21560 h 393324"/>
                      <a:gd name="connsiteX15" fmla="*/ 327151 w 393420"/>
                      <a:gd name="connsiteY15" fmla="*/ 5821 h 3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3420" h="393324">
                        <a:moveTo>
                          <a:pt x="65513" y="393194"/>
                        </a:moveTo>
                        <a:cubicBezTo>
                          <a:pt x="47774" y="394311"/>
                          <a:pt x="30335" y="388221"/>
                          <a:pt x="17147" y="376306"/>
                        </a:cubicBezTo>
                        <a:cubicBezTo>
                          <a:pt x="-27064" y="332095"/>
                          <a:pt x="17147" y="215468"/>
                          <a:pt x="116090" y="116524"/>
                        </a:cubicBezTo>
                        <a:cubicBezTo>
                          <a:pt x="163926" y="68689"/>
                          <a:pt x="216979" y="32082"/>
                          <a:pt x="265433" y="13249"/>
                        </a:cubicBezTo>
                        <a:cubicBezTo>
                          <a:pt x="313888" y="-5585"/>
                          <a:pt x="353854" y="-4436"/>
                          <a:pt x="375871" y="17316"/>
                        </a:cubicBezTo>
                        <a:cubicBezTo>
                          <a:pt x="397888" y="39068"/>
                          <a:pt x="399126" y="78327"/>
                          <a:pt x="379939" y="127754"/>
                        </a:cubicBezTo>
                        <a:cubicBezTo>
                          <a:pt x="360751" y="177181"/>
                          <a:pt x="324499" y="229438"/>
                          <a:pt x="276928" y="277097"/>
                        </a:cubicBezTo>
                        <a:cubicBezTo>
                          <a:pt x="204069" y="349779"/>
                          <a:pt x="121572" y="393194"/>
                          <a:pt x="65513" y="393194"/>
                        </a:cubicBezTo>
                        <a:close/>
                        <a:moveTo>
                          <a:pt x="327151" y="5821"/>
                        </a:moveTo>
                        <a:cubicBezTo>
                          <a:pt x="306664" y="6516"/>
                          <a:pt x="286472" y="10920"/>
                          <a:pt x="267555" y="18819"/>
                        </a:cubicBezTo>
                        <a:cubicBezTo>
                          <a:pt x="219720" y="37388"/>
                          <a:pt x="167463" y="73463"/>
                          <a:pt x="120334" y="120503"/>
                        </a:cubicBezTo>
                        <a:cubicBezTo>
                          <a:pt x="23779" y="217148"/>
                          <a:pt x="-20609" y="329796"/>
                          <a:pt x="21391" y="371796"/>
                        </a:cubicBezTo>
                        <a:cubicBezTo>
                          <a:pt x="63391" y="413796"/>
                          <a:pt x="176128" y="369409"/>
                          <a:pt x="272684" y="272853"/>
                        </a:cubicBezTo>
                        <a:cubicBezTo>
                          <a:pt x="319724" y="225990"/>
                          <a:pt x="355888" y="173468"/>
                          <a:pt x="374368" y="125632"/>
                        </a:cubicBezTo>
                        <a:cubicBezTo>
                          <a:pt x="392848" y="77796"/>
                          <a:pt x="392052" y="41543"/>
                          <a:pt x="371627" y="21560"/>
                        </a:cubicBezTo>
                        <a:cubicBezTo>
                          <a:pt x="359538" y="10518"/>
                          <a:pt x="343494" y="4841"/>
                          <a:pt x="327151" y="5821"/>
                        </a:cubicBezTo>
                        <a:close/>
                      </a:path>
                    </a:pathLst>
                  </a:custGeom>
                  <a:solidFill>
                    <a:srgbClr val="6745FF"/>
                  </a:solidFill>
                  <a:ln w="8689"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E210207-DF88-42AE-AE16-E1480598F4F8}"/>
                      </a:ext>
                    </a:extLst>
                  </p:cNvPr>
                  <p:cNvSpPr/>
                  <p:nvPr/>
                </p:nvSpPr>
                <p:spPr>
                  <a:xfrm>
                    <a:off x="5142954" y="846816"/>
                    <a:ext cx="393262" cy="393209"/>
                  </a:xfrm>
                  <a:custGeom>
                    <a:avLst/>
                    <a:gdLst>
                      <a:gd name="connsiteX0" fmla="*/ 327529 w 393262"/>
                      <a:gd name="connsiteY0" fmla="*/ 393063 h 393209"/>
                      <a:gd name="connsiteX1" fmla="*/ 116114 w 393262"/>
                      <a:gd name="connsiteY1" fmla="*/ 276966 h 393209"/>
                      <a:gd name="connsiteX2" fmla="*/ 17171 w 393262"/>
                      <a:gd name="connsiteY2" fmla="*/ 17185 h 393209"/>
                      <a:gd name="connsiteX3" fmla="*/ 276952 w 393262"/>
                      <a:gd name="connsiteY3" fmla="*/ 116128 h 393209"/>
                      <a:gd name="connsiteX4" fmla="*/ 376161 w 393262"/>
                      <a:gd name="connsiteY4" fmla="*/ 376174 h 393209"/>
                      <a:gd name="connsiteX5" fmla="*/ 327529 w 393262"/>
                      <a:gd name="connsiteY5" fmla="*/ 393063 h 393209"/>
                      <a:gd name="connsiteX6" fmla="*/ 66157 w 393262"/>
                      <a:gd name="connsiteY6" fmla="*/ 5602 h 393209"/>
                      <a:gd name="connsiteX7" fmla="*/ 21416 w 393262"/>
                      <a:gd name="connsiteY7" fmla="*/ 21429 h 393209"/>
                      <a:gd name="connsiteX8" fmla="*/ 120359 w 393262"/>
                      <a:gd name="connsiteY8" fmla="*/ 272722 h 393209"/>
                      <a:gd name="connsiteX9" fmla="*/ 371651 w 393262"/>
                      <a:gd name="connsiteY9" fmla="*/ 371665 h 393209"/>
                      <a:gd name="connsiteX10" fmla="*/ 272708 w 393262"/>
                      <a:gd name="connsiteY10" fmla="*/ 120372 h 393209"/>
                      <a:gd name="connsiteX11" fmla="*/ 66157 w 393262"/>
                      <a:gd name="connsiteY11" fmla="*/ 5602 h 3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3262" h="393209">
                        <a:moveTo>
                          <a:pt x="327529" y="393063"/>
                        </a:moveTo>
                        <a:cubicBezTo>
                          <a:pt x="271470" y="393063"/>
                          <a:pt x="189062" y="349825"/>
                          <a:pt x="116114" y="276966"/>
                        </a:cubicBezTo>
                        <a:cubicBezTo>
                          <a:pt x="17260" y="178023"/>
                          <a:pt x="-27128" y="61484"/>
                          <a:pt x="17171" y="17185"/>
                        </a:cubicBezTo>
                        <a:cubicBezTo>
                          <a:pt x="61470" y="-27114"/>
                          <a:pt x="178009" y="17185"/>
                          <a:pt x="276952" y="116128"/>
                        </a:cubicBezTo>
                        <a:cubicBezTo>
                          <a:pt x="375896" y="215071"/>
                          <a:pt x="420371" y="331964"/>
                          <a:pt x="376161" y="376174"/>
                        </a:cubicBezTo>
                        <a:cubicBezTo>
                          <a:pt x="362907" y="388158"/>
                          <a:pt x="345358" y="394253"/>
                          <a:pt x="327529" y="393063"/>
                        </a:cubicBezTo>
                        <a:close/>
                        <a:moveTo>
                          <a:pt x="66157" y="5602"/>
                        </a:moveTo>
                        <a:cubicBezTo>
                          <a:pt x="49724" y="4664"/>
                          <a:pt x="33603" y="10366"/>
                          <a:pt x="21416" y="21429"/>
                        </a:cubicBezTo>
                        <a:cubicBezTo>
                          <a:pt x="-20584" y="63429"/>
                          <a:pt x="23803" y="176166"/>
                          <a:pt x="120359" y="272722"/>
                        </a:cubicBezTo>
                        <a:cubicBezTo>
                          <a:pt x="216914" y="369278"/>
                          <a:pt x="329651" y="413665"/>
                          <a:pt x="371651" y="371665"/>
                        </a:cubicBezTo>
                        <a:cubicBezTo>
                          <a:pt x="413651" y="329665"/>
                          <a:pt x="369264" y="217016"/>
                          <a:pt x="272708" y="120372"/>
                        </a:cubicBezTo>
                        <a:cubicBezTo>
                          <a:pt x="200822" y="49016"/>
                          <a:pt x="119740" y="5602"/>
                          <a:pt x="66157" y="5602"/>
                        </a:cubicBezTo>
                        <a:close/>
                      </a:path>
                    </a:pathLst>
                  </a:custGeom>
                  <a:solidFill>
                    <a:srgbClr val="6745FF"/>
                  </a:solidFill>
                  <a:ln w="8689" cap="flat">
                    <a:noFill/>
                    <a:prstDash val="solid"/>
                    <a:miter/>
                  </a:ln>
                </p:spPr>
                <p:txBody>
                  <a:bodyPr rtlCol="1" anchor="ctr"/>
                  <a:lstStyle/>
                  <a:p>
                    <a:endParaRPr lang="fa-IR"/>
                  </a:p>
                </p:txBody>
              </p:sp>
            </p:grpSp>
          </p:grpSp>
        </p:grpSp>
      </p:grpSp>
      <p:sp>
        <p:nvSpPr>
          <p:cNvPr id="16" name="Rectangle: Rounded Corners 15">
            <a:extLst>
              <a:ext uri="{FF2B5EF4-FFF2-40B4-BE49-F238E27FC236}">
                <a16:creationId xmlns:a16="http://schemas.microsoft.com/office/drawing/2014/main" id="{0D9D12B6-E47F-48FD-8CD8-65E7220459BB}"/>
              </a:ext>
            </a:extLst>
          </p:cNvPr>
          <p:cNvSpPr/>
          <p:nvPr/>
        </p:nvSpPr>
        <p:spPr>
          <a:xfrm>
            <a:off x="4172484" y="573033"/>
            <a:ext cx="3847030" cy="641482"/>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6" name="Group 5">
            <a:extLst>
              <a:ext uri="{FF2B5EF4-FFF2-40B4-BE49-F238E27FC236}">
                <a16:creationId xmlns:a16="http://schemas.microsoft.com/office/drawing/2014/main" id="{3C008058-40AB-4154-BAC0-9F524F671860}"/>
              </a:ext>
            </a:extLst>
          </p:cNvPr>
          <p:cNvGrpSpPr/>
          <p:nvPr/>
        </p:nvGrpSpPr>
        <p:grpSpPr>
          <a:xfrm>
            <a:off x="948562" y="3134130"/>
            <a:ext cx="9555156" cy="883135"/>
            <a:chOff x="948562" y="3134130"/>
            <a:chExt cx="9555156" cy="883135"/>
          </a:xfrm>
        </p:grpSpPr>
        <p:cxnSp>
          <p:nvCxnSpPr>
            <p:cNvPr id="23" name="Straight Connector 22">
              <a:extLst>
                <a:ext uri="{FF2B5EF4-FFF2-40B4-BE49-F238E27FC236}">
                  <a16:creationId xmlns:a16="http://schemas.microsoft.com/office/drawing/2014/main" id="{37916014-D61D-4E67-A48C-9EC69D3908D5}"/>
                </a:ext>
              </a:extLst>
            </p:cNvPr>
            <p:cNvCxnSpPr/>
            <p:nvPr/>
          </p:nvCxnSpPr>
          <p:spPr>
            <a:xfrm flipH="1">
              <a:off x="1573074" y="3582953"/>
              <a:ext cx="8930644" cy="0"/>
            </a:xfrm>
            <a:prstGeom prst="line">
              <a:avLst/>
            </a:prstGeom>
            <a:ln w="38100">
              <a:solidFill>
                <a:srgbClr val="AAAAAA"/>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DAEA527-45B7-42C8-BFED-CB6E0656EAEC}"/>
                </a:ext>
              </a:extLst>
            </p:cNvPr>
            <p:cNvSpPr/>
            <p:nvPr/>
          </p:nvSpPr>
          <p:spPr>
            <a:xfrm flipH="1">
              <a:off x="948562" y="3134130"/>
              <a:ext cx="848025" cy="88313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dirty="0">
                <a:solidFill>
                  <a:schemeClr val="bg1"/>
                </a:solidFill>
                <a:latin typeface="FontAwesome" pitchFamily="2" charset="0"/>
              </a:endParaRPr>
            </a:p>
          </p:txBody>
        </p:sp>
        <p:sp>
          <p:nvSpPr>
            <p:cNvPr id="67" name="Freeform 43">
              <a:extLst>
                <a:ext uri="{FF2B5EF4-FFF2-40B4-BE49-F238E27FC236}">
                  <a16:creationId xmlns:a16="http://schemas.microsoft.com/office/drawing/2014/main" id="{18B415B7-AA45-496A-B20C-E0958F97C1CD}"/>
                </a:ext>
              </a:extLst>
            </p:cNvPr>
            <p:cNvSpPr>
              <a:spLocks noEditPoints="1"/>
            </p:cNvSpPr>
            <p:nvPr/>
          </p:nvSpPr>
          <p:spPr bwMode="auto">
            <a:xfrm flipH="1">
              <a:off x="1169595" y="3412842"/>
              <a:ext cx="405960" cy="359667"/>
            </a:xfrm>
            <a:custGeom>
              <a:avLst/>
              <a:gdLst>
                <a:gd name="T0" fmla="*/ 193 w 221"/>
                <a:gd name="T1" fmla="*/ 102 h 187"/>
                <a:gd name="T2" fmla="*/ 221 w 221"/>
                <a:gd name="T3" fmla="*/ 74 h 187"/>
                <a:gd name="T4" fmla="*/ 147 w 221"/>
                <a:gd name="T5" fmla="*/ 0 h 187"/>
                <a:gd name="T6" fmla="*/ 119 w 221"/>
                <a:gd name="T7" fmla="*/ 29 h 187"/>
                <a:gd name="T8" fmla="*/ 125 w 221"/>
                <a:gd name="T9" fmla="*/ 34 h 187"/>
                <a:gd name="T10" fmla="*/ 114 w 221"/>
                <a:gd name="T11" fmla="*/ 46 h 187"/>
                <a:gd name="T12" fmla="*/ 102 w 221"/>
                <a:gd name="T13" fmla="*/ 34 h 187"/>
                <a:gd name="T14" fmla="*/ 108 w 221"/>
                <a:gd name="T15" fmla="*/ 29 h 187"/>
                <a:gd name="T16" fmla="*/ 80 w 221"/>
                <a:gd name="T17" fmla="*/ 0 h 187"/>
                <a:gd name="T18" fmla="*/ 0 w 221"/>
                <a:gd name="T19" fmla="*/ 80 h 187"/>
                <a:gd name="T20" fmla="*/ 29 w 221"/>
                <a:gd name="T21" fmla="*/ 108 h 187"/>
                <a:gd name="T22" fmla="*/ 34 w 221"/>
                <a:gd name="T23" fmla="*/ 102 h 187"/>
                <a:gd name="T24" fmla="*/ 119 w 221"/>
                <a:gd name="T25" fmla="*/ 187 h 187"/>
                <a:gd name="T26" fmla="*/ 187 w 221"/>
                <a:gd name="T27" fmla="*/ 119 h 187"/>
                <a:gd name="T28" fmla="*/ 176 w 221"/>
                <a:gd name="T29" fmla="*/ 108 h 187"/>
                <a:gd name="T30" fmla="*/ 187 w 221"/>
                <a:gd name="T31" fmla="*/ 96 h 187"/>
                <a:gd name="T32" fmla="*/ 193 w 221"/>
                <a:gd name="T33" fmla="*/ 102 h 187"/>
                <a:gd name="T34" fmla="*/ 12 w 221"/>
                <a:gd name="T35" fmla="*/ 80 h 187"/>
                <a:gd name="T36" fmla="*/ 80 w 221"/>
                <a:gd name="T37" fmla="*/ 12 h 187"/>
                <a:gd name="T38" fmla="*/ 97 w 221"/>
                <a:gd name="T39" fmla="*/ 29 h 187"/>
                <a:gd name="T40" fmla="*/ 29 w 221"/>
                <a:gd name="T41" fmla="*/ 96 h 187"/>
                <a:gd name="T42" fmla="*/ 12 w 221"/>
                <a:gd name="T43" fmla="*/ 80 h 187"/>
                <a:gd name="T44" fmla="*/ 167 w 221"/>
                <a:gd name="T45" fmla="*/ 128 h 187"/>
                <a:gd name="T46" fmla="*/ 142 w 221"/>
                <a:gd name="T47" fmla="*/ 102 h 187"/>
                <a:gd name="T48" fmla="*/ 136 w 221"/>
                <a:gd name="T49" fmla="*/ 102 h 187"/>
                <a:gd name="T50" fmla="*/ 136 w 221"/>
                <a:gd name="T51" fmla="*/ 108 h 187"/>
                <a:gd name="T52" fmla="*/ 162 w 221"/>
                <a:gd name="T53" fmla="*/ 133 h 187"/>
                <a:gd name="T54" fmla="*/ 150 w 221"/>
                <a:gd name="T55" fmla="*/ 145 h 187"/>
                <a:gd name="T56" fmla="*/ 125 w 221"/>
                <a:gd name="T57" fmla="*/ 119 h 187"/>
                <a:gd name="T58" fmla="*/ 119 w 221"/>
                <a:gd name="T59" fmla="*/ 119 h 187"/>
                <a:gd name="T60" fmla="*/ 119 w 221"/>
                <a:gd name="T61" fmla="*/ 125 h 187"/>
                <a:gd name="T62" fmla="*/ 145 w 221"/>
                <a:gd name="T63" fmla="*/ 150 h 187"/>
                <a:gd name="T64" fmla="*/ 145 w 221"/>
                <a:gd name="T65" fmla="*/ 150 h 187"/>
                <a:gd name="T66" fmla="*/ 133 w 221"/>
                <a:gd name="T67" fmla="*/ 162 h 187"/>
                <a:gd name="T68" fmla="*/ 108 w 221"/>
                <a:gd name="T69" fmla="*/ 136 h 187"/>
                <a:gd name="T70" fmla="*/ 102 w 221"/>
                <a:gd name="T71" fmla="*/ 136 h 187"/>
                <a:gd name="T72" fmla="*/ 102 w 221"/>
                <a:gd name="T73" fmla="*/ 142 h 187"/>
                <a:gd name="T74" fmla="*/ 128 w 221"/>
                <a:gd name="T75" fmla="*/ 167 h 187"/>
                <a:gd name="T76" fmla="*/ 128 w 221"/>
                <a:gd name="T77" fmla="*/ 167 h 187"/>
                <a:gd name="T78" fmla="*/ 119 w 221"/>
                <a:gd name="T79" fmla="*/ 176 h 187"/>
                <a:gd name="T80" fmla="*/ 40 w 221"/>
                <a:gd name="T81" fmla="*/ 96 h 187"/>
                <a:gd name="T82" fmla="*/ 97 w 221"/>
                <a:gd name="T83" fmla="*/ 40 h 187"/>
                <a:gd name="T84" fmla="*/ 108 w 221"/>
                <a:gd name="T85" fmla="*/ 51 h 187"/>
                <a:gd name="T86" fmla="*/ 77 w 221"/>
                <a:gd name="T87" fmla="*/ 82 h 187"/>
                <a:gd name="T88" fmla="*/ 99 w 221"/>
                <a:gd name="T89" fmla="*/ 105 h 187"/>
                <a:gd name="T90" fmla="*/ 130 w 221"/>
                <a:gd name="T91" fmla="*/ 74 h 187"/>
                <a:gd name="T92" fmla="*/ 176 w 221"/>
                <a:gd name="T93" fmla="*/ 119 h 187"/>
                <a:gd name="T94" fmla="*/ 167 w 221"/>
                <a:gd name="T95" fmla="*/ 128 h 187"/>
                <a:gd name="T96" fmla="*/ 170 w 221"/>
                <a:gd name="T97" fmla="*/ 102 h 187"/>
                <a:gd name="T98" fmla="*/ 133 w 221"/>
                <a:gd name="T99" fmla="*/ 65 h 187"/>
                <a:gd name="T100" fmla="*/ 128 w 221"/>
                <a:gd name="T101" fmla="*/ 65 h 187"/>
                <a:gd name="T102" fmla="*/ 99 w 221"/>
                <a:gd name="T103" fmla="*/ 94 h 187"/>
                <a:gd name="T104" fmla="*/ 88 w 221"/>
                <a:gd name="T105" fmla="*/ 82 h 187"/>
                <a:gd name="T106" fmla="*/ 116 w 221"/>
                <a:gd name="T107" fmla="*/ 54 h 187"/>
                <a:gd name="T108" fmla="*/ 130 w 221"/>
                <a:gd name="T109" fmla="*/ 40 h 187"/>
                <a:gd name="T110" fmla="*/ 181 w 221"/>
                <a:gd name="T111" fmla="*/ 91 h 187"/>
                <a:gd name="T112" fmla="*/ 170 w 221"/>
                <a:gd name="T113" fmla="*/ 102 h 187"/>
                <a:gd name="T114" fmla="*/ 147 w 221"/>
                <a:gd name="T115" fmla="*/ 12 h 187"/>
                <a:gd name="T116" fmla="*/ 210 w 221"/>
                <a:gd name="T117" fmla="*/ 74 h 187"/>
                <a:gd name="T118" fmla="*/ 193 w 221"/>
                <a:gd name="T119" fmla="*/ 91 h 187"/>
                <a:gd name="T120" fmla="*/ 130 w 221"/>
                <a:gd name="T121" fmla="*/ 29 h 187"/>
                <a:gd name="T122" fmla="*/ 147 w 221"/>
                <a:gd name="T123" fmla="*/ 1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187">
                  <a:moveTo>
                    <a:pt x="193" y="102"/>
                  </a:moveTo>
                  <a:cubicBezTo>
                    <a:pt x="221" y="74"/>
                    <a:pt x="221" y="74"/>
                    <a:pt x="221" y="74"/>
                  </a:cubicBezTo>
                  <a:cubicBezTo>
                    <a:pt x="147" y="0"/>
                    <a:pt x="147" y="0"/>
                    <a:pt x="147" y="0"/>
                  </a:cubicBezTo>
                  <a:cubicBezTo>
                    <a:pt x="119" y="29"/>
                    <a:pt x="119" y="29"/>
                    <a:pt x="119" y="29"/>
                  </a:cubicBezTo>
                  <a:cubicBezTo>
                    <a:pt x="125" y="34"/>
                    <a:pt x="125" y="34"/>
                    <a:pt x="125" y="34"/>
                  </a:cubicBezTo>
                  <a:cubicBezTo>
                    <a:pt x="114" y="46"/>
                    <a:pt x="114" y="46"/>
                    <a:pt x="114" y="46"/>
                  </a:cubicBezTo>
                  <a:cubicBezTo>
                    <a:pt x="102" y="34"/>
                    <a:pt x="102" y="34"/>
                    <a:pt x="102" y="34"/>
                  </a:cubicBezTo>
                  <a:cubicBezTo>
                    <a:pt x="108" y="29"/>
                    <a:pt x="108" y="29"/>
                    <a:pt x="108" y="29"/>
                  </a:cubicBezTo>
                  <a:cubicBezTo>
                    <a:pt x="80" y="0"/>
                    <a:pt x="80" y="0"/>
                    <a:pt x="80" y="0"/>
                  </a:cubicBezTo>
                  <a:cubicBezTo>
                    <a:pt x="0" y="80"/>
                    <a:pt x="0" y="80"/>
                    <a:pt x="0" y="80"/>
                  </a:cubicBezTo>
                  <a:cubicBezTo>
                    <a:pt x="29" y="108"/>
                    <a:pt x="29" y="108"/>
                    <a:pt x="29" y="108"/>
                  </a:cubicBezTo>
                  <a:cubicBezTo>
                    <a:pt x="34" y="102"/>
                    <a:pt x="34" y="102"/>
                    <a:pt x="34" y="102"/>
                  </a:cubicBezTo>
                  <a:cubicBezTo>
                    <a:pt x="119" y="187"/>
                    <a:pt x="119" y="187"/>
                    <a:pt x="119" y="187"/>
                  </a:cubicBezTo>
                  <a:cubicBezTo>
                    <a:pt x="187" y="119"/>
                    <a:pt x="187" y="119"/>
                    <a:pt x="187" y="119"/>
                  </a:cubicBezTo>
                  <a:cubicBezTo>
                    <a:pt x="176" y="108"/>
                    <a:pt x="176" y="108"/>
                    <a:pt x="176" y="108"/>
                  </a:cubicBezTo>
                  <a:cubicBezTo>
                    <a:pt x="187" y="96"/>
                    <a:pt x="187" y="96"/>
                    <a:pt x="187" y="96"/>
                  </a:cubicBezTo>
                  <a:lnTo>
                    <a:pt x="193" y="102"/>
                  </a:lnTo>
                  <a:close/>
                  <a:moveTo>
                    <a:pt x="12" y="80"/>
                  </a:moveTo>
                  <a:cubicBezTo>
                    <a:pt x="80" y="12"/>
                    <a:pt x="80" y="12"/>
                    <a:pt x="80" y="12"/>
                  </a:cubicBezTo>
                  <a:cubicBezTo>
                    <a:pt x="97" y="29"/>
                    <a:pt x="97" y="29"/>
                    <a:pt x="97" y="29"/>
                  </a:cubicBezTo>
                  <a:cubicBezTo>
                    <a:pt x="29" y="96"/>
                    <a:pt x="29" y="96"/>
                    <a:pt x="29" y="96"/>
                  </a:cubicBezTo>
                  <a:lnTo>
                    <a:pt x="12" y="80"/>
                  </a:lnTo>
                  <a:close/>
                  <a:moveTo>
                    <a:pt x="167" y="128"/>
                  </a:moveTo>
                  <a:cubicBezTo>
                    <a:pt x="142" y="102"/>
                    <a:pt x="142" y="102"/>
                    <a:pt x="142" y="102"/>
                  </a:cubicBezTo>
                  <a:cubicBezTo>
                    <a:pt x="140" y="101"/>
                    <a:pt x="138" y="101"/>
                    <a:pt x="136" y="102"/>
                  </a:cubicBezTo>
                  <a:cubicBezTo>
                    <a:pt x="135" y="104"/>
                    <a:pt x="135" y="106"/>
                    <a:pt x="136" y="108"/>
                  </a:cubicBezTo>
                  <a:cubicBezTo>
                    <a:pt x="162" y="133"/>
                    <a:pt x="162" y="133"/>
                    <a:pt x="162" y="133"/>
                  </a:cubicBezTo>
                  <a:cubicBezTo>
                    <a:pt x="150" y="145"/>
                    <a:pt x="150" y="145"/>
                    <a:pt x="150" y="145"/>
                  </a:cubicBezTo>
                  <a:cubicBezTo>
                    <a:pt x="125" y="119"/>
                    <a:pt x="125" y="119"/>
                    <a:pt x="125" y="119"/>
                  </a:cubicBezTo>
                  <a:cubicBezTo>
                    <a:pt x="123" y="118"/>
                    <a:pt x="121" y="118"/>
                    <a:pt x="119" y="119"/>
                  </a:cubicBezTo>
                  <a:cubicBezTo>
                    <a:pt x="118" y="121"/>
                    <a:pt x="118" y="123"/>
                    <a:pt x="119" y="125"/>
                  </a:cubicBezTo>
                  <a:cubicBezTo>
                    <a:pt x="145" y="150"/>
                    <a:pt x="145" y="150"/>
                    <a:pt x="145" y="150"/>
                  </a:cubicBezTo>
                  <a:cubicBezTo>
                    <a:pt x="145" y="150"/>
                    <a:pt x="145" y="150"/>
                    <a:pt x="145" y="150"/>
                  </a:cubicBezTo>
                  <a:cubicBezTo>
                    <a:pt x="133" y="162"/>
                    <a:pt x="133" y="162"/>
                    <a:pt x="133" y="162"/>
                  </a:cubicBezTo>
                  <a:cubicBezTo>
                    <a:pt x="108" y="136"/>
                    <a:pt x="108" y="136"/>
                    <a:pt x="108" y="136"/>
                  </a:cubicBezTo>
                  <a:cubicBezTo>
                    <a:pt x="106" y="135"/>
                    <a:pt x="104" y="135"/>
                    <a:pt x="102" y="136"/>
                  </a:cubicBezTo>
                  <a:cubicBezTo>
                    <a:pt x="101" y="138"/>
                    <a:pt x="101" y="140"/>
                    <a:pt x="102" y="142"/>
                  </a:cubicBezTo>
                  <a:cubicBezTo>
                    <a:pt x="128" y="167"/>
                    <a:pt x="128" y="167"/>
                    <a:pt x="128" y="167"/>
                  </a:cubicBezTo>
                  <a:cubicBezTo>
                    <a:pt x="128" y="167"/>
                    <a:pt x="128" y="167"/>
                    <a:pt x="128" y="167"/>
                  </a:cubicBezTo>
                  <a:cubicBezTo>
                    <a:pt x="119" y="176"/>
                    <a:pt x="119" y="176"/>
                    <a:pt x="119" y="176"/>
                  </a:cubicBezTo>
                  <a:cubicBezTo>
                    <a:pt x="40" y="96"/>
                    <a:pt x="40" y="96"/>
                    <a:pt x="40" y="96"/>
                  </a:cubicBezTo>
                  <a:cubicBezTo>
                    <a:pt x="97" y="40"/>
                    <a:pt x="97" y="40"/>
                    <a:pt x="97" y="40"/>
                  </a:cubicBezTo>
                  <a:cubicBezTo>
                    <a:pt x="108" y="51"/>
                    <a:pt x="108" y="51"/>
                    <a:pt x="108" y="51"/>
                  </a:cubicBezTo>
                  <a:cubicBezTo>
                    <a:pt x="77" y="82"/>
                    <a:pt x="77" y="82"/>
                    <a:pt x="77" y="82"/>
                  </a:cubicBezTo>
                  <a:cubicBezTo>
                    <a:pt x="99" y="105"/>
                    <a:pt x="99" y="105"/>
                    <a:pt x="99" y="105"/>
                  </a:cubicBezTo>
                  <a:cubicBezTo>
                    <a:pt x="130" y="74"/>
                    <a:pt x="130" y="74"/>
                    <a:pt x="130" y="74"/>
                  </a:cubicBezTo>
                  <a:cubicBezTo>
                    <a:pt x="176" y="119"/>
                    <a:pt x="176" y="119"/>
                    <a:pt x="176" y="119"/>
                  </a:cubicBezTo>
                  <a:lnTo>
                    <a:pt x="167" y="128"/>
                  </a:lnTo>
                  <a:close/>
                  <a:moveTo>
                    <a:pt x="170" y="102"/>
                  </a:moveTo>
                  <a:cubicBezTo>
                    <a:pt x="133" y="65"/>
                    <a:pt x="133" y="65"/>
                    <a:pt x="133" y="65"/>
                  </a:cubicBezTo>
                  <a:cubicBezTo>
                    <a:pt x="132" y="64"/>
                    <a:pt x="129" y="64"/>
                    <a:pt x="128" y="65"/>
                  </a:cubicBezTo>
                  <a:cubicBezTo>
                    <a:pt x="99" y="94"/>
                    <a:pt x="99" y="94"/>
                    <a:pt x="99" y="94"/>
                  </a:cubicBezTo>
                  <a:cubicBezTo>
                    <a:pt x="88" y="82"/>
                    <a:pt x="88" y="82"/>
                    <a:pt x="88" y="82"/>
                  </a:cubicBezTo>
                  <a:cubicBezTo>
                    <a:pt x="116" y="54"/>
                    <a:pt x="116" y="54"/>
                    <a:pt x="116" y="54"/>
                  </a:cubicBezTo>
                  <a:cubicBezTo>
                    <a:pt x="130" y="40"/>
                    <a:pt x="130" y="40"/>
                    <a:pt x="130" y="40"/>
                  </a:cubicBezTo>
                  <a:cubicBezTo>
                    <a:pt x="181" y="91"/>
                    <a:pt x="181" y="91"/>
                    <a:pt x="181" y="91"/>
                  </a:cubicBezTo>
                  <a:lnTo>
                    <a:pt x="170" y="102"/>
                  </a:lnTo>
                  <a:close/>
                  <a:moveTo>
                    <a:pt x="147" y="12"/>
                  </a:moveTo>
                  <a:cubicBezTo>
                    <a:pt x="210" y="74"/>
                    <a:pt x="210" y="74"/>
                    <a:pt x="210" y="74"/>
                  </a:cubicBezTo>
                  <a:cubicBezTo>
                    <a:pt x="193" y="91"/>
                    <a:pt x="193" y="91"/>
                    <a:pt x="193" y="91"/>
                  </a:cubicBezTo>
                  <a:cubicBezTo>
                    <a:pt x="130" y="29"/>
                    <a:pt x="130" y="29"/>
                    <a:pt x="130" y="29"/>
                  </a:cubicBezTo>
                  <a:lnTo>
                    <a:pt x="147"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44EA89A8-D85D-4FDE-BA05-5A93C1DD4E57}"/>
              </a:ext>
            </a:extLst>
          </p:cNvPr>
          <p:cNvGrpSpPr/>
          <p:nvPr/>
        </p:nvGrpSpPr>
        <p:grpSpPr>
          <a:xfrm>
            <a:off x="2330698" y="1725209"/>
            <a:ext cx="2069489" cy="3005464"/>
            <a:chOff x="2330698" y="1725209"/>
            <a:chExt cx="2069489" cy="3005464"/>
          </a:xfrm>
        </p:grpSpPr>
        <p:grpSp>
          <p:nvGrpSpPr>
            <p:cNvPr id="42" name="Group 41">
              <a:extLst>
                <a:ext uri="{FF2B5EF4-FFF2-40B4-BE49-F238E27FC236}">
                  <a16:creationId xmlns:a16="http://schemas.microsoft.com/office/drawing/2014/main" id="{29AF339C-94AB-4C34-A1E6-F391F0BF292B}"/>
                </a:ext>
              </a:extLst>
            </p:cNvPr>
            <p:cNvGrpSpPr/>
            <p:nvPr/>
          </p:nvGrpSpPr>
          <p:grpSpPr>
            <a:xfrm flipH="1">
              <a:off x="3108565" y="1725209"/>
              <a:ext cx="1291622" cy="1857744"/>
              <a:chOff x="7519381" y="2103654"/>
              <a:chExt cx="1193467" cy="1648322"/>
            </a:xfrm>
          </p:grpSpPr>
          <p:grpSp>
            <p:nvGrpSpPr>
              <p:cNvPr id="43" name="Group 42">
                <a:extLst>
                  <a:ext uri="{FF2B5EF4-FFF2-40B4-BE49-F238E27FC236}">
                    <a16:creationId xmlns:a16="http://schemas.microsoft.com/office/drawing/2014/main" id="{09FDC7A2-ED0A-4B99-AD7D-4F2855BFC462}"/>
                  </a:ext>
                </a:extLst>
              </p:cNvPr>
              <p:cNvGrpSpPr/>
              <p:nvPr/>
            </p:nvGrpSpPr>
            <p:grpSpPr>
              <a:xfrm>
                <a:off x="8465583" y="2103654"/>
                <a:ext cx="247265" cy="1648322"/>
                <a:chOff x="8465583" y="2103654"/>
                <a:chExt cx="247265" cy="1648322"/>
              </a:xfrm>
              <a:solidFill>
                <a:schemeClr val="accent5"/>
              </a:solidFill>
            </p:grpSpPr>
            <p:cxnSp>
              <p:nvCxnSpPr>
                <p:cNvPr id="45" name="Straight Connector 44">
                  <a:extLst>
                    <a:ext uri="{FF2B5EF4-FFF2-40B4-BE49-F238E27FC236}">
                      <a16:creationId xmlns:a16="http://schemas.microsoft.com/office/drawing/2014/main" id="{B4B54DB8-96F9-4FC9-8501-3862032B8F28}"/>
                    </a:ext>
                  </a:extLst>
                </p:cNvPr>
                <p:cNvCxnSpPr/>
                <p:nvPr/>
              </p:nvCxnSpPr>
              <p:spPr>
                <a:xfrm>
                  <a:off x="8589215" y="2227286"/>
                  <a:ext cx="0" cy="1524690"/>
                </a:xfrm>
                <a:prstGeom prst="line">
                  <a:avLst/>
                </a:prstGeom>
                <a:grpFill/>
                <a:ln w="28575">
                  <a:solidFill>
                    <a:schemeClr val="accent5"/>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6" name="Teardrop 45">
                  <a:extLst>
                    <a:ext uri="{FF2B5EF4-FFF2-40B4-BE49-F238E27FC236}">
                      <a16:creationId xmlns:a16="http://schemas.microsoft.com/office/drawing/2014/main" id="{507A1947-F7F4-4F7F-84FD-E91592D70A8E}"/>
                    </a:ext>
                  </a:extLst>
                </p:cNvPr>
                <p:cNvSpPr/>
                <p:nvPr/>
              </p:nvSpPr>
              <p:spPr>
                <a:xfrm rot="2700000" flipV="1">
                  <a:off x="8465583" y="2103654"/>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Pentagon 25">
                <a:extLst>
                  <a:ext uri="{FF2B5EF4-FFF2-40B4-BE49-F238E27FC236}">
                    <a16:creationId xmlns:a16="http://schemas.microsoft.com/office/drawing/2014/main" id="{CBD1DD7E-A39B-461F-8D6E-3D0DB51A14F6}"/>
                  </a:ext>
                </a:extLst>
              </p:cNvPr>
              <p:cNvSpPr/>
              <p:nvPr/>
            </p:nvSpPr>
            <p:spPr>
              <a:xfrm flipH="1">
                <a:off x="7519381" y="2575253"/>
                <a:ext cx="1069834" cy="359229"/>
              </a:xfrm>
              <a:prstGeom prst="homePlate">
                <a:avLst>
                  <a:gd name="adj" fmla="val 2924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grpSp>
        <p:grpSp>
          <p:nvGrpSpPr>
            <p:cNvPr id="105" name="Group 104">
              <a:extLst>
                <a:ext uri="{FF2B5EF4-FFF2-40B4-BE49-F238E27FC236}">
                  <a16:creationId xmlns:a16="http://schemas.microsoft.com/office/drawing/2014/main" id="{E09454F4-2A6E-45E3-B556-546DD681D992}"/>
                </a:ext>
              </a:extLst>
            </p:cNvPr>
            <p:cNvGrpSpPr/>
            <p:nvPr/>
          </p:nvGrpSpPr>
          <p:grpSpPr>
            <a:xfrm flipH="1">
              <a:off x="2330698" y="3885266"/>
              <a:ext cx="1917903" cy="845407"/>
              <a:chOff x="9377040" y="5042141"/>
              <a:chExt cx="1917903" cy="845407"/>
            </a:xfrm>
          </p:grpSpPr>
          <p:sp>
            <p:nvSpPr>
              <p:cNvPr id="106" name="Google Shape;764;p39">
                <a:extLst>
                  <a:ext uri="{FF2B5EF4-FFF2-40B4-BE49-F238E27FC236}">
                    <a16:creationId xmlns:a16="http://schemas.microsoft.com/office/drawing/2014/main" id="{536DFB56-A711-491C-ACD9-34C985AFB0ED}"/>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پنجم</a:t>
                </a:r>
                <a:endParaRPr sz="1600" b="1">
                  <a:latin typeface="Fira Sans"/>
                  <a:ea typeface="Fira Sans"/>
                  <a:cs typeface="IRAN Sans" panose="020B0400000000000000" pitchFamily="34" charset="-78"/>
                  <a:sym typeface="Fira Sans"/>
                </a:endParaRPr>
              </a:p>
            </p:txBody>
          </p:sp>
          <p:sp>
            <p:nvSpPr>
              <p:cNvPr id="107" name="Google Shape;765;p39">
                <a:extLst>
                  <a:ext uri="{FF2B5EF4-FFF2-40B4-BE49-F238E27FC236}">
                    <a16:creationId xmlns:a16="http://schemas.microsoft.com/office/drawing/2014/main" id="{20279334-4E66-479C-935E-0B410A6D0F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9" name="Group 8">
            <a:extLst>
              <a:ext uri="{FF2B5EF4-FFF2-40B4-BE49-F238E27FC236}">
                <a16:creationId xmlns:a16="http://schemas.microsoft.com/office/drawing/2014/main" id="{3D081C7B-E00D-4A62-9EDC-DA6A37E6480A}"/>
              </a:ext>
            </a:extLst>
          </p:cNvPr>
          <p:cNvGrpSpPr/>
          <p:nvPr/>
        </p:nvGrpSpPr>
        <p:grpSpPr>
          <a:xfrm>
            <a:off x="5914091" y="1734932"/>
            <a:ext cx="2088117" cy="2963054"/>
            <a:chOff x="5914091" y="1734932"/>
            <a:chExt cx="2088117" cy="2963054"/>
          </a:xfrm>
        </p:grpSpPr>
        <p:grpSp>
          <p:nvGrpSpPr>
            <p:cNvPr id="47" name="Group 46">
              <a:extLst>
                <a:ext uri="{FF2B5EF4-FFF2-40B4-BE49-F238E27FC236}">
                  <a16:creationId xmlns:a16="http://schemas.microsoft.com/office/drawing/2014/main" id="{84C0BBD9-E92A-437B-BCD7-22C8E1075D2E}"/>
                </a:ext>
              </a:extLst>
            </p:cNvPr>
            <p:cNvGrpSpPr/>
            <p:nvPr/>
          </p:nvGrpSpPr>
          <p:grpSpPr>
            <a:xfrm flipH="1">
              <a:off x="6715274" y="1734932"/>
              <a:ext cx="1286934" cy="1857743"/>
              <a:chOff x="4191091" y="2112281"/>
              <a:chExt cx="1189135" cy="1648321"/>
            </a:xfrm>
          </p:grpSpPr>
          <p:cxnSp>
            <p:nvCxnSpPr>
              <p:cNvPr id="48" name="Straight Connector 47">
                <a:extLst>
                  <a:ext uri="{FF2B5EF4-FFF2-40B4-BE49-F238E27FC236}">
                    <a16:creationId xmlns:a16="http://schemas.microsoft.com/office/drawing/2014/main" id="{A7650E3B-8026-4ECB-90B0-1061F7129353}"/>
                  </a:ext>
                </a:extLst>
              </p:cNvPr>
              <p:cNvCxnSpPr>
                <a:stCxn id="50" idx="3"/>
              </p:cNvCxnSpPr>
              <p:nvPr/>
            </p:nvCxnSpPr>
            <p:spPr>
              <a:xfrm>
                <a:off x="5256594" y="2112281"/>
                <a:ext cx="4330" cy="1648321"/>
              </a:xfrm>
              <a:prstGeom prst="line">
                <a:avLst/>
              </a:prstGeom>
              <a:ln w="28575">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9" name="Pentagon 34">
                <a:extLst>
                  <a:ext uri="{FF2B5EF4-FFF2-40B4-BE49-F238E27FC236}">
                    <a16:creationId xmlns:a16="http://schemas.microsoft.com/office/drawing/2014/main" id="{80F5AD14-410B-4D03-8753-6A36FE3D0EA8}"/>
                  </a:ext>
                </a:extLst>
              </p:cNvPr>
              <p:cNvSpPr/>
              <p:nvPr/>
            </p:nvSpPr>
            <p:spPr>
              <a:xfrm flipH="1">
                <a:off x="4191091" y="2573881"/>
                <a:ext cx="1069834" cy="359229"/>
              </a:xfrm>
              <a:prstGeom prst="homePlate">
                <a:avLst>
                  <a:gd name="adj" fmla="val 292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a:latin typeface="+mj-lt"/>
                    <a:cs typeface="IRAN Sans" panose="020B0400000000000000" pitchFamily="34" charset="-78"/>
                  </a:rPr>
                  <a:t>متن را وارد کنید</a:t>
                </a:r>
                <a:endParaRPr lang="id-ID" sz="1400" dirty="0">
                  <a:latin typeface="+mj-lt"/>
                  <a:cs typeface="IRAN Sans" panose="020B0400000000000000" pitchFamily="34" charset="-78"/>
                </a:endParaRPr>
              </a:p>
            </p:txBody>
          </p:sp>
          <p:sp>
            <p:nvSpPr>
              <p:cNvPr id="50" name="Teardrop 49">
                <a:extLst>
                  <a:ext uri="{FF2B5EF4-FFF2-40B4-BE49-F238E27FC236}">
                    <a16:creationId xmlns:a16="http://schemas.microsoft.com/office/drawing/2014/main" id="{B28F8BDD-71E6-48EE-A2C6-E0CF90D11CF1}"/>
                  </a:ext>
                </a:extLst>
              </p:cNvPr>
              <p:cNvSpPr/>
              <p:nvPr/>
            </p:nvSpPr>
            <p:spPr>
              <a:xfrm rot="2700000" flipV="1">
                <a:off x="5132961" y="2112281"/>
                <a:ext cx="247265" cy="247265"/>
              </a:xfrm>
              <a:prstGeom prst="teardrop">
                <a:avLst>
                  <a:gd name="adj" fmla="val 111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8" name="Group 107">
              <a:extLst>
                <a:ext uri="{FF2B5EF4-FFF2-40B4-BE49-F238E27FC236}">
                  <a16:creationId xmlns:a16="http://schemas.microsoft.com/office/drawing/2014/main" id="{024E827C-E544-4CD1-AE29-EDAFF02B5EA3}"/>
                </a:ext>
              </a:extLst>
            </p:cNvPr>
            <p:cNvGrpSpPr/>
            <p:nvPr/>
          </p:nvGrpSpPr>
          <p:grpSpPr>
            <a:xfrm flipH="1">
              <a:off x="5914091" y="3852579"/>
              <a:ext cx="1917903" cy="845407"/>
              <a:chOff x="9377040" y="5042141"/>
              <a:chExt cx="1917903" cy="845407"/>
            </a:xfrm>
          </p:grpSpPr>
          <p:sp>
            <p:nvSpPr>
              <p:cNvPr id="109" name="Google Shape;764;p39">
                <a:extLst>
                  <a:ext uri="{FF2B5EF4-FFF2-40B4-BE49-F238E27FC236}">
                    <a16:creationId xmlns:a16="http://schemas.microsoft.com/office/drawing/2014/main" id="{E4A943C1-3DAE-4A54-BEF0-ACAC7F2FF0C8}"/>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سوم</a:t>
                </a:r>
                <a:endParaRPr sz="1600" b="1">
                  <a:latin typeface="Fira Sans"/>
                  <a:ea typeface="Fira Sans"/>
                  <a:cs typeface="IRAN Sans" panose="020B0400000000000000" pitchFamily="34" charset="-78"/>
                  <a:sym typeface="Fira Sans"/>
                </a:endParaRPr>
              </a:p>
            </p:txBody>
          </p:sp>
          <p:sp>
            <p:nvSpPr>
              <p:cNvPr id="110" name="Google Shape;765;p39">
                <a:extLst>
                  <a:ext uri="{FF2B5EF4-FFF2-40B4-BE49-F238E27FC236}">
                    <a16:creationId xmlns:a16="http://schemas.microsoft.com/office/drawing/2014/main" id="{4C246E80-B325-41CF-AB24-7B1E2CD4F05C}"/>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8" name="Group 7">
            <a:extLst>
              <a:ext uri="{FF2B5EF4-FFF2-40B4-BE49-F238E27FC236}">
                <a16:creationId xmlns:a16="http://schemas.microsoft.com/office/drawing/2014/main" id="{728CFC07-1E28-46AE-AD20-E162FFD86FB5}"/>
              </a:ext>
            </a:extLst>
          </p:cNvPr>
          <p:cNvGrpSpPr/>
          <p:nvPr/>
        </p:nvGrpSpPr>
        <p:grpSpPr>
          <a:xfrm>
            <a:off x="7717444" y="2564216"/>
            <a:ext cx="1917903" cy="2996842"/>
            <a:chOff x="7717444" y="2564216"/>
            <a:chExt cx="1917903" cy="2996842"/>
          </a:xfrm>
        </p:grpSpPr>
        <p:grpSp>
          <p:nvGrpSpPr>
            <p:cNvPr id="37" name="Group 36">
              <a:extLst>
                <a:ext uri="{FF2B5EF4-FFF2-40B4-BE49-F238E27FC236}">
                  <a16:creationId xmlns:a16="http://schemas.microsoft.com/office/drawing/2014/main" id="{C4D43E0B-BF5C-48AE-AE1D-8EB58C2D12E0}"/>
                </a:ext>
              </a:extLst>
            </p:cNvPr>
            <p:cNvGrpSpPr/>
            <p:nvPr/>
          </p:nvGrpSpPr>
          <p:grpSpPr>
            <a:xfrm flipH="1">
              <a:off x="7867061" y="3589951"/>
              <a:ext cx="1684294" cy="1971107"/>
              <a:chOff x="2759670" y="3758185"/>
              <a:chExt cx="1556298" cy="1748906"/>
            </a:xfrm>
          </p:grpSpPr>
          <p:grpSp>
            <p:nvGrpSpPr>
              <p:cNvPr id="38" name="Group 37">
                <a:extLst>
                  <a:ext uri="{FF2B5EF4-FFF2-40B4-BE49-F238E27FC236}">
                    <a16:creationId xmlns:a16="http://schemas.microsoft.com/office/drawing/2014/main" id="{A450B02A-C8A8-4318-B223-AEE117433DE4}"/>
                  </a:ext>
                </a:extLst>
              </p:cNvPr>
              <p:cNvGrpSpPr/>
              <p:nvPr/>
            </p:nvGrpSpPr>
            <p:grpSpPr>
              <a:xfrm>
                <a:off x="3414187" y="3758185"/>
                <a:ext cx="247265" cy="1748906"/>
                <a:chOff x="3414187" y="3758185"/>
                <a:chExt cx="247265" cy="1748906"/>
              </a:xfrm>
              <a:solidFill>
                <a:schemeClr val="accent2"/>
              </a:solidFill>
            </p:grpSpPr>
            <p:cxnSp>
              <p:nvCxnSpPr>
                <p:cNvPr id="40" name="Straight Connector 39">
                  <a:extLst>
                    <a:ext uri="{FF2B5EF4-FFF2-40B4-BE49-F238E27FC236}">
                      <a16:creationId xmlns:a16="http://schemas.microsoft.com/office/drawing/2014/main" id="{C7DEEF75-1B78-4E8D-B66E-99AB001744EF}"/>
                    </a:ext>
                  </a:extLst>
                </p:cNvPr>
                <p:cNvCxnSpPr/>
                <p:nvPr/>
              </p:nvCxnSpPr>
              <p:spPr>
                <a:xfrm flipV="1">
                  <a:off x="3537819" y="3758185"/>
                  <a:ext cx="0" cy="1748906"/>
                </a:xfrm>
                <a:prstGeom prst="line">
                  <a:avLst/>
                </a:prstGeom>
                <a:grpFill/>
                <a:ln w="28575">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41" name="Teardrop 40">
                  <a:extLst>
                    <a:ext uri="{FF2B5EF4-FFF2-40B4-BE49-F238E27FC236}">
                      <a16:creationId xmlns:a16="http://schemas.microsoft.com/office/drawing/2014/main" id="{97FD7385-AE95-4DD0-BD1A-18EAB8919ACB}"/>
                    </a:ext>
                  </a:extLst>
                </p:cNvPr>
                <p:cNvSpPr/>
                <p:nvPr/>
              </p:nvSpPr>
              <p:spPr>
                <a:xfrm rot="18900000">
                  <a:off x="3414187" y="5259826"/>
                  <a:ext cx="247265" cy="247265"/>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Rounded Rectangle 24">
                <a:extLst>
                  <a:ext uri="{FF2B5EF4-FFF2-40B4-BE49-F238E27FC236}">
                    <a16:creationId xmlns:a16="http://schemas.microsoft.com/office/drawing/2014/main" id="{806AD576-0592-4FBB-8561-FB15CE1B8946}"/>
                  </a:ext>
                </a:extLst>
              </p:cNvPr>
              <p:cNvSpPr/>
              <p:nvPr/>
            </p:nvSpPr>
            <p:spPr>
              <a:xfrm>
                <a:off x="2759670" y="4676288"/>
                <a:ext cx="1556298" cy="35922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a-IR" sz="1600">
                    <a:latin typeface="+mj-lt"/>
                    <a:cs typeface="IRAN Sans" panose="020B0400000000000000" pitchFamily="34" charset="-78"/>
                  </a:rPr>
                  <a:t>متن خود را وارد کنید</a:t>
                </a:r>
                <a:endParaRPr lang="id-ID" sz="1600" dirty="0">
                  <a:latin typeface="+mj-lt"/>
                  <a:cs typeface="IRAN Sans" panose="020B0400000000000000" pitchFamily="34" charset="-78"/>
                </a:endParaRPr>
              </a:p>
            </p:txBody>
          </p:sp>
        </p:grpSp>
        <p:grpSp>
          <p:nvGrpSpPr>
            <p:cNvPr id="111" name="Group 110">
              <a:extLst>
                <a:ext uri="{FF2B5EF4-FFF2-40B4-BE49-F238E27FC236}">
                  <a16:creationId xmlns:a16="http://schemas.microsoft.com/office/drawing/2014/main" id="{EA0BEC33-531E-4684-97DE-6C19CA38E257}"/>
                </a:ext>
              </a:extLst>
            </p:cNvPr>
            <p:cNvGrpSpPr/>
            <p:nvPr/>
          </p:nvGrpSpPr>
          <p:grpSpPr>
            <a:xfrm flipH="1">
              <a:off x="7717444" y="2564216"/>
              <a:ext cx="1917903" cy="845407"/>
              <a:chOff x="9377040" y="5042141"/>
              <a:chExt cx="1917903" cy="845407"/>
            </a:xfrm>
          </p:grpSpPr>
          <p:sp>
            <p:nvSpPr>
              <p:cNvPr id="112" name="Google Shape;764;p39">
                <a:extLst>
                  <a:ext uri="{FF2B5EF4-FFF2-40B4-BE49-F238E27FC236}">
                    <a16:creationId xmlns:a16="http://schemas.microsoft.com/office/drawing/2014/main" id="{E1DD6E9E-3A27-482D-AF92-056DF1655EEE}"/>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دوم</a:t>
                </a:r>
                <a:endParaRPr sz="1600" b="1">
                  <a:latin typeface="Fira Sans"/>
                  <a:ea typeface="Fira Sans"/>
                  <a:cs typeface="IRAN Sans" panose="020B0400000000000000" pitchFamily="34" charset="-78"/>
                  <a:sym typeface="Fira Sans"/>
                </a:endParaRPr>
              </a:p>
            </p:txBody>
          </p:sp>
          <p:sp>
            <p:nvSpPr>
              <p:cNvPr id="113" name="Google Shape;765;p39">
                <a:extLst>
                  <a:ext uri="{FF2B5EF4-FFF2-40B4-BE49-F238E27FC236}">
                    <a16:creationId xmlns:a16="http://schemas.microsoft.com/office/drawing/2014/main" id="{16CA5E52-E447-439E-B2BF-B461AA6B41A9}"/>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7" name="Group 6">
            <a:extLst>
              <a:ext uri="{FF2B5EF4-FFF2-40B4-BE49-F238E27FC236}">
                <a16:creationId xmlns:a16="http://schemas.microsoft.com/office/drawing/2014/main" id="{BC1AFF66-834E-45ED-8136-86B471F427A5}"/>
              </a:ext>
            </a:extLst>
          </p:cNvPr>
          <p:cNvGrpSpPr/>
          <p:nvPr/>
        </p:nvGrpSpPr>
        <p:grpSpPr>
          <a:xfrm>
            <a:off x="9697167" y="2514268"/>
            <a:ext cx="1917903" cy="2308537"/>
            <a:chOff x="9697167" y="2514268"/>
            <a:chExt cx="1917903" cy="2308537"/>
          </a:xfrm>
        </p:grpSpPr>
        <p:grpSp>
          <p:nvGrpSpPr>
            <p:cNvPr id="51" name="Group 50">
              <a:extLst>
                <a:ext uri="{FF2B5EF4-FFF2-40B4-BE49-F238E27FC236}">
                  <a16:creationId xmlns:a16="http://schemas.microsoft.com/office/drawing/2014/main" id="{01208081-8B9E-493F-99FD-709D0E19B7CD}"/>
                </a:ext>
              </a:extLst>
            </p:cNvPr>
            <p:cNvGrpSpPr/>
            <p:nvPr/>
          </p:nvGrpSpPr>
          <p:grpSpPr>
            <a:xfrm flipH="1">
              <a:off x="10247289" y="2514268"/>
              <a:ext cx="519066" cy="1075681"/>
              <a:chOff x="1637002" y="2803763"/>
              <a:chExt cx="479620" cy="954420"/>
            </a:xfrm>
            <a:solidFill>
              <a:schemeClr val="accent1"/>
            </a:solidFill>
          </p:grpSpPr>
          <p:cxnSp>
            <p:nvCxnSpPr>
              <p:cNvPr id="52" name="Straight Connector 51">
                <a:extLst>
                  <a:ext uri="{FF2B5EF4-FFF2-40B4-BE49-F238E27FC236}">
                    <a16:creationId xmlns:a16="http://schemas.microsoft.com/office/drawing/2014/main" id="{F95BA4C6-FFF4-42E2-8466-6BA080E878B5}"/>
                  </a:ext>
                </a:extLst>
              </p:cNvPr>
              <p:cNvCxnSpPr/>
              <p:nvPr/>
            </p:nvCxnSpPr>
            <p:spPr>
              <a:xfrm>
                <a:off x="1879680" y="3337560"/>
                <a:ext cx="0" cy="420623"/>
              </a:xfrm>
              <a:prstGeom prst="line">
                <a:avLst/>
              </a:prstGeom>
              <a:grpFill/>
              <a:ln w="28575">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53" name="Teardrop 52">
                <a:extLst>
                  <a:ext uri="{FF2B5EF4-FFF2-40B4-BE49-F238E27FC236}">
                    <a16:creationId xmlns:a16="http://schemas.microsoft.com/office/drawing/2014/main" id="{CB70EE92-41BE-4FE3-ADA7-1633DA3507BD}"/>
                  </a:ext>
                </a:extLst>
              </p:cNvPr>
              <p:cNvSpPr/>
              <p:nvPr/>
            </p:nvSpPr>
            <p:spPr>
              <a:xfrm rot="8100000">
                <a:off x="1637002" y="2803763"/>
                <a:ext cx="479620" cy="479618"/>
              </a:xfrm>
              <a:prstGeom prst="teardrop">
                <a:avLst>
                  <a:gd name="adj" fmla="val 989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8" name="Freeform 31">
              <a:extLst>
                <a:ext uri="{FF2B5EF4-FFF2-40B4-BE49-F238E27FC236}">
                  <a16:creationId xmlns:a16="http://schemas.microsoft.com/office/drawing/2014/main" id="{66019360-5E50-4859-9747-BAC6D7551C9C}"/>
                </a:ext>
              </a:extLst>
            </p:cNvPr>
            <p:cNvSpPr>
              <a:spLocks noEditPoints="1"/>
            </p:cNvSpPr>
            <p:nvPr/>
          </p:nvSpPr>
          <p:spPr bwMode="auto">
            <a:xfrm flipH="1">
              <a:off x="10393358" y="2637842"/>
              <a:ext cx="274890" cy="288061"/>
            </a:xfrm>
            <a:custGeom>
              <a:avLst/>
              <a:gdLst>
                <a:gd name="T0" fmla="*/ 160 w 160"/>
                <a:gd name="T1" fmla="*/ 155 h 161"/>
                <a:gd name="T2" fmla="*/ 114 w 160"/>
                <a:gd name="T3" fmla="*/ 109 h 161"/>
                <a:gd name="T4" fmla="*/ 153 w 160"/>
                <a:gd name="T5" fmla="*/ 70 h 161"/>
                <a:gd name="T6" fmla="*/ 126 w 160"/>
                <a:gd name="T7" fmla="*/ 44 h 161"/>
                <a:gd name="T8" fmla="*/ 101 w 160"/>
                <a:gd name="T9" fmla="*/ 70 h 161"/>
                <a:gd name="T10" fmla="*/ 59 w 160"/>
                <a:gd name="T11" fmla="*/ 28 h 161"/>
                <a:gd name="T12" fmla="*/ 70 w 160"/>
                <a:gd name="T13" fmla="*/ 18 h 161"/>
                <a:gd name="T14" fmla="*/ 52 w 160"/>
                <a:gd name="T15" fmla="*/ 0 h 161"/>
                <a:gd name="T16" fmla="*/ 0 w 160"/>
                <a:gd name="T17" fmla="*/ 52 h 161"/>
                <a:gd name="T18" fmla="*/ 18 w 160"/>
                <a:gd name="T19" fmla="*/ 70 h 161"/>
                <a:gd name="T20" fmla="*/ 28 w 160"/>
                <a:gd name="T21" fmla="*/ 59 h 161"/>
                <a:gd name="T22" fmla="*/ 70 w 160"/>
                <a:gd name="T23" fmla="*/ 101 h 161"/>
                <a:gd name="T24" fmla="*/ 43 w 160"/>
                <a:gd name="T25" fmla="*/ 127 h 161"/>
                <a:gd name="T26" fmla="*/ 70 w 160"/>
                <a:gd name="T27" fmla="*/ 153 h 161"/>
                <a:gd name="T28" fmla="*/ 108 w 160"/>
                <a:gd name="T29" fmla="*/ 114 h 161"/>
                <a:gd name="T30" fmla="*/ 155 w 160"/>
                <a:gd name="T31" fmla="*/ 161 h 161"/>
                <a:gd name="T32" fmla="*/ 160 w 160"/>
                <a:gd name="T33" fmla="*/ 155 h 161"/>
                <a:gd name="T34" fmla="*/ 18 w 160"/>
                <a:gd name="T35" fmla="*/ 59 h 161"/>
                <a:gd name="T36" fmla="*/ 10 w 160"/>
                <a:gd name="T37" fmla="*/ 52 h 161"/>
                <a:gd name="T38" fmla="*/ 52 w 160"/>
                <a:gd name="T39" fmla="*/ 10 h 161"/>
                <a:gd name="T40" fmla="*/ 59 w 160"/>
                <a:gd name="T41" fmla="*/ 18 h 161"/>
                <a:gd name="T42" fmla="*/ 38 w 160"/>
                <a:gd name="T43" fmla="*/ 39 h 161"/>
                <a:gd name="T44" fmla="*/ 23 w 160"/>
                <a:gd name="T45" fmla="*/ 55 h 161"/>
                <a:gd name="T46" fmla="*/ 23 w 160"/>
                <a:gd name="T47" fmla="*/ 55 h 161"/>
                <a:gd name="T48" fmla="*/ 18 w 160"/>
                <a:gd name="T49" fmla="*/ 59 h 161"/>
                <a:gd name="T50" fmla="*/ 33 w 160"/>
                <a:gd name="T51" fmla="*/ 55 h 161"/>
                <a:gd name="T52" fmla="*/ 54 w 160"/>
                <a:gd name="T53" fmla="*/ 34 h 161"/>
                <a:gd name="T54" fmla="*/ 95 w 160"/>
                <a:gd name="T55" fmla="*/ 75 h 161"/>
                <a:gd name="T56" fmla="*/ 79 w 160"/>
                <a:gd name="T57" fmla="*/ 91 h 161"/>
                <a:gd name="T58" fmla="*/ 74 w 160"/>
                <a:gd name="T59" fmla="*/ 96 h 161"/>
                <a:gd name="T60" fmla="*/ 33 w 160"/>
                <a:gd name="T61" fmla="*/ 55 h 161"/>
                <a:gd name="T62" fmla="*/ 54 w 160"/>
                <a:gd name="T63" fmla="*/ 127 h 161"/>
                <a:gd name="T64" fmla="*/ 74 w 160"/>
                <a:gd name="T65" fmla="*/ 106 h 161"/>
                <a:gd name="T66" fmla="*/ 74 w 160"/>
                <a:gd name="T67" fmla="*/ 106 h 161"/>
                <a:gd name="T68" fmla="*/ 92 w 160"/>
                <a:gd name="T69" fmla="*/ 89 h 161"/>
                <a:gd name="T70" fmla="*/ 126 w 160"/>
                <a:gd name="T71" fmla="*/ 55 h 161"/>
                <a:gd name="T72" fmla="*/ 142 w 160"/>
                <a:gd name="T73" fmla="*/ 70 h 161"/>
                <a:gd name="T74" fmla="*/ 70 w 160"/>
                <a:gd name="T75" fmla="*/ 142 h 161"/>
                <a:gd name="T76" fmla="*/ 54 w 160"/>
                <a:gd name="T77"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1">
                  <a:moveTo>
                    <a:pt x="160" y="155"/>
                  </a:moveTo>
                  <a:lnTo>
                    <a:pt x="114" y="109"/>
                  </a:lnTo>
                  <a:lnTo>
                    <a:pt x="153" y="70"/>
                  </a:lnTo>
                  <a:lnTo>
                    <a:pt x="126" y="44"/>
                  </a:lnTo>
                  <a:lnTo>
                    <a:pt x="101" y="70"/>
                  </a:lnTo>
                  <a:lnTo>
                    <a:pt x="59" y="28"/>
                  </a:lnTo>
                  <a:lnTo>
                    <a:pt x="70" y="18"/>
                  </a:lnTo>
                  <a:lnTo>
                    <a:pt x="52" y="0"/>
                  </a:lnTo>
                  <a:lnTo>
                    <a:pt x="0" y="52"/>
                  </a:lnTo>
                  <a:lnTo>
                    <a:pt x="18" y="70"/>
                  </a:lnTo>
                  <a:lnTo>
                    <a:pt x="28" y="59"/>
                  </a:lnTo>
                  <a:lnTo>
                    <a:pt x="70" y="101"/>
                  </a:lnTo>
                  <a:lnTo>
                    <a:pt x="43" y="127"/>
                  </a:lnTo>
                  <a:lnTo>
                    <a:pt x="70" y="153"/>
                  </a:lnTo>
                  <a:lnTo>
                    <a:pt x="108" y="114"/>
                  </a:lnTo>
                  <a:lnTo>
                    <a:pt x="155" y="161"/>
                  </a:lnTo>
                  <a:lnTo>
                    <a:pt x="160" y="155"/>
                  </a:lnTo>
                  <a:close/>
                  <a:moveTo>
                    <a:pt x="18" y="59"/>
                  </a:moveTo>
                  <a:lnTo>
                    <a:pt x="10" y="52"/>
                  </a:lnTo>
                  <a:lnTo>
                    <a:pt x="52" y="10"/>
                  </a:lnTo>
                  <a:lnTo>
                    <a:pt x="59" y="18"/>
                  </a:lnTo>
                  <a:lnTo>
                    <a:pt x="38" y="39"/>
                  </a:lnTo>
                  <a:lnTo>
                    <a:pt x="23" y="55"/>
                  </a:lnTo>
                  <a:lnTo>
                    <a:pt x="23" y="55"/>
                  </a:lnTo>
                  <a:lnTo>
                    <a:pt x="18" y="59"/>
                  </a:lnTo>
                  <a:close/>
                  <a:moveTo>
                    <a:pt x="33" y="55"/>
                  </a:moveTo>
                  <a:lnTo>
                    <a:pt x="54" y="34"/>
                  </a:lnTo>
                  <a:lnTo>
                    <a:pt x="95" y="75"/>
                  </a:lnTo>
                  <a:lnTo>
                    <a:pt x="79" y="91"/>
                  </a:lnTo>
                  <a:lnTo>
                    <a:pt x="74" y="96"/>
                  </a:lnTo>
                  <a:lnTo>
                    <a:pt x="33" y="55"/>
                  </a:lnTo>
                  <a:close/>
                  <a:moveTo>
                    <a:pt x="54" y="127"/>
                  </a:moveTo>
                  <a:lnTo>
                    <a:pt x="74" y="106"/>
                  </a:lnTo>
                  <a:lnTo>
                    <a:pt x="74" y="106"/>
                  </a:lnTo>
                  <a:lnTo>
                    <a:pt x="92" y="89"/>
                  </a:lnTo>
                  <a:lnTo>
                    <a:pt x="126" y="55"/>
                  </a:lnTo>
                  <a:lnTo>
                    <a:pt x="142" y="70"/>
                  </a:lnTo>
                  <a:lnTo>
                    <a:pt x="70" y="142"/>
                  </a:lnTo>
                  <a:lnTo>
                    <a:pt x="54" y="12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4" name="Group 113">
              <a:extLst>
                <a:ext uri="{FF2B5EF4-FFF2-40B4-BE49-F238E27FC236}">
                  <a16:creationId xmlns:a16="http://schemas.microsoft.com/office/drawing/2014/main" id="{917BDD9F-1344-433B-A5AC-36FBFA4F4D2D}"/>
                </a:ext>
              </a:extLst>
            </p:cNvPr>
            <p:cNvGrpSpPr/>
            <p:nvPr/>
          </p:nvGrpSpPr>
          <p:grpSpPr>
            <a:xfrm flipH="1">
              <a:off x="9697167" y="3977398"/>
              <a:ext cx="1917903" cy="845407"/>
              <a:chOff x="9377040" y="5042141"/>
              <a:chExt cx="1917903" cy="845407"/>
            </a:xfrm>
          </p:grpSpPr>
          <p:sp>
            <p:nvSpPr>
              <p:cNvPr id="115" name="Google Shape;764;p39">
                <a:extLst>
                  <a:ext uri="{FF2B5EF4-FFF2-40B4-BE49-F238E27FC236}">
                    <a16:creationId xmlns:a16="http://schemas.microsoft.com/office/drawing/2014/main" id="{AEC6B611-88C2-4895-8843-82424A75A0B3}"/>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اول</a:t>
                </a:r>
                <a:endParaRPr sz="1600" b="1">
                  <a:latin typeface="Fira Sans"/>
                  <a:ea typeface="Fira Sans"/>
                  <a:cs typeface="IRAN Sans" panose="020B0400000000000000" pitchFamily="34" charset="-78"/>
                  <a:sym typeface="Fira Sans"/>
                </a:endParaRPr>
              </a:p>
            </p:txBody>
          </p:sp>
          <p:sp>
            <p:nvSpPr>
              <p:cNvPr id="116" name="Google Shape;765;p39">
                <a:extLst>
                  <a:ext uri="{FF2B5EF4-FFF2-40B4-BE49-F238E27FC236}">
                    <a16:creationId xmlns:a16="http://schemas.microsoft.com/office/drawing/2014/main" id="{57F5C0C2-ED6A-481D-BC61-1E1D3B8FEB9A}"/>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grpSp>
        <p:nvGrpSpPr>
          <p:cNvPr id="10" name="Group 9">
            <a:extLst>
              <a:ext uri="{FF2B5EF4-FFF2-40B4-BE49-F238E27FC236}">
                <a16:creationId xmlns:a16="http://schemas.microsoft.com/office/drawing/2014/main" id="{0D0A2C8F-5B69-41E7-8B0D-C80732506254}"/>
              </a:ext>
            </a:extLst>
          </p:cNvPr>
          <p:cNvGrpSpPr/>
          <p:nvPr/>
        </p:nvGrpSpPr>
        <p:grpSpPr>
          <a:xfrm>
            <a:off x="4099634" y="2509801"/>
            <a:ext cx="1917903" cy="2582835"/>
            <a:chOff x="4099634" y="2509801"/>
            <a:chExt cx="1917903" cy="2582835"/>
          </a:xfrm>
        </p:grpSpPr>
        <p:grpSp>
          <p:nvGrpSpPr>
            <p:cNvPr id="24" name="Group 23">
              <a:extLst>
                <a:ext uri="{FF2B5EF4-FFF2-40B4-BE49-F238E27FC236}">
                  <a16:creationId xmlns:a16="http://schemas.microsoft.com/office/drawing/2014/main" id="{25CE60C5-CFFA-497C-AF9B-EDC9642C7010}"/>
                </a:ext>
              </a:extLst>
            </p:cNvPr>
            <p:cNvGrpSpPr/>
            <p:nvPr/>
          </p:nvGrpSpPr>
          <p:grpSpPr>
            <a:xfrm flipH="1">
              <a:off x="4928344" y="3589952"/>
              <a:ext cx="217059" cy="867449"/>
              <a:chOff x="6830797" y="3758186"/>
              <a:chExt cx="200564" cy="769662"/>
            </a:xfrm>
            <a:solidFill>
              <a:schemeClr val="accent4"/>
            </a:solidFill>
          </p:grpSpPr>
          <p:cxnSp>
            <p:nvCxnSpPr>
              <p:cNvPr id="35" name="Straight Connector 34">
                <a:extLst>
                  <a:ext uri="{FF2B5EF4-FFF2-40B4-BE49-F238E27FC236}">
                    <a16:creationId xmlns:a16="http://schemas.microsoft.com/office/drawing/2014/main" id="{24517DED-D6D8-4094-B80D-962F7861568F}"/>
                  </a:ext>
                </a:extLst>
              </p:cNvPr>
              <p:cNvCxnSpPr/>
              <p:nvPr/>
            </p:nvCxnSpPr>
            <p:spPr>
              <a:xfrm flipV="1">
                <a:off x="6931076" y="3758186"/>
                <a:ext cx="0" cy="608074"/>
              </a:xfrm>
              <a:prstGeom prst="line">
                <a:avLst/>
              </a:prstGeom>
              <a:grpFill/>
              <a:ln w="28575">
                <a:solidFill>
                  <a:schemeClr val="accent4"/>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B809ACF6-5245-4937-A871-5CD94B9AF3E2}"/>
                  </a:ext>
                </a:extLst>
              </p:cNvPr>
              <p:cNvSpPr/>
              <p:nvPr/>
            </p:nvSpPr>
            <p:spPr>
              <a:xfrm rot="18900000">
                <a:off x="6830797" y="4327284"/>
                <a:ext cx="200564" cy="200564"/>
              </a:xfrm>
              <a:prstGeom prst="teardrop">
                <a:avLst>
                  <a:gd name="adj" fmla="val 1118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5" name="Teardrop 64">
              <a:extLst>
                <a:ext uri="{FF2B5EF4-FFF2-40B4-BE49-F238E27FC236}">
                  <a16:creationId xmlns:a16="http://schemas.microsoft.com/office/drawing/2014/main" id="{D855F5BD-D392-48D9-B80A-941B985CECF5}"/>
                </a:ext>
              </a:extLst>
            </p:cNvPr>
            <p:cNvSpPr/>
            <p:nvPr/>
          </p:nvSpPr>
          <p:spPr>
            <a:xfrm rot="2700000" flipH="1">
              <a:off x="4776590" y="4562826"/>
              <a:ext cx="519066" cy="540554"/>
            </a:xfrm>
            <a:prstGeom prst="teardrop">
              <a:avLst>
                <a:gd name="adj" fmla="val 9891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40">
              <a:extLst>
                <a:ext uri="{FF2B5EF4-FFF2-40B4-BE49-F238E27FC236}">
                  <a16:creationId xmlns:a16="http://schemas.microsoft.com/office/drawing/2014/main" id="{EF461119-1391-4F43-B159-96F2D5545D58}"/>
                </a:ext>
              </a:extLst>
            </p:cNvPr>
            <p:cNvSpPr>
              <a:spLocks noEditPoints="1"/>
            </p:cNvSpPr>
            <p:nvPr/>
          </p:nvSpPr>
          <p:spPr bwMode="auto">
            <a:xfrm flipH="1">
              <a:off x="4909794" y="4730673"/>
              <a:ext cx="247849" cy="221238"/>
            </a:xfrm>
            <a:custGeom>
              <a:avLst/>
              <a:gdLst>
                <a:gd name="T0" fmla="*/ 132 w 192"/>
                <a:gd name="T1" fmla="*/ 164 h 164"/>
                <a:gd name="T2" fmla="*/ 60 w 192"/>
                <a:gd name="T3" fmla="*/ 0 h 164"/>
                <a:gd name="T4" fmla="*/ 68 w 192"/>
                <a:gd name="T5" fmla="*/ 8 h 164"/>
                <a:gd name="T6" fmla="*/ 124 w 192"/>
                <a:gd name="T7" fmla="*/ 156 h 164"/>
                <a:gd name="T8" fmla="*/ 68 w 192"/>
                <a:gd name="T9" fmla="*/ 8 h 164"/>
                <a:gd name="T10" fmla="*/ 140 w 192"/>
                <a:gd name="T11" fmla="*/ 12 h 164"/>
                <a:gd name="T12" fmla="*/ 184 w 192"/>
                <a:gd name="T13" fmla="*/ 152 h 164"/>
                <a:gd name="T14" fmla="*/ 140 w 192"/>
                <a:gd name="T15" fmla="*/ 160 h 164"/>
                <a:gd name="T16" fmla="*/ 192 w 192"/>
                <a:gd name="T17" fmla="*/ 4 h 164"/>
                <a:gd name="T18" fmla="*/ 0 w 192"/>
                <a:gd name="T19" fmla="*/ 160 h 164"/>
                <a:gd name="T20" fmla="*/ 52 w 192"/>
                <a:gd name="T21" fmla="*/ 152 h 164"/>
                <a:gd name="T22" fmla="*/ 8 w 192"/>
                <a:gd name="T23" fmla="*/ 12 h 164"/>
                <a:gd name="T24" fmla="*/ 52 w 192"/>
                <a:gd name="T25" fmla="*/ 4 h 164"/>
                <a:gd name="T26" fmla="*/ 0 w 192"/>
                <a:gd name="T27" fmla="*/ 160 h 164"/>
                <a:gd name="T28" fmla="*/ 20 w 192"/>
                <a:gd name="T29" fmla="*/ 36 h 164"/>
                <a:gd name="T30" fmla="*/ 48 w 192"/>
                <a:gd name="T31" fmla="*/ 44 h 164"/>
                <a:gd name="T32" fmla="*/ 48 w 192"/>
                <a:gd name="T33" fmla="*/ 60 h 164"/>
                <a:gd name="T34" fmla="*/ 20 w 192"/>
                <a:gd name="T35" fmla="*/ 68 h 164"/>
                <a:gd name="T36" fmla="*/ 48 w 192"/>
                <a:gd name="T37" fmla="*/ 60 h 164"/>
                <a:gd name="T38" fmla="*/ 48 w 192"/>
                <a:gd name="T39" fmla="*/ 92 h 164"/>
                <a:gd name="T40" fmla="*/ 20 w 192"/>
                <a:gd name="T41" fmla="*/ 84 h 164"/>
                <a:gd name="T42" fmla="*/ 80 w 192"/>
                <a:gd name="T43" fmla="*/ 44 h 164"/>
                <a:gd name="T44" fmla="*/ 112 w 192"/>
                <a:gd name="T45" fmla="*/ 36 h 164"/>
                <a:gd name="T46" fmla="*/ 80 w 192"/>
                <a:gd name="T47" fmla="*/ 44 h 164"/>
                <a:gd name="T48" fmla="*/ 112 w 192"/>
                <a:gd name="T49" fmla="*/ 68 h 164"/>
                <a:gd name="T50" fmla="*/ 80 w 192"/>
                <a:gd name="T51" fmla="*/ 60 h 164"/>
                <a:gd name="T52" fmla="*/ 80 w 192"/>
                <a:gd name="T53" fmla="*/ 92 h 164"/>
                <a:gd name="T54" fmla="*/ 112 w 192"/>
                <a:gd name="T55" fmla="*/ 84 h 164"/>
                <a:gd name="T56" fmla="*/ 80 w 192"/>
                <a:gd name="T57" fmla="*/ 92 h 164"/>
                <a:gd name="T58" fmla="*/ 144 w 192"/>
                <a:gd name="T59" fmla="*/ 36 h 164"/>
                <a:gd name="T60" fmla="*/ 172 w 192"/>
                <a:gd name="T61" fmla="*/ 44 h 164"/>
                <a:gd name="T62" fmla="*/ 144 w 192"/>
                <a:gd name="T63" fmla="*/ 68 h 164"/>
                <a:gd name="T64" fmla="*/ 172 w 192"/>
                <a:gd name="T65" fmla="*/ 60 h 164"/>
                <a:gd name="T66" fmla="*/ 144 w 192"/>
                <a:gd name="T67" fmla="*/ 68 h 164"/>
                <a:gd name="T68" fmla="*/ 172 w 192"/>
                <a:gd name="T69" fmla="*/ 92 h 164"/>
                <a:gd name="T70" fmla="*/ 144 w 192"/>
                <a:gd name="T71" fmla="*/ 84 h 164"/>
                <a:gd name="T72" fmla="*/ 96 w 192"/>
                <a:gd name="T73" fmla="*/ 108 h 164"/>
                <a:gd name="T74" fmla="*/ 96 w 192"/>
                <a:gd name="T75" fmla="*/ 140 h 164"/>
                <a:gd name="T76" fmla="*/ 96 w 192"/>
                <a:gd name="T77" fmla="*/ 108 h 164"/>
                <a:gd name="T78" fmla="*/ 88 w 192"/>
                <a:gd name="T79" fmla="*/ 124 h 164"/>
                <a:gd name="T80" fmla="*/ 104 w 192"/>
                <a:gd name="T81" fmla="*/ 1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4">
                  <a:moveTo>
                    <a:pt x="60" y="164"/>
                  </a:moveTo>
                  <a:cubicBezTo>
                    <a:pt x="132" y="164"/>
                    <a:pt x="132" y="164"/>
                    <a:pt x="132" y="164"/>
                  </a:cubicBezTo>
                  <a:cubicBezTo>
                    <a:pt x="132" y="0"/>
                    <a:pt x="132" y="0"/>
                    <a:pt x="132" y="0"/>
                  </a:cubicBezTo>
                  <a:cubicBezTo>
                    <a:pt x="60" y="0"/>
                    <a:pt x="60" y="0"/>
                    <a:pt x="60" y="0"/>
                  </a:cubicBezTo>
                  <a:lnTo>
                    <a:pt x="60" y="164"/>
                  </a:lnTo>
                  <a:close/>
                  <a:moveTo>
                    <a:pt x="68" y="8"/>
                  </a:moveTo>
                  <a:cubicBezTo>
                    <a:pt x="124" y="8"/>
                    <a:pt x="124" y="8"/>
                    <a:pt x="124" y="8"/>
                  </a:cubicBezTo>
                  <a:cubicBezTo>
                    <a:pt x="124" y="156"/>
                    <a:pt x="124" y="156"/>
                    <a:pt x="124" y="156"/>
                  </a:cubicBezTo>
                  <a:cubicBezTo>
                    <a:pt x="68" y="156"/>
                    <a:pt x="68" y="156"/>
                    <a:pt x="68" y="156"/>
                  </a:cubicBezTo>
                  <a:lnTo>
                    <a:pt x="68" y="8"/>
                  </a:lnTo>
                  <a:close/>
                  <a:moveTo>
                    <a:pt x="140" y="4"/>
                  </a:moveTo>
                  <a:cubicBezTo>
                    <a:pt x="140" y="12"/>
                    <a:pt x="140" y="12"/>
                    <a:pt x="140" y="12"/>
                  </a:cubicBezTo>
                  <a:cubicBezTo>
                    <a:pt x="184" y="12"/>
                    <a:pt x="184" y="12"/>
                    <a:pt x="184" y="12"/>
                  </a:cubicBezTo>
                  <a:cubicBezTo>
                    <a:pt x="184" y="152"/>
                    <a:pt x="184" y="152"/>
                    <a:pt x="184" y="152"/>
                  </a:cubicBezTo>
                  <a:cubicBezTo>
                    <a:pt x="140" y="152"/>
                    <a:pt x="140" y="152"/>
                    <a:pt x="140" y="152"/>
                  </a:cubicBezTo>
                  <a:cubicBezTo>
                    <a:pt x="140" y="160"/>
                    <a:pt x="140" y="160"/>
                    <a:pt x="140" y="160"/>
                  </a:cubicBezTo>
                  <a:cubicBezTo>
                    <a:pt x="192" y="160"/>
                    <a:pt x="192" y="160"/>
                    <a:pt x="192" y="160"/>
                  </a:cubicBezTo>
                  <a:cubicBezTo>
                    <a:pt x="192" y="4"/>
                    <a:pt x="192" y="4"/>
                    <a:pt x="192" y="4"/>
                  </a:cubicBezTo>
                  <a:lnTo>
                    <a:pt x="140" y="4"/>
                  </a:lnTo>
                  <a:close/>
                  <a:moveTo>
                    <a:pt x="0" y="160"/>
                  </a:moveTo>
                  <a:cubicBezTo>
                    <a:pt x="52" y="160"/>
                    <a:pt x="52" y="160"/>
                    <a:pt x="52" y="160"/>
                  </a:cubicBezTo>
                  <a:cubicBezTo>
                    <a:pt x="52" y="152"/>
                    <a:pt x="52" y="152"/>
                    <a:pt x="52" y="152"/>
                  </a:cubicBezTo>
                  <a:cubicBezTo>
                    <a:pt x="8" y="152"/>
                    <a:pt x="8" y="152"/>
                    <a:pt x="8" y="152"/>
                  </a:cubicBezTo>
                  <a:cubicBezTo>
                    <a:pt x="8" y="12"/>
                    <a:pt x="8" y="12"/>
                    <a:pt x="8" y="12"/>
                  </a:cubicBezTo>
                  <a:cubicBezTo>
                    <a:pt x="52" y="12"/>
                    <a:pt x="52" y="12"/>
                    <a:pt x="52" y="12"/>
                  </a:cubicBezTo>
                  <a:cubicBezTo>
                    <a:pt x="52" y="4"/>
                    <a:pt x="52" y="4"/>
                    <a:pt x="52" y="4"/>
                  </a:cubicBezTo>
                  <a:cubicBezTo>
                    <a:pt x="0" y="4"/>
                    <a:pt x="0" y="4"/>
                    <a:pt x="0" y="4"/>
                  </a:cubicBezTo>
                  <a:lnTo>
                    <a:pt x="0" y="160"/>
                  </a:lnTo>
                  <a:close/>
                  <a:moveTo>
                    <a:pt x="48" y="36"/>
                  </a:moveTo>
                  <a:cubicBezTo>
                    <a:pt x="20" y="36"/>
                    <a:pt x="20" y="36"/>
                    <a:pt x="20" y="36"/>
                  </a:cubicBezTo>
                  <a:cubicBezTo>
                    <a:pt x="20" y="44"/>
                    <a:pt x="20" y="44"/>
                    <a:pt x="20" y="44"/>
                  </a:cubicBezTo>
                  <a:cubicBezTo>
                    <a:pt x="48" y="44"/>
                    <a:pt x="48" y="44"/>
                    <a:pt x="48" y="44"/>
                  </a:cubicBezTo>
                  <a:lnTo>
                    <a:pt x="48" y="36"/>
                  </a:lnTo>
                  <a:close/>
                  <a:moveTo>
                    <a:pt x="48" y="60"/>
                  </a:moveTo>
                  <a:cubicBezTo>
                    <a:pt x="20" y="60"/>
                    <a:pt x="20" y="60"/>
                    <a:pt x="20" y="60"/>
                  </a:cubicBezTo>
                  <a:cubicBezTo>
                    <a:pt x="20" y="68"/>
                    <a:pt x="20" y="68"/>
                    <a:pt x="20" y="68"/>
                  </a:cubicBezTo>
                  <a:cubicBezTo>
                    <a:pt x="48" y="68"/>
                    <a:pt x="48" y="68"/>
                    <a:pt x="48" y="68"/>
                  </a:cubicBezTo>
                  <a:lnTo>
                    <a:pt x="48" y="60"/>
                  </a:lnTo>
                  <a:close/>
                  <a:moveTo>
                    <a:pt x="20" y="92"/>
                  </a:moveTo>
                  <a:cubicBezTo>
                    <a:pt x="48" y="92"/>
                    <a:pt x="48" y="92"/>
                    <a:pt x="48" y="92"/>
                  </a:cubicBezTo>
                  <a:cubicBezTo>
                    <a:pt x="48" y="84"/>
                    <a:pt x="48" y="84"/>
                    <a:pt x="48" y="84"/>
                  </a:cubicBezTo>
                  <a:cubicBezTo>
                    <a:pt x="20" y="84"/>
                    <a:pt x="20" y="84"/>
                    <a:pt x="20" y="84"/>
                  </a:cubicBezTo>
                  <a:lnTo>
                    <a:pt x="20" y="92"/>
                  </a:lnTo>
                  <a:close/>
                  <a:moveTo>
                    <a:pt x="80" y="44"/>
                  </a:moveTo>
                  <a:cubicBezTo>
                    <a:pt x="112" y="44"/>
                    <a:pt x="112" y="44"/>
                    <a:pt x="112" y="44"/>
                  </a:cubicBezTo>
                  <a:cubicBezTo>
                    <a:pt x="112" y="36"/>
                    <a:pt x="112" y="36"/>
                    <a:pt x="112" y="36"/>
                  </a:cubicBezTo>
                  <a:cubicBezTo>
                    <a:pt x="80" y="36"/>
                    <a:pt x="80" y="36"/>
                    <a:pt x="80" y="36"/>
                  </a:cubicBezTo>
                  <a:lnTo>
                    <a:pt x="80" y="44"/>
                  </a:lnTo>
                  <a:close/>
                  <a:moveTo>
                    <a:pt x="80" y="68"/>
                  </a:moveTo>
                  <a:cubicBezTo>
                    <a:pt x="112" y="68"/>
                    <a:pt x="112" y="68"/>
                    <a:pt x="112" y="68"/>
                  </a:cubicBezTo>
                  <a:cubicBezTo>
                    <a:pt x="112" y="60"/>
                    <a:pt x="112" y="60"/>
                    <a:pt x="112" y="60"/>
                  </a:cubicBezTo>
                  <a:cubicBezTo>
                    <a:pt x="80" y="60"/>
                    <a:pt x="80" y="60"/>
                    <a:pt x="80" y="60"/>
                  </a:cubicBezTo>
                  <a:lnTo>
                    <a:pt x="80" y="68"/>
                  </a:lnTo>
                  <a:close/>
                  <a:moveTo>
                    <a:pt x="80" y="92"/>
                  </a:moveTo>
                  <a:cubicBezTo>
                    <a:pt x="112" y="92"/>
                    <a:pt x="112" y="92"/>
                    <a:pt x="112" y="92"/>
                  </a:cubicBezTo>
                  <a:cubicBezTo>
                    <a:pt x="112" y="84"/>
                    <a:pt x="112" y="84"/>
                    <a:pt x="112" y="84"/>
                  </a:cubicBezTo>
                  <a:cubicBezTo>
                    <a:pt x="80" y="84"/>
                    <a:pt x="80" y="84"/>
                    <a:pt x="80" y="84"/>
                  </a:cubicBezTo>
                  <a:lnTo>
                    <a:pt x="80" y="92"/>
                  </a:lnTo>
                  <a:close/>
                  <a:moveTo>
                    <a:pt x="172" y="36"/>
                  </a:moveTo>
                  <a:cubicBezTo>
                    <a:pt x="144" y="36"/>
                    <a:pt x="144" y="36"/>
                    <a:pt x="144" y="36"/>
                  </a:cubicBezTo>
                  <a:cubicBezTo>
                    <a:pt x="144" y="44"/>
                    <a:pt x="144" y="44"/>
                    <a:pt x="144" y="44"/>
                  </a:cubicBezTo>
                  <a:cubicBezTo>
                    <a:pt x="172" y="44"/>
                    <a:pt x="172" y="44"/>
                    <a:pt x="172" y="44"/>
                  </a:cubicBezTo>
                  <a:lnTo>
                    <a:pt x="172" y="36"/>
                  </a:lnTo>
                  <a:close/>
                  <a:moveTo>
                    <a:pt x="144" y="68"/>
                  </a:moveTo>
                  <a:cubicBezTo>
                    <a:pt x="172" y="68"/>
                    <a:pt x="172" y="68"/>
                    <a:pt x="172" y="68"/>
                  </a:cubicBezTo>
                  <a:cubicBezTo>
                    <a:pt x="172" y="60"/>
                    <a:pt x="172" y="60"/>
                    <a:pt x="172" y="60"/>
                  </a:cubicBezTo>
                  <a:cubicBezTo>
                    <a:pt x="144" y="60"/>
                    <a:pt x="144" y="60"/>
                    <a:pt x="144" y="60"/>
                  </a:cubicBezTo>
                  <a:lnTo>
                    <a:pt x="144" y="68"/>
                  </a:lnTo>
                  <a:close/>
                  <a:moveTo>
                    <a:pt x="144" y="92"/>
                  </a:moveTo>
                  <a:cubicBezTo>
                    <a:pt x="172" y="92"/>
                    <a:pt x="172" y="92"/>
                    <a:pt x="172" y="92"/>
                  </a:cubicBezTo>
                  <a:cubicBezTo>
                    <a:pt x="172" y="84"/>
                    <a:pt x="172" y="84"/>
                    <a:pt x="172" y="84"/>
                  </a:cubicBezTo>
                  <a:cubicBezTo>
                    <a:pt x="144" y="84"/>
                    <a:pt x="144" y="84"/>
                    <a:pt x="144" y="84"/>
                  </a:cubicBezTo>
                  <a:lnTo>
                    <a:pt x="144" y="92"/>
                  </a:lnTo>
                  <a:close/>
                  <a:moveTo>
                    <a:pt x="96" y="108"/>
                  </a:moveTo>
                  <a:cubicBezTo>
                    <a:pt x="87" y="108"/>
                    <a:pt x="80" y="115"/>
                    <a:pt x="80" y="124"/>
                  </a:cubicBezTo>
                  <a:cubicBezTo>
                    <a:pt x="80" y="133"/>
                    <a:pt x="87" y="140"/>
                    <a:pt x="96" y="140"/>
                  </a:cubicBezTo>
                  <a:cubicBezTo>
                    <a:pt x="105" y="140"/>
                    <a:pt x="112" y="133"/>
                    <a:pt x="112" y="124"/>
                  </a:cubicBezTo>
                  <a:cubicBezTo>
                    <a:pt x="112" y="115"/>
                    <a:pt x="105" y="108"/>
                    <a:pt x="96" y="108"/>
                  </a:cubicBezTo>
                  <a:close/>
                  <a:moveTo>
                    <a:pt x="96" y="132"/>
                  </a:moveTo>
                  <a:cubicBezTo>
                    <a:pt x="92" y="132"/>
                    <a:pt x="88" y="128"/>
                    <a:pt x="88" y="124"/>
                  </a:cubicBezTo>
                  <a:cubicBezTo>
                    <a:pt x="88" y="120"/>
                    <a:pt x="92" y="116"/>
                    <a:pt x="96" y="116"/>
                  </a:cubicBezTo>
                  <a:cubicBezTo>
                    <a:pt x="100" y="116"/>
                    <a:pt x="104" y="120"/>
                    <a:pt x="104" y="124"/>
                  </a:cubicBezTo>
                  <a:cubicBezTo>
                    <a:pt x="104" y="128"/>
                    <a:pt x="100" y="132"/>
                    <a:pt x="96"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16">
              <a:extLst>
                <a:ext uri="{FF2B5EF4-FFF2-40B4-BE49-F238E27FC236}">
                  <a16:creationId xmlns:a16="http://schemas.microsoft.com/office/drawing/2014/main" id="{B2BB069B-BD07-44FF-97E1-342E3A128606}"/>
                </a:ext>
              </a:extLst>
            </p:cNvPr>
            <p:cNvGrpSpPr/>
            <p:nvPr/>
          </p:nvGrpSpPr>
          <p:grpSpPr>
            <a:xfrm flipH="1">
              <a:off x="4099634" y="2509801"/>
              <a:ext cx="1917903" cy="845407"/>
              <a:chOff x="9377040" y="5042141"/>
              <a:chExt cx="1917903" cy="845407"/>
            </a:xfrm>
          </p:grpSpPr>
          <p:sp>
            <p:nvSpPr>
              <p:cNvPr id="118" name="Google Shape;764;p39">
                <a:extLst>
                  <a:ext uri="{FF2B5EF4-FFF2-40B4-BE49-F238E27FC236}">
                    <a16:creationId xmlns:a16="http://schemas.microsoft.com/office/drawing/2014/main" id="{EA0EEA54-49FF-4C9A-8DDB-CADF1A97942C}"/>
                  </a:ext>
                </a:extLst>
              </p:cNvPr>
              <p:cNvSpPr txBox="1"/>
              <p:nvPr/>
            </p:nvSpPr>
            <p:spPr>
              <a:xfrm flipH="1">
                <a:off x="9377040" y="5042141"/>
                <a:ext cx="1916212" cy="3951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1600" b="1">
                    <a:latin typeface="Fira Sans"/>
                    <a:ea typeface="Fira Sans"/>
                    <a:cs typeface="IRAN Sans" panose="020B0400000000000000" pitchFamily="34" charset="-78"/>
                    <a:sym typeface="Fira Sans"/>
                  </a:rPr>
                  <a:t>تیتر چهارم</a:t>
                </a:r>
                <a:endParaRPr sz="1600" b="1">
                  <a:latin typeface="Fira Sans"/>
                  <a:ea typeface="Fira Sans"/>
                  <a:cs typeface="IRAN Sans" panose="020B0400000000000000" pitchFamily="34" charset="-78"/>
                  <a:sym typeface="Fira Sans"/>
                </a:endParaRPr>
              </a:p>
            </p:txBody>
          </p:sp>
          <p:sp>
            <p:nvSpPr>
              <p:cNvPr id="119" name="Google Shape;765;p39">
                <a:extLst>
                  <a:ext uri="{FF2B5EF4-FFF2-40B4-BE49-F238E27FC236}">
                    <a16:creationId xmlns:a16="http://schemas.microsoft.com/office/drawing/2014/main" id="{0F2C329B-1CA4-4344-84D4-C1798E8240B8}"/>
                  </a:ext>
                </a:extLst>
              </p:cNvPr>
              <p:cNvSpPr txBox="1"/>
              <p:nvPr/>
            </p:nvSpPr>
            <p:spPr>
              <a:xfrm flipH="1">
                <a:off x="9378731" y="5308852"/>
                <a:ext cx="1916212" cy="5786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a:solidFill>
                      <a:schemeClr val="dk1"/>
                    </a:solidFill>
                    <a:latin typeface="Roboto"/>
                    <a:ea typeface="Roboto"/>
                    <a:cs typeface="B Mitra" panose="00000400000000000000" pitchFamily="2" charset="-78"/>
                    <a:sym typeface="Roboto"/>
                  </a:rPr>
                  <a:t>متن خود را وارد کنید</a:t>
                </a:r>
                <a:endParaRPr>
                  <a:latin typeface="Roboto"/>
                  <a:ea typeface="Roboto"/>
                  <a:cs typeface="B Mitra" panose="00000400000000000000" pitchFamily="2" charset="-78"/>
                  <a:sym typeface="Roboto"/>
                </a:endParaRPr>
              </a:p>
            </p:txBody>
          </p:sp>
        </p:grpSp>
      </p:grpSp>
    </p:spTree>
    <p:extLst>
      <p:ext uri="{BB962C8B-B14F-4D97-AF65-F5344CB8AC3E}">
        <p14:creationId xmlns:p14="http://schemas.microsoft.com/office/powerpoint/2010/main" val="3553301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5400" b="1" dirty="0">
                <a:solidFill>
                  <a:schemeClr val="bg2"/>
                </a:solidFill>
                <a:cs typeface="IRAN Sans" panose="020B0400000000000000" pitchFamily="34" charset="-78"/>
              </a:rPr>
              <a:t>5. پیاده سازی یک سناریو</a:t>
            </a:r>
          </a:p>
        </p:txBody>
      </p:sp>
      <p:grpSp>
        <p:nvGrpSpPr>
          <p:cNvPr id="45" name="Group 44">
            <a:extLst>
              <a:ext uri="{FF2B5EF4-FFF2-40B4-BE49-F238E27FC236}">
                <a16:creationId xmlns:a16="http://schemas.microsoft.com/office/drawing/2014/main" id="{86F2A512-4A7D-4D98-B9D7-A25493758055}"/>
              </a:ext>
            </a:extLst>
          </p:cNvPr>
          <p:cNvGrpSpPr>
            <a:grpSpLocks noChangeAspect="1"/>
          </p:cNvGrpSpPr>
          <p:nvPr/>
        </p:nvGrpSpPr>
        <p:grpSpPr>
          <a:xfrm>
            <a:off x="7063043" y="1730807"/>
            <a:ext cx="3239185" cy="3239185"/>
            <a:chOff x="7260001" y="4139938"/>
            <a:chExt cx="1145658" cy="1145658"/>
          </a:xfrm>
        </p:grpSpPr>
        <p:sp>
          <p:nvSpPr>
            <p:cNvPr id="46" name="Rectangle: Rounded Corners 45">
              <a:extLst>
                <a:ext uri="{FF2B5EF4-FFF2-40B4-BE49-F238E27FC236}">
                  <a16:creationId xmlns:a16="http://schemas.microsoft.com/office/drawing/2014/main" id="{D08C6A42-FB4A-4DF2-B83E-8CDC8C9FEC74}"/>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6">
              <a:extLst>
                <a:ext uri="{FF2B5EF4-FFF2-40B4-BE49-F238E27FC236}">
                  <a16:creationId xmlns:a16="http://schemas.microsoft.com/office/drawing/2014/main" id="{1B459ED9-E31B-48E1-A8E7-D9467D3A3ADA}"/>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48" name="Freeform: Shape 47">
                <a:extLst>
                  <a:ext uri="{FF2B5EF4-FFF2-40B4-BE49-F238E27FC236}">
                    <a16:creationId xmlns:a16="http://schemas.microsoft.com/office/drawing/2014/main" id="{9305A5D1-8FE0-4F97-BD2C-445B2EE2E053}"/>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B28F7D77-56C4-45EB-BECD-7B668F41F8E6}"/>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50" name="Graphic 6">
                <a:extLst>
                  <a:ext uri="{FF2B5EF4-FFF2-40B4-BE49-F238E27FC236}">
                    <a16:creationId xmlns:a16="http://schemas.microsoft.com/office/drawing/2014/main" id="{4985569B-4EE3-4901-9306-E03321D8934D}"/>
                  </a:ext>
                </a:extLst>
              </p:cNvPr>
              <p:cNvGrpSpPr/>
              <p:nvPr/>
            </p:nvGrpSpPr>
            <p:grpSpPr>
              <a:xfrm>
                <a:off x="1304790" y="1486757"/>
                <a:ext cx="1501867" cy="1642351"/>
                <a:chOff x="1304790" y="1486757"/>
                <a:chExt cx="1501867" cy="1642351"/>
              </a:xfrm>
              <a:solidFill>
                <a:srgbClr val="6745FF"/>
              </a:solidFill>
            </p:grpSpPr>
            <p:sp>
              <p:nvSpPr>
                <p:cNvPr id="52" name="Freeform: Shape 51">
                  <a:extLst>
                    <a:ext uri="{FF2B5EF4-FFF2-40B4-BE49-F238E27FC236}">
                      <a16:creationId xmlns:a16="http://schemas.microsoft.com/office/drawing/2014/main" id="{A28E6841-2463-428B-A9CF-DCAF9A3B9398}"/>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E7F30E4E-6AB3-437D-8973-6059E74BD913}"/>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51" name="Freeform: Shape 50">
                <a:extLst>
                  <a:ext uri="{FF2B5EF4-FFF2-40B4-BE49-F238E27FC236}">
                    <a16:creationId xmlns:a16="http://schemas.microsoft.com/office/drawing/2014/main" id="{1EDB1BFB-AA5C-44D9-8AE9-DC0B626E37B5}"/>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291410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25" name="Group 24">
            <a:extLst>
              <a:ext uri="{FF2B5EF4-FFF2-40B4-BE49-F238E27FC236}">
                <a16:creationId xmlns:a16="http://schemas.microsoft.com/office/drawing/2014/main" id="{6B5DCF16-7E39-4BD9-B31F-C3F6CA379333}"/>
              </a:ext>
            </a:extLst>
          </p:cNvPr>
          <p:cNvGrpSpPr/>
          <p:nvPr/>
        </p:nvGrpSpPr>
        <p:grpSpPr>
          <a:xfrm>
            <a:off x="8016183" y="1815259"/>
            <a:ext cx="3296981" cy="3689638"/>
            <a:chOff x="7344580" y="1662857"/>
            <a:chExt cx="3420000" cy="3689638"/>
          </a:xfrm>
        </p:grpSpPr>
        <p:sp>
          <p:nvSpPr>
            <p:cNvPr id="27" name="Rectangle 26">
              <a:extLst>
                <a:ext uri="{FF2B5EF4-FFF2-40B4-BE49-F238E27FC236}">
                  <a16:creationId xmlns:a16="http://schemas.microsoft.com/office/drawing/2014/main" id="{C27A6E61-AA9A-4256-90BF-66C6732CD476}"/>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28" name="Rectangle 27">
              <a:extLst>
                <a:ext uri="{FF2B5EF4-FFF2-40B4-BE49-F238E27FC236}">
                  <a16:creationId xmlns:a16="http://schemas.microsoft.com/office/drawing/2014/main" id="{36DE7343-3DD4-4ACD-A403-92F1A99A9D5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5" name="Group 34">
            <a:extLst>
              <a:ext uri="{FF2B5EF4-FFF2-40B4-BE49-F238E27FC236}">
                <a16:creationId xmlns:a16="http://schemas.microsoft.com/office/drawing/2014/main" id="{DEB3CD2B-6EDF-468C-A1BF-42A519031DA4}"/>
              </a:ext>
            </a:extLst>
          </p:cNvPr>
          <p:cNvGrpSpPr/>
          <p:nvPr/>
        </p:nvGrpSpPr>
        <p:grpSpPr>
          <a:xfrm>
            <a:off x="4358379" y="1815259"/>
            <a:ext cx="3296981" cy="3689638"/>
            <a:chOff x="7344580" y="1662857"/>
            <a:chExt cx="3420000" cy="3689638"/>
          </a:xfrm>
        </p:grpSpPr>
        <p:sp>
          <p:nvSpPr>
            <p:cNvPr id="36" name="Rectangle 35">
              <a:extLst>
                <a:ext uri="{FF2B5EF4-FFF2-40B4-BE49-F238E27FC236}">
                  <a16:creationId xmlns:a16="http://schemas.microsoft.com/office/drawing/2014/main" id="{766E51F9-9F68-4775-9432-F44C4CE8DAAF}"/>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37" name="Rectangle 36">
              <a:extLst>
                <a:ext uri="{FF2B5EF4-FFF2-40B4-BE49-F238E27FC236}">
                  <a16:creationId xmlns:a16="http://schemas.microsoft.com/office/drawing/2014/main" id="{E5490CC8-DE8C-45F2-B9C2-51317CB2E9AD}"/>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grpSp>
        <p:nvGrpSpPr>
          <p:cNvPr id="38" name="Group 37">
            <a:extLst>
              <a:ext uri="{FF2B5EF4-FFF2-40B4-BE49-F238E27FC236}">
                <a16:creationId xmlns:a16="http://schemas.microsoft.com/office/drawing/2014/main" id="{7C85473E-4D8E-4FF6-BD60-0B8E164BCDD4}"/>
              </a:ext>
            </a:extLst>
          </p:cNvPr>
          <p:cNvGrpSpPr/>
          <p:nvPr/>
        </p:nvGrpSpPr>
        <p:grpSpPr>
          <a:xfrm>
            <a:off x="821689" y="1829425"/>
            <a:ext cx="3296981" cy="3689638"/>
            <a:chOff x="7344580" y="1662857"/>
            <a:chExt cx="3420000" cy="3689638"/>
          </a:xfrm>
        </p:grpSpPr>
        <p:sp>
          <p:nvSpPr>
            <p:cNvPr id="39" name="Rectangle 38">
              <a:extLst>
                <a:ext uri="{FF2B5EF4-FFF2-40B4-BE49-F238E27FC236}">
                  <a16:creationId xmlns:a16="http://schemas.microsoft.com/office/drawing/2014/main" id="{7B65D7CC-3549-4C7D-B68B-0115EAC9CECA}"/>
                </a:ext>
              </a:extLst>
            </p:cNvPr>
            <p:cNvSpPr/>
            <p:nvPr/>
          </p:nvSpPr>
          <p:spPr>
            <a:xfrm>
              <a:off x="7344580" y="1861348"/>
              <a:ext cx="3420000" cy="349114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6AD39FA0-7498-42E1-BA43-36A254E5C074}"/>
                </a:ext>
              </a:extLst>
            </p:cNvPr>
            <p:cNvSpPr/>
            <p:nvPr/>
          </p:nvSpPr>
          <p:spPr>
            <a:xfrm>
              <a:off x="7467600" y="1662857"/>
              <a:ext cx="3173961"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grpSp>
    </p:spTree>
    <p:extLst>
      <p:ext uri="{BB962C8B-B14F-4D97-AF65-F5344CB8AC3E}">
        <p14:creationId xmlns:p14="http://schemas.microsoft.com/office/powerpoint/2010/main" val="342102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F94FCD-65F5-4620-AB73-CD555D7EF33B}"/>
              </a:ext>
            </a:extLst>
          </p:cNvPr>
          <p:cNvSpPr>
            <a:spLocks noGrp="1"/>
          </p:cNvSpPr>
          <p:nvPr>
            <p:ph type="pic" idx="10"/>
          </p:nvPr>
        </p:nvSpPr>
        <p:spPr>
          <a:xfrm>
            <a:off x="1451869" y="861637"/>
            <a:ext cx="4472681" cy="4982325"/>
          </a:xfrm>
        </p:spPr>
        <p:txBody>
          <a:bodyPr/>
          <a:lstStyle/>
          <a:p>
            <a:endParaRPr lang="en-US"/>
          </a:p>
        </p:txBody>
      </p:sp>
      <p:sp>
        <p:nvSpPr>
          <p:cNvPr id="4" name="Picture Placeholder 3">
            <a:extLst>
              <a:ext uri="{FF2B5EF4-FFF2-40B4-BE49-F238E27FC236}">
                <a16:creationId xmlns:a16="http://schemas.microsoft.com/office/drawing/2014/main" id="{A1256CAB-09FD-4619-8591-BE13406B4A3B}"/>
              </a:ext>
            </a:extLst>
          </p:cNvPr>
          <p:cNvSpPr>
            <a:spLocks noGrp="1"/>
          </p:cNvSpPr>
          <p:nvPr>
            <p:ph type="pic" idx="11"/>
          </p:nvPr>
        </p:nvSpPr>
        <p:spPr/>
        <p:txBody>
          <a:bodyPr/>
          <a:lstStyle/>
          <a:p>
            <a:endParaRPr lang="en-US"/>
          </a:p>
        </p:txBody>
      </p:sp>
      <p:grpSp>
        <p:nvGrpSpPr>
          <p:cNvPr id="5" name="Group 4">
            <a:extLst>
              <a:ext uri="{FF2B5EF4-FFF2-40B4-BE49-F238E27FC236}">
                <a16:creationId xmlns:a16="http://schemas.microsoft.com/office/drawing/2014/main" id="{2B383B3C-76EC-429D-8645-1DAED4412338}"/>
              </a:ext>
            </a:extLst>
          </p:cNvPr>
          <p:cNvGrpSpPr/>
          <p:nvPr/>
        </p:nvGrpSpPr>
        <p:grpSpPr>
          <a:xfrm>
            <a:off x="10823484" y="5977308"/>
            <a:ext cx="1224078" cy="734400"/>
            <a:chOff x="10781922" y="158400"/>
            <a:chExt cx="1224078" cy="734400"/>
          </a:xfrm>
        </p:grpSpPr>
        <p:sp>
          <p:nvSpPr>
            <p:cNvPr id="6" name="Rectangle: Rounded Corners 5">
              <a:extLst>
                <a:ext uri="{FF2B5EF4-FFF2-40B4-BE49-F238E27FC236}">
                  <a16:creationId xmlns:a16="http://schemas.microsoft.com/office/drawing/2014/main" id="{ACD12203-EE01-47DF-B063-377FF768288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61FB5A83-4AB1-4572-A327-66B9404131F3}"/>
                </a:ext>
              </a:extLst>
            </p:cNvPr>
            <p:cNvGrpSpPr>
              <a:grpSpLocks noChangeAspect="1"/>
            </p:cNvGrpSpPr>
            <p:nvPr/>
          </p:nvGrpSpPr>
          <p:grpSpPr>
            <a:xfrm>
              <a:off x="11271600" y="158400"/>
              <a:ext cx="734400" cy="734400"/>
              <a:chOff x="7260001" y="4139938"/>
              <a:chExt cx="1145658" cy="1145658"/>
            </a:xfrm>
          </p:grpSpPr>
          <p:sp>
            <p:nvSpPr>
              <p:cNvPr id="8" name="Rectangle: Rounded Corners 7">
                <a:extLst>
                  <a:ext uri="{FF2B5EF4-FFF2-40B4-BE49-F238E27FC236}">
                    <a16:creationId xmlns:a16="http://schemas.microsoft.com/office/drawing/2014/main" id="{E083E45A-ABFC-428C-B7B9-D7A052B277AF}"/>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6">
                <a:extLst>
                  <a:ext uri="{FF2B5EF4-FFF2-40B4-BE49-F238E27FC236}">
                    <a16:creationId xmlns:a16="http://schemas.microsoft.com/office/drawing/2014/main" id="{EE590D4A-E87A-4DD4-8C74-307F92101419}"/>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0" name="Freeform: Shape 9">
                  <a:extLst>
                    <a:ext uri="{FF2B5EF4-FFF2-40B4-BE49-F238E27FC236}">
                      <a16:creationId xmlns:a16="http://schemas.microsoft.com/office/drawing/2014/main" id="{F93A5272-C399-4BF4-8615-4C3EE7404C14}"/>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CF2D11D3-9C16-4FB1-9621-972C616912E8}"/>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2" name="Graphic 6">
                  <a:extLst>
                    <a:ext uri="{FF2B5EF4-FFF2-40B4-BE49-F238E27FC236}">
                      <a16:creationId xmlns:a16="http://schemas.microsoft.com/office/drawing/2014/main" id="{A05B89F8-C49D-47AB-9F42-FD07BC67CD84}"/>
                    </a:ext>
                  </a:extLst>
                </p:cNvPr>
                <p:cNvGrpSpPr/>
                <p:nvPr/>
              </p:nvGrpSpPr>
              <p:grpSpPr>
                <a:xfrm>
                  <a:off x="1304790" y="1486757"/>
                  <a:ext cx="1501867" cy="1642351"/>
                  <a:chOff x="1304790" y="1486757"/>
                  <a:chExt cx="1501867" cy="1642351"/>
                </a:xfrm>
                <a:solidFill>
                  <a:srgbClr val="6745FF"/>
                </a:solidFill>
              </p:grpSpPr>
              <p:sp>
                <p:nvSpPr>
                  <p:cNvPr id="14" name="Freeform: Shape 13">
                    <a:extLst>
                      <a:ext uri="{FF2B5EF4-FFF2-40B4-BE49-F238E27FC236}">
                        <a16:creationId xmlns:a16="http://schemas.microsoft.com/office/drawing/2014/main" id="{11E845E4-AF9A-4A29-AA27-9F56135C8926}"/>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5385ED1E-B4FB-4A5F-9886-83E44D6C8524}"/>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3" name="Freeform: Shape 12">
                  <a:extLst>
                    <a:ext uri="{FF2B5EF4-FFF2-40B4-BE49-F238E27FC236}">
                      <a16:creationId xmlns:a16="http://schemas.microsoft.com/office/drawing/2014/main" id="{215F0D9E-10ED-4D41-8DD0-5C2A51882AFA}"/>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7" name="Rectangle 16">
            <a:extLst>
              <a:ext uri="{FF2B5EF4-FFF2-40B4-BE49-F238E27FC236}">
                <a16:creationId xmlns:a16="http://schemas.microsoft.com/office/drawing/2014/main" id="{89AADC60-6F1D-48AB-A8F3-B7D4F1FB6C6B}"/>
              </a:ext>
            </a:extLst>
          </p:cNvPr>
          <p:cNvSpPr/>
          <p:nvPr/>
        </p:nvSpPr>
        <p:spPr>
          <a:xfrm>
            <a:off x="6096000" y="861638"/>
            <a:ext cx="4472681" cy="2414215"/>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77500" lnSpcReduction="20000"/>
          </a:bodyPr>
          <a:lstStyle/>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1297111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a:solidFill>
                  <a:schemeClr val="bg2"/>
                </a:solidFill>
                <a:cs typeface="IRAN Sans" panose="020B0400000000000000" pitchFamily="34" charset="-78"/>
              </a:rPr>
              <a:t>1. مقدمه</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7063044" y="1730810"/>
            <a:ext cx="3239185" cy="3239185"/>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2884232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761E20-F24C-4F7B-9708-C120299B4A14}"/>
              </a:ext>
            </a:extLst>
          </p:cNvPr>
          <p:cNvGrpSpPr/>
          <p:nvPr/>
        </p:nvGrpSpPr>
        <p:grpSpPr>
          <a:xfrm>
            <a:off x="10823484" y="5977308"/>
            <a:ext cx="1224078" cy="734400"/>
            <a:chOff x="10781922" y="158400"/>
            <a:chExt cx="1224078" cy="734400"/>
          </a:xfrm>
        </p:grpSpPr>
        <p:sp>
          <p:nvSpPr>
            <p:cNvPr id="17" name="Rectangle: Rounded Corners 16">
              <a:extLst>
                <a:ext uri="{FF2B5EF4-FFF2-40B4-BE49-F238E27FC236}">
                  <a16:creationId xmlns:a16="http://schemas.microsoft.com/office/drawing/2014/main" id="{0B3929AE-19B8-495C-BD92-E7ADBA3F3B94}"/>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1" name="Group 10">
              <a:extLst>
                <a:ext uri="{FF2B5EF4-FFF2-40B4-BE49-F238E27FC236}">
                  <a16:creationId xmlns:a16="http://schemas.microsoft.com/office/drawing/2014/main" id="{5FF249D8-40B7-4843-B05F-F07C31CCE07E}"/>
                </a:ext>
              </a:extLst>
            </p:cNvPr>
            <p:cNvGrpSpPr>
              <a:grpSpLocks noChangeAspect="1"/>
            </p:cNvGrpSpPr>
            <p:nvPr/>
          </p:nvGrpSpPr>
          <p:grpSpPr>
            <a:xfrm>
              <a:off x="11271600" y="158400"/>
              <a:ext cx="734400" cy="734400"/>
              <a:chOff x="7260001" y="4139938"/>
              <a:chExt cx="1145658" cy="1145658"/>
            </a:xfrm>
          </p:grpSpPr>
          <p:sp>
            <p:nvSpPr>
              <p:cNvPr id="12" name="Rectangle: Rounded Corners 11">
                <a:extLst>
                  <a:ext uri="{FF2B5EF4-FFF2-40B4-BE49-F238E27FC236}">
                    <a16:creationId xmlns:a16="http://schemas.microsoft.com/office/drawing/2014/main" id="{2CA9A506-381E-4247-A6A5-D2FB14012E91}"/>
                  </a:ext>
                </a:extLst>
              </p:cNvPr>
              <p:cNvSpPr/>
              <p:nvPr/>
            </p:nvSpPr>
            <p:spPr>
              <a:xfrm>
                <a:off x="7260001" y="4139938"/>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3" name="Graphic 6">
                <a:extLst>
                  <a:ext uri="{FF2B5EF4-FFF2-40B4-BE49-F238E27FC236}">
                    <a16:creationId xmlns:a16="http://schemas.microsoft.com/office/drawing/2014/main" id="{0647E1E0-7ACD-4E64-8C45-5ECB3982049D}"/>
                  </a:ext>
                </a:extLst>
              </p:cNvPr>
              <p:cNvGrpSpPr>
                <a:grpSpLocks noChangeAspect="1"/>
              </p:cNvGrpSpPr>
              <p:nvPr/>
            </p:nvGrpSpPr>
            <p:grpSpPr>
              <a:xfrm>
                <a:off x="7439546" y="4305459"/>
                <a:ext cx="828000" cy="828000"/>
                <a:chOff x="1222677" y="1405936"/>
                <a:chExt cx="1878863" cy="1804410"/>
              </a:xfrm>
              <a:solidFill>
                <a:schemeClr val="accent1"/>
              </a:solidFill>
            </p:grpSpPr>
            <p:sp>
              <p:nvSpPr>
                <p:cNvPr id="14" name="Freeform: Shape 13">
                  <a:extLst>
                    <a:ext uri="{FF2B5EF4-FFF2-40B4-BE49-F238E27FC236}">
                      <a16:creationId xmlns:a16="http://schemas.microsoft.com/office/drawing/2014/main" id="{F95AE913-DFB7-4AC3-84D9-6BDEA1EFCE2A}"/>
                    </a:ext>
                  </a:extLst>
                </p:cNvPr>
                <p:cNvSpPr/>
                <p:nvPr/>
              </p:nvSpPr>
              <p:spPr>
                <a:xfrm rot="-2700000">
                  <a:off x="1486927" y="1670186"/>
                  <a:ext cx="1275910" cy="1275910"/>
                </a:xfrm>
                <a:custGeom>
                  <a:avLst/>
                  <a:gdLst>
                    <a:gd name="connsiteX0" fmla="*/ 1275911 w 1275910"/>
                    <a:gd name="connsiteY0" fmla="*/ 637955 h 1275910"/>
                    <a:gd name="connsiteX1" fmla="*/ 637956 w 1275910"/>
                    <a:gd name="connsiteY1" fmla="*/ 1275911 h 1275910"/>
                    <a:gd name="connsiteX2" fmla="*/ 0 w 1275910"/>
                    <a:gd name="connsiteY2" fmla="*/ 637955 h 1275910"/>
                    <a:gd name="connsiteX3" fmla="*/ 637956 w 1275910"/>
                    <a:gd name="connsiteY3" fmla="*/ 0 h 1275910"/>
                    <a:gd name="connsiteX4" fmla="*/ 1275911 w 1275910"/>
                    <a:gd name="connsiteY4" fmla="*/ 637955 h 127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5910" h="1275910">
                      <a:moveTo>
                        <a:pt x="1275911" y="637955"/>
                      </a:moveTo>
                      <a:cubicBezTo>
                        <a:pt x="1275911" y="990288"/>
                        <a:pt x="990289" y="1275911"/>
                        <a:pt x="637956" y="1275911"/>
                      </a:cubicBezTo>
                      <a:cubicBezTo>
                        <a:pt x="285622" y="1275911"/>
                        <a:pt x="0" y="990288"/>
                        <a:pt x="0" y="637955"/>
                      </a:cubicBezTo>
                      <a:cubicBezTo>
                        <a:pt x="0" y="285622"/>
                        <a:pt x="285622" y="0"/>
                        <a:pt x="637956" y="0"/>
                      </a:cubicBezTo>
                      <a:cubicBezTo>
                        <a:pt x="990289" y="0"/>
                        <a:pt x="1275911" y="285622"/>
                        <a:pt x="1275911" y="637955"/>
                      </a:cubicBezTo>
                      <a:close/>
                    </a:path>
                  </a:pathLst>
                </a:custGeom>
                <a:solidFill>
                  <a:srgbClr val="FFB361"/>
                </a:solidFill>
                <a:ln w="32385"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B29C6F30-B850-46EE-8619-9FDA0D009414}"/>
                    </a:ext>
                  </a:extLst>
                </p:cNvPr>
                <p:cNvSpPr/>
                <p:nvPr/>
              </p:nvSpPr>
              <p:spPr>
                <a:xfrm>
                  <a:off x="2526216" y="1969097"/>
                  <a:ext cx="575325" cy="583418"/>
                </a:xfrm>
                <a:custGeom>
                  <a:avLst/>
                  <a:gdLst>
                    <a:gd name="connsiteX0" fmla="*/ 341943 w 575325"/>
                    <a:gd name="connsiteY0" fmla="*/ 583417 h 583418"/>
                    <a:gd name="connsiteX1" fmla="*/ 250065 w 575325"/>
                    <a:gd name="connsiteY1" fmla="*/ 583417 h 583418"/>
                    <a:gd name="connsiteX2" fmla="*/ 204938 w 575325"/>
                    <a:gd name="connsiteY2" fmla="*/ 538940 h 583418"/>
                    <a:gd name="connsiteX3" fmla="*/ 204937 w 575325"/>
                    <a:gd name="connsiteY3" fmla="*/ 538614 h 583418"/>
                    <a:gd name="connsiteX4" fmla="*/ 204937 w 575325"/>
                    <a:gd name="connsiteY4" fmla="*/ 518486 h 583418"/>
                    <a:gd name="connsiteX5" fmla="*/ 144875 w 575325"/>
                    <a:gd name="connsiteY5" fmla="*/ 488942 h 583418"/>
                    <a:gd name="connsiteX6" fmla="*/ 123123 w 575325"/>
                    <a:gd name="connsiteY6" fmla="*/ 501603 h 583418"/>
                    <a:gd name="connsiteX7" fmla="*/ 61899 w 575325"/>
                    <a:gd name="connsiteY7" fmla="*/ 485284 h 583418"/>
                    <a:gd name="connsiteX8" fmla="*/ 61762 w 575325"/>
                    <a:gd name="connsiteY8" fmla="*/ 485046 h 583418"/>
                    <a:gd name="connsiteX9" fmla="*/ 15985 w 575325"/>
                    <a:gd name="connsiteY9" fmla="*/ 405504 h 583418"/>
                    <a:gd name="connsiteX10" fmla="*/ 32083 w 575325"/>
                    <a:gd name="connsiteY10" fmla="*/ 344222 h 583418"/>
                    <a:gd name="connsiteX11" fmla="*/ 32218 w 575325"/>
                    <a:gd name="connsiteY11" fmla="*/ 344144 h 583418"/>
                    <a:gd name="connsiteX12" fmla="*/ 44880 w 575325"/>
                    <a:gd name="connsiteY12" fmla="*/ 337326 h 583418"/>
                    <a:gd name="connsiteX13" fmla="*/ 40335 w 575325"/>
                    <a:gd name="connsiteY13" fmla="*/ 291873 h 583418"/>
                    <a:gd name="connsiteX14" fmla="*/ 40335 w 575325"/>
                    <a:gd name="connsiteY14" fmla="*/ 265251 h 583418"/>
                    <a:gd name="connsiteX15" fmla="*/ 22478 w 575325"/>
                    <a:gd name="connsiteY15" fmla="*/ 254862 h 583418"/>
                    <a:gd name="connsiteX16" fmla="*/ 5921 w 575325"/>
                    <a:gd name="connsiteY16" fmla="*/ 193502 h 583418"/>
                    <a:gd name="connsiteX17" fmla="*/ 52022 w 575325"/>
                    <a:gd name="connsiteY17" fmla="*/ 113960 h 583418"/>
                    <a:gd name="connsiteX18" fmla="*/ 113144 w 575325"/>
                    <a:gd name="connsiteY18" fmla="*/ 97265 h 583418"/>
                    <a:gd name="connsiteX19" fmla="*/ 113383 w 575325"/>
                    <a:gd name="connsiteY19" fmla="*/ 97403 h 583418"/>
                    <a:gd name="connsiteX20" fmla="*/ 128317 w 575325"/>
                    <a:gd name="connsiteY20" fmla="*/ 105844 h 583418"/>
                    <a:gd name="connsiteX21" fmla="*/ 187405 w 575325"/>
                    <a:gd name="connsiteY21" fmla="*/ 71105 h 583418"/>
                    <a:gd name="connsiteX22" fmla="*/ 187405 w 575325"/>
                    <a:gd name="connsiteY22" fmla="*/ 45132 h 583418"/>
                    <a:gd name="connsiteX23" fmla="*/ 231882 w 575325"/>
                    <a:gd name="connsiteY23" fmla="*/ 6 h 583418"/>
                    <a:gd name="connsiteX24" fmla="*/ 232208 w 575325"/>
                    <a:gd name="connsiteY24" fmla="*/ 5 h 583418"/>
                    <a:gd name="connsiteX25" fmla="*/ 324087 w 575325"/>
                    <a:gd name="connsiteY25" fmla="*/ 5 h 583418"/>
                    <a:gd name="connsiteX26" fmla="*/ 369536 w 575325"/>
                    <a:gd name="connsiteY26" fmla="*/ 44153 h 583418"/>
                    <a:gd name="connsiteX27" fmla="*/ 369539 w 575325"/>
                    <a:gd name="connsiteY27" fmla="*/ 45132 h 583418"/>
                    <a:gd name="connsiteX28" fmla="*/ 369539 w 575325"/>
                    <a:gd name="connsiteY28" fmla="*/ 71105 h 583418"/>
                    <a:gd name="connsiteX29" fmla="*/ 420186 w 575325"/>
                    <a:gd name="connsiteY29" fmla="*/ 99675 h 583418"/>
                    <a:gd name="connsiteX30" fmla="*/ 452652 w 575325"/>
                    <a:gd name="connsiteY30" fmla="*/ 81494 h 583418"/>
                    <a:gd name="connsiteX31" fmla="*/ 514013 w 575325"/>
                    <a:gd name="connsiteY31" fmla="*/ 98052 h 583418"/>
                    <a:gd name="connsiteX32" fmla="*/ 559790 w 575325"/>
                    <a:gd name="connsiteY32" fmla="*/ 177593 h 583418"/>
                    <a:gd name="connsiteX33" fmla="*/ 543692 w 575325"/>
                    <a:gd name="connsiteY33" fmla="*/ 238875 h 583418"/>
                    <a:gd name="connsiteX34" fmla="*/ 543557 w 575325"/>
                    <a:gd name="connsiteY34" fmla="*/ 238954 h 583418"/>
                    <a:gd name="connsiteX35" fmla="*/ 515311 w 575325"/>
                    <a:gd name="connsiteY35" fmla="*/ 255187 h 583418"/>
                    <a:gd name="connsiteX36" fmla="*/ 518233 w 575325"/>
                    <a:gd name="connsiteY36" fmla="*/ 291549 h 583418"/>
                    <a:gd name="connsiteX37" fmla="*/ 518233 w 575325"/>
                    <a:gd name="connsiteY37" fmla="*/ 308431 h 583418"/>
                    <a:gd name="connsiteX38" fmla="*/ 552972 w 575325"/>
                    <a:gd name="connsiteY38" fmla="*/ 328560 h 583418"/>
                    <a:gd name="connsiteX39" fmla="*/ 569283 w 575325"/>
                    <a:gd name="connsiteY39" fmla="*/ 389785 h 583418"/>
                    <a:gd name="connsiteX40" fmla="*/ 569205 w 575325"/>
                    <a:gd name="connsiteY40" fmla="*/ 389921 h 583418"/>
                    <a:gd name="connsiteX41" fmla="*/ 523428 w 575325"/>
                    <a:gd name="connsiteY41" fmla="*/ 469462 h 583418"/>
                    <a:gd name="connsiteX42" fmla="*/ 496156 w 575325"/>
                    <a:gd name="connsiteY42" fmla="*/ 490240 h 583418"/>
                    <a:gd name="connsiteX43" fmla="*/ 463690 w 575325"/>
                    <a:gd name="connsiteY43" fmla="*/ 485695 h 583418"/>
                    <a:gd name="connsiteX44" fmla="*/ 434471 w 575325"/>
                    <a:gd name="connsiteY44" fmla="*/ 471410 h 583418"/>
                    <a:gd name="connsiteX45" fmla="*/ 386746 w 575325"/>
                    <a:gd name="connsiteY45" fmla="*/ 503876 h 583418"/>
                    <a:gd name="connsiteX46" fmla="*/ 386746 w 575325"/>
                    <a:gd name="connsiteY46" fmla="*/ 538614 h 583418"/>
                    <a:gd name="connsiteX47" fmla="*/ 341943 w 575325"/>
                    <a:gd name="connsiteY47" fmla="*/ 583417 h 583418"/>
                    <a:gd name="connsiteX48" fmla="*/ 145200 w 575325"/>
                    <a:gd name="connsiteY48" fmla="*/ 453554 h 583418"/>
                    <a:gd name="connsiteX49" fmla="*/ 158835 w 575325"/>
                    <a:gd name="connsiteY49" fmla="*/ 457774 h 583418"/>
                    <a:gd name="connsiteX50" fmla="*/ 220845 w 575325"/>
                    <a:gd name="connsiteY50" fmla="*/ 487968 h 583418"/>
                    <a:gd name="connsiteX51" fmla="*/ 237403 w 575325"/>
                    <a:gd name="connsiteY51" fmla="*/ 510369 h 583418"/>
                    <a:gd name="connsiteX52" fmla="*/ 237403 w 575325"/>
                    <a:gd name="connsiteY52" fmla="*/ 537316 h 583418"/>
                    <a:gd name="connsiteX53" fmla="*/ 250065 w 575325"/>
                    <a:gd name="connsiteY53" fmla="*/ 549653 h 583418"/>
                    <a:gd name="connsiteX54" fmla="*/ 341943 w 575325"/>
                    <a:gd name="connsiteY54" fmla="*/ 549653 h 583418"/>
                    <a:gd name="connsiteX55" fmla="*/ 354280 w 575325"/>
                    <a:gd name="connsiteY55" fmla="*/ 537316 h 583418"/>
                    <a:gd name="connsiteX56" fmla="*/ 354280 w 575325"/>
                    <a:gd name="connsiteY56" fmla="*/ 498032 h 583418"/>
                    <a:gd name="connsiteX57" fmla="*/ 367591 w 575325"/>
                    <a:gd name="connsiteY57" fmla="*/ 476929 h 583418"/>
                    <a:gd name="connsiteX58" fmla="*/ 417589 w 575325"/>
                    <a:gd name="connsiteY58" fmla="*/ 444463 h 583418"/>
                    <a:gd name="connsiteX59" fmla="*/ 444860 w 575325"/>
                    <a:gd name="connsiteY59" fmla="*/ 441217 h 583418"/>
                    <a:gd name="connsiteX60" fmla="*/ 477326 w 575325"/>
                    <a:gd name="connsiteY60" fmla="*/ 459398 h 583418"/>
                    <a:gd name="connsiteX61" fmla="*/ 494208 w 575325"/>
                    <a:gd name="connsiteY61" fmla="*/ 454852 h 583418"/>
                    <a:gd name="connsiteX62" fmla="*/ 540310 w 575325"/>
                    <a:gd name="connsiteY62" fmla="*/ 375311 h 583418"/>
                    <a:gd name="connsiteX63" fmla="*/ 540310 w 575325"/>
                    <a:gd name="connsiteY63" fmla="*/ 365896 h 583418"/>
                    <a:gd name="connsiteX64" fmla="*/ 534466 w 575325"/>
                    <a:gd name="connsiteY64" fmla="*/ 358104 h 583418"/>
                    <a:gd name="connsiteX65" fmla="*/ 534466 w 575325"/>
                    <a:gd name="connsiteY65" fmla="*/ 358104 h 583418"/>
                    <a:gd name="connsiteX66" fmla="*/ 494533 w 575325"/>
                    <a:gd name="connsiteY66" fmla="*/ 335053 h 583418"/>
                    <a:gd name="connsiteX67" fmla="*/ 482845 w 575325"/>
                    <a:gd name="connsiteY67" fmla="*/ 312976 h 583418"/>
                    <a:gd name="connsiteX68" fmla="*/ 482845 w 575325"/>
                    <a:gd name="connsiteY68" fmla="*/ 293172 h 583418"/>
                    <a:gd name="connsiteX69" fmla="*/ 479599 w 575325"/>
                    <a:gd name="connsiteY69" fmla="*/ 256161 h 583418"/>
                    <a:gd name="connsiteX70" fmla="*/ 490637 w 575325"/>
                    <a:gd name="connsiteY70" fmla="*/ 231811 h 583418"/>
                    <a:gd name="connsiteX71" fmla="*/ 523103 w 575325"/>
                    <a:gd name="connsiteY71" fmla="*/ 212657 h 583418"/>
                    <a:gd name="connsiteX72" fmla="*/ 527648 w 575325"/>
                    <a:gd name="connsiteY72" fmla="*/ 195450 h 583418"/>
                    <a:gd name="connsiteX73" fmla="*/ 481547 w 575325"/>
                    <a:gd name="connsiteY73" fmla="*/ 115908 h 583418"/>
                    <a:gd name="connsiteX74" fmla="*/ 466937 w 575325"/>
                    <a:gd name="connsiteY74" fmla="*/ 110064 h 583418"/>
                    <a:gd name="connsiteX75" fmla="*/ 430575 w 575325"/>
                    <a:gd name="connsiteY75" fmla="*/ 131167 h 583418"/>
                    <a:gd name="connsiteX76" fmla="*/ 404602 w 575325"/>
                    <a:gd name="connsiteY76" fmla="*/ 129219 h 583418"/>
                    <a:gd name="connsiteX77" fmla="*/ 351683 w 575325"/>
                    <a:gd name="connsiteY77" fmla="*/ 99675 h 583418"/>
                    <a:gd name="connsiteX78" fmla="*/ 336424 w 575325"/>
                    <a:gd name="connsiteY78" fmla="*/ 77923 h 583418"/>
                    <a:gd name="connsiteX79" fmla="*/ 336424 w 575325"/>
                    <a:gd name="connsiteY79" fmla="*/ 45457 h 583418"/>
                    <a:gd name="connsiteX80" fmla="*/ 324416 w 575325"/>
                    <a:gd name="connsiteY80" fmla="*/ 32800 h 583418"/>
                    <a:gd name="connsiteX81" fmla="*/ 324087 w 575325"/>
                    <a:gd name="connsiteY81" fmla="*/ 32795 h 583418"/>
                    <a:gd name="connsiteX82" fmla="*/ 232208 w 575325"/>
                    <a:gd name="connsiteY82" fmla="*/ 32795 h 583418"/>
                    <a:gd name="connsiteX83" fmla="*/ 219867 w 575325"/>
                    <a:gd name="connsiteY83" fmla="*/ 45128 h 583418"/>
                    <a:gd name="connsiteX84" fmla="*/ 219871 w 575325"/>
                    <a:gd name="connsiteY84" fmla="*/ 45457 h 583418"/>
                    <a:gd name="connsiteX85" fmla="*/ 219871 w 575325"/>
                    <a:gd name="connsiteY85" fmla="*/ 77923 h 583418"/>
                    <a:gd name="connsiteX86" fmla="*/ 204937 w 575325"/>
                    <a:gd name="connsiteY86" fmla="*/ 99675 h 583418"/>
                    <a:gd name="connsiteX87" fmla="*/ 145200 w 575325"/>
                    <a:gd name="connsiteY87" fmla="*/ 136037 h 583418"/>
                    <a:gd name="connsiteX88" fmla="*/ 118578 w 575325"/>
                    <a:gd name="connsiteY88" fmla="*/ 138634 h 583418"/>
                    <a:gd name="connsiteX89" fmla="*/ 98124 w 575325"/>
                    <a:gd name="connsiteY89" fmla="*/ 126947 h 583418"/>
                    <a:gd name="connsiteX90" fmla="*/ 81169 w 575325"/>
                    <a:gd name="connsiteY90" fmla="*/ 131060 h 583418"/>
                    <a:gd name="connsiteX91" fmla="*/ 80917 w 575325"/>
                    <a:gd name="connsiteY91" fmla="*/ 131492 h 583418"/>
                    <a:gd name="connsiteX92" fmla="*/ 35140 w 575325"/>
                    <a:gd name="connsiteY92" fmla="*/ 209735 h 583418"/>
                    <a:gd name="connsiteX93" fmla="*/ 39641 w 575325"/>
                    <a:gd name="connsiteY93" fmla="*/ 226591 h 583418"/>
                    <a:gd name="connsiteX94" fmla="*/ 39685 w 575325"/>
                    <a:gd name="connsiteY94" fmla="*/ 226617 h 583418"/>
                    <a:gd name="connsiteX95" fmla="*/ 63061 w 575325"/>
                    <a:gd name="connsiteY95" fmla="*/ 240253 h 583418"/>
                    <a:gd name="connsiteX96" fmla="*/ 74424 w 575325"/>
                    <a:gd name="connsiteY96" fmla="*/ 263628 h 583418"/>
                    <a:gd name="connsiteX97" fmla="*/ 72151 w 575325"/>
                    <a:gd name="connsiteY97" fmla="*/ 291873 h 583418"/>
                    <a:gd name="connsiteX98" fmla="*/ 77346 w 575325"/>
                    <a:gd name="connsiteY98" fmla="*/ 336676 h 583418"/>
                    <a:gd name="connsiteX99" fmla="*/ 66307 w 575325"/>
                    <a:gd name="connsiteY99" fmla="*/ 362000 h 583418"/>
                    <a:gd name="connsiteX100" fmla="*/ 48451 w 575325"/>
                    <a:gd name="connsiteY100" fmla="*/ 372389 h 583418"/>
                    <a:gd name="connsiteX101" fmla="*/ 42607 w 575325"/>
                    <a:gd name="connsiteY101" fmla="*/ 379856 h 583418"/>
                    <a:gd name="connsiteX102" fmla="*/ 42607 w 575325"/>
                    <a:gd name="connsiteY102" fmla="*/ 389271 h 583418"/>
                    <a:gd name="connsiteX103" fmla="*/ 88709 w 575325"/>
                    <a:gd name="connsiteY103" fmla="*/ 468813 h 583418"/>
                    <a:gd name="connsiteX104" fmla="*/ 96176 w 575325"/>
                    <a:gd name="connsiteY104" fmla="*/ 474657 h 583418"/>
                    <a:gd name="connsiteX105" fmla="*/ 105591 w 575325"/>
                    <a:gd name="connsiteY105" fmla="*/ 474657 h 583418"/>
                    <a:gd name="connsiteX106" fmla="*/ 132538 w 575325"/>
                    <a:gd name="connsiteY106" fmla="*/ 459398 h 583418"/>
                    <a:gd name="connsiteX107" fmla="*/ 145200 w 575325"/>
                    <a:gd name="connsiteY107" fmla="*/ 454852 h 583418"/>
                    <a:gd name="connsiteX108" fmla="*/ 381552 w 575325"/>
                    <a:gd name="connsiteY108" fmla="*/ 504850 h 583418"/>
                    <a:gd name="connsiteX109" fmla="*/ 381552 w 575325"/>
                    <a:gd name="connsiteY109" fmla="*/ 504850 h 583418"/>
                    <a:gd name="connsiteX110" fmla="*/ 44880 w 575325"/>
                    <a:gd name="connsiteY110" fmla="*/ 343819 h 583418"/>
                    <a:gd name="connsiteX111" fmla="*/ 44880 w 575325"/>
                    <a:gd name="connsiteY111" fmla="*/ 343819 h 583418"/>
                    <a:gd name="connsiteX112" fmla="*/ 424731 w 575325"/>
                    <a:gd name="connsiteY112" fmla="*/ 103571 h 583418"/>
                    <a:gd name="connsiteX113" fmla="*/ 424731 w 575325"/>
                    <a:gd name="connsiteY113" fmla="*/ 103571 h 583418"/>
                    <a:gd name="connsiteX114" fmla="*/ 287076 w 575325"/>
                    <a:gd name="connsiteY114" fmla="*/ 416867 h 583418"/>
                    <a:gd name="connsiteX115" fmla="*/ 161433 w 575325"/>
                    <a:gd name="connsiteY115" fmla="*/ 291873 h 583418"/>
                    <a:gd name="connsiteX116" fmla="*/ 286427 w 575325"/>
                    <a:gd name="connsiteY116" fmla="*/ 166231 h 583418"/>
                    <a:gd name="connsiteX117" fmla="*/ 412069 w 575325"/>
                    <a:gd name="connsiteY117" fmla="*/ 291225 h 583418"/>
                    <a:gd name="connsiteX118" fmla="*/ 412069 w 575325"/>
                    <a:gd name="connsiteY118" fmla="*/ 291873 h 583418"/>
                    <a:gd name="connsiteX119" fmla="*/ 287076 w 575325"/>
                    <a:gd name="connsiteY119" fmla="*/ 416867 h 583418"/>
                    <a:gd name="connsiteX120" fmla="*/ 287076 w 575325"/>
                    <a:gd name="connsiteY120" fmla="*/ 199021 h 583418"/>
                    <a:gd name="connsiteX121" fmla="*/ 193899 w 575325"/>
                    <a:gd name="connsiteY121" fmla="*/ 291548 h 583418"/>
                    <a:gd name="connsiteX122" fmla="*/ 286426 w 575325"/>
                    <a:gd name="connsiteY122" fmla="*/ 384725 h 583418"/>
                    <a:gd name="connsiteX123" fmla="*/ 379603 w 575325"/>
                    <a:gd name="connsiteY123" fmla="*/ 292198 h 583418"/>
                    <a:gd name="connsiteX124" fmla="*/ 379604 w 575325"/>
                    <a:gd name="connsiteY124" fmla="*/ 291873 h 583418"/>
                    <a:gd name="connsiteX125" fmla="*/ 287076 w 575325"/>
                    <a:gd name="connsiteY125" fmla="*/ 199021 h 5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75325" h="583418">
                      <a:moveTo>
                        <a:pt x="341943" y="583417"/>
                      </a:moveTo>
                      <a:lnTo>
                        <a:pt x="250065" y="583417"/>
                      </a:lnTo>
                      <a:cubicBezTo>
                        <a:pt x="225321" y="583597"/>
                        <a:pt x="205117" y="563684"/>
                        <a:pt x="204938" y="538940"/>
                      </a:cubicBezTo>
                      <a:cubicBezTo>
                        <a:pt x="204937" y="538832"/>
                        <a:pt x="204937" y="538723"/>
                        <a:pt x="204937" y="538614"/>
                      </a:cubicBezTo>
                      <a:lnTo>
                        <a:pt x="204937" y="518486"/>
                      </a:lnTo>
                      <a:cubicBezTo>
                        <a:pt x="183609" y="511553"/>
                        <a:pt x="163384" y="501604"/>
                        <a:pt x="144875" y="488942"/>
                      </a:cubicBezTo>
                      <a:lnTo>
                        <a:pt x="123123" y="501603"/>
                      </a:lnTo>
                      <a:cubicBezTo>
                        <a:pt x="101710" y="514003"/>
                        <a:pt x="74299" y="506697"/>
                        <a:pt x="61899" y="485284"/>
                      </a:cubicBezTo>
                      <a:cubicBezTo>
                        <a:pt x="61853" y="485205"/>
                        <a:pt x="61808" y="485125"/>
                        <a:pt x="61762" y="485046"/>
                      </a:cubicBezTo>
                      <a:lnTo>
                        <a:pt x="15985" y="405504"/>
                      </a:lnTo>
                      <a:cubicBezTo>
                        <a:pt x="3508" y="384136"/>
                        <a:pt x="10715" y="356700"/>
                        <a:pt x="32083" y="344222"/>
                      </a:cubicBezTo>
                      <a:cubicBezTo>
                        <a:pt x="32128" y="344196"/>
                        <a:pt x="32173" y="344170"/>
                        <a:pt x="32218" y="344144"/>
                      </a:cubicBezTo>
                      <a:lnTo>
                        <a:pt x="44880" y="337326"/>
                      </a:lnTo>
                      <a:cubicBezTo>
                        <a:pt x="41970" y="322347"/>
                        <a:pt x="40449" y="307132"/>
                        <a:pt x="40335" y="291873"/>
                      </a:cubicBezTo>
                      <a:cubicBezTo>
                        <a:pt x="39880" y="283005"/>
                        <a:pt x="39880" y="274120"/>
                        <a:pt x="40335" y="265251"/>
                      </a:cubicBezTo>
                      <a:lnTo>
                        <a:pt x="22478" y="254862"/>
                      </a:lnTo>
                      <a:cubicBezTo>
                        <a:pt x="1050" y="242423"/>
                        <a:pt x="-6341" y="215032"/>
                        <a:pt x="5921" y="193502"/>
                      </a:cubicBezTo>
                      <a:lnTo>
                        <a:pt x="52022" y="113960"/>
                      </a:lnTo>
                      <a:cubicBezTo>
                        <a:pt x="64291" y="92472"/>
                        <a:pt x="91656" y="84997"/>
                        <a:pt x="113144" y="97265"/>
                      </a:cubicBezTo>
                      <a:cubicBezTo>
                        <a:pt x="113224" y="97311"/>
                        <a:pt x="113304" y="97357"/>
                        <a:pt x="113383" y="97403"/>
                      </a:cubicBezTo>
                      <a:lnTo>
                        <a:pt x="128317" y="105844"/>
                      </a:lnTo>
                      <a:cubicBezTo>
                        <a:pt x="146180" y="91396"/>
                        <a:pt x="166095" y="79688"/>
                        <a:pt x="187405" y="71105"/>
                      </a:cubicBezTo>
                      <a:lnTo>
                        <a:pt x="187405" y="45132"/>
                      </a:lnTo>
                      <a:cubicBezTo>
                        <a:pt x="187226" y="20389"/>
                        <a:pt x="207139" y="185"/>
                        <a:pt x="231882" y="6"/>
                      </a:cubicBezTo>
                      <a:cubicBezTo>
                        <a:pt x="231991" y="5"/>
                        <a:pt x="232100" y="5"/>
                        <a:pt x="232208" y="5"/>
                      </a:cubicBezTo>
                      <a:lnTo>
                        <a:pt x="324087" y="5"/>
                      </a:lnTo>
                      <a:cubicBezTo>
                        <a:pt x="348828" y="-354"/>
                        <a:pt x="369176" y="19411"/>
                        <a:pt x="369536" y="44153"/>
                      </a:cubicBezTo>
                      <a:cubicBezTo>
                        <a:pt x="369540" y="44479"/>
                        <a:pt x="369542" y="44806"/>
                        <a:pt x="369539" y="45132"/>
                      </a:cubicBezTo>
                      <a:lnTo>
                        <a:pt x="369539" y="71105"/>
                      </a:lnTo>
                      <a:cubicBezTo>
                        <a:pt x="387542" y="78489"/>
                        <a:pt x="404555" y="88087"/>
                        <a:pt x="420186" y="99675"/>
                      </a:cubicBezTo>
                      <a:lnTo>
                        <a:pt x="452652" y="81494"/>
                      </a:lnTo>
                      <a:cubicBezTo>
                        <a:pt x="474183" y="69232"/>
                        <a:pt x="501573" y="76623"/>
                        <a:pt x="514013" y="98052"/>
                      </a:cubicBezTo>
                      <a:lnTo>
                        <a:pt x="559790" y="177593"/>
                      </a:lnTo>
                      <a:cubicBezTo>
                        <a:pt x="572267" y="198961"/>
                        <a:pt x="565060" y="226398"/>
                        <a:pt x="543692" y="238875"/>
                      </a:cubicBezTo>
                      <a:cubicBezTo>
                        <a:pt x="543647" y="238902"/>
                        <a:pt x="543602" y="238928"/>
                        <a:pt x="543557" y="238954"/>
                      </a:cubicBezTo>
                      <a:lnTo>
                        <a:pt x="515311" y="255187"/>
                      </a:lnTo>
                      <a:cubicBezTo>
                        <a:pt x="517258" y="267210"/>
                        <a:pt x="518235" y="279369"/>
                        <a:pt x="518233" y="291549"/>
                      </a:cubicBezTo>
                      <a:cubicBezTo>
                        <a:pt x="518233" y="297068"/>
                        <a:pt x="518233" y="302912"/>
                        <a:pt x="518233" y="308431"/>
                      </a:cubicBezTo>
                      <a:lnTo>
                        <a:pt x="552972" y="328560"/>
                      </a:lnTo>
                      <a:cubicBezTo>
                        <a:pt x="574383" y="340963"/>
                        <a:pt x="581686" y="368374"/>
                        <a:pt x="569283" y="389785"/>
                      </a:cubicBezTo>
                      <a:cubicBezTo>
                        <a:pt x="569257" y="389830"/>
                        <a:pt x="569231" y="389876"/>
                        <a:pt x="569205" y="389921"/>
                      </a:cubicBezTo>
                      <a:lnTo>
                        <a:pt x="523428" y="469462"/>
                      </a:lnTo>
                      <a:cubicBezTo>
                        <a:pt x="517536" y="479804"/>
                        <a:pt x="507691" y="487304"/>
                        <a:pt x="496156" y="490240"/>
                      </a:cubicBezTo>
                      <a:cubicBezTo>
                        <a:pt x="485158" y="493052"/>
                        <a:pt x="473494" y="491419"/>
                        <a:pt x="463690" y="485695"/>
                      </a:cubicBezTo>
                      <a:lnTo>
                        <a:pt x="434471" y="471410"/>
                      </a:lnTo>
                      <a:cubicBezTo>
                        <a:pt x="419912" y="484093"/>
                        <a:pt x="403890" y="494992"/>
                        <a:pt x="386746" y="503876"/>
                      </a:cubicBezTo>
                      <a:lnTo>
                        <a:pt x="386746" y="538614"/>
                      </a:lnTo>
                      <a:cubicBezTo>
                        <a:pt x="386746" y="563358"/>
                        <a:pt x="366687" y="583417"/>
                        <a:pt x="341943" y="583417"/>
                      </a:cubicBezTo>
                      <a:close/>
                      <a:moveTo>
                        <a:pt x="145200" y="453554"/>
                      </a:moveTo>
                      <a:cubicBezTo>
                        <a:pt x="150050" y="453660"/>
                        <a:pt x="154773" y="455122"/>
                        <a:pt x="158835" y="457774"/>
                      </a:cubicBezTo>
                      <a:cubicBezTo>
                        <a:pt x="177601" y="471354"/>
                        <a:pt x="198583" y="481570"/>
                        <a:pt x="220845" y="487968"/>
                      </a:cubicBezTo>
                      <a:cubicBezTo>
                        <a:pt x="230762" y="490878"/>
                        <a:pt x="237530" y="500034"/>
                        <a:pt x="237403" y="510369"/>
                      </a:cubicBezTo>
                      <a:lnTo>
                        <a:pt x="237403" y="537316"/>
                      </a:lnTo>
                      <a:cubicBezTo>
                        <a:pt x="237579" y="544182"/>
                        <a:pt x="243197" y="549655"/>
                        <a:pt x="250065" y="549653"/>
                      </a:cubicBezTo>
                      <a:lnTo>
                        <a:pt x="341943" y="549653"/>
                      </a:lnTo>
                      <a:cubicBezTo>
                        <a:pt x="348757" y="549653"/>
                        <a:pt x="354280" y="544129"/>
                        <a:pt x="354280" y="537316"/>
                      </a:cubicBezTo>
                      <a:lnTo>
                        <a:pt x="354280" y="498032"/>
                      </a:lnTo>
                      <a:cubicBezTo>
                        <a:pt x="354278" y="489020"/>
                        <a:pt x="359457" y="480809"/>
                        <a:pt x="367591" y="476929"/>
                      </a:cubicBezTo>
                      <a:cubicBezTo>
                        <a:pt x="385727" y="468559"/>
                        <a:pt x="402565" y="457625"/>
                        <a:pt x="417589" y="444463"/>
                      </a:cubicBezTo>
                      <a:cubicBezTo>
                        <a:pt x="425062" y="437688"/>
                        <a:pt x="436005" y="436385"/>
                        <a:pt x="444860" y="441217"/>
                      </a:cubicBezTo>
                      <a:lnTo>
                        <a:pt x="477326" y="459398"/>
                      </a:lnTo>
                      <a:cubicBezTo>
                        <a:pt x="483264" y="462634"/>
                        <a:pt x="490698" y="460633"/>
                        <a:pt x="494208" y="454852"/>
                      </a:cubicBezTo>
                      <a:lnTo>
                        <a:pt x="540310" y="375311"/>
                      </a:lnTo>
                      <a:cubicBezTo>
                        <a:pt x="541428" y="372272"/>
                        <a:pt x="541428" y="368935"/>
                        <a:pt x="540310" y="365896"/>
                      </a:cubicBezTo>
                      <a:cubicBezTo>
                        <a:pt x="539447" y="362639"/>
                        <a:pt x="537351" y="359845"/>
                        <a:pt x="534466" y="358104"/>
                      </a:cubicBezTo>
                      <a:lnTo>
                        <a:pt x="534466" y="358104"/>
                      </a:lnTo>
                      <a:lnTo>
                        <a:pt x="494533" y="335053"/>
                      </a:lnTo>
                      <a:cubicBezTo>
                        <a:pt x="486702" y="330567"/>
                        <a:pt x="482153" y="321974"/>
                        <a:pt x="482845" y="312976"/>
                      </a:cubicBezTo>
                      <a:cubicBezTo>
                        <a:pt x="483318" y="306383"/>
                        <a:pt x="483318" y="299765"/>
                        <a:pt x="482845" y="293172"/>
                      </a:cubicBezTo>
                      <a:cubicBezTo>
                        <a:pt x="482745" y="280768"/>
                        <a:pt x="481660" y="268392"/>
                        <a:pt x="479599" y="256161"/>
                      </a:cubicBezTo>
                      <a:cubicBezTo>
                        <a:pt x="477715" y="246522"/>
                        <a:pt x="482146" y="236747"/>
                        <a:pt x="490637" y="231811"/>
                      </a:cubicBezTo>
                      <a:lnTo>
                        <a:pt x="523103" y="212657"/>
                      </a:lnTo>
                      <a:cubicBezTo>
                        <a:pt x="528928" y="209024"/>
                        <a:pt x="530919" y="201485"/>
                        <a:pt x="527648" y="195450"/>
                      </a:cubicBezTo>
                      <a:lnTo>
                        <a:pt x="481547" y="115908"/>
                      </a:lnTo>
                      <a:cubicBezTo>
                        <a:pt x="478546" y="110896"/>
                        <a:pt x="472567" y="108504"/>
                        <a:pt x="466937" y="110064"/>
                      </a:cubicBezTo>
                      <a:lnTo>
                        <a:pt x="430575" y="131167"/>
                      </a:lnTo>
                      <a:cubicBezTo>
                        <a:pt x="422391" y="136135"/>
                        <a:pt x="411954" y="135352"/>
                        <a:pt x="404602" y="129219"/>
                      </a:cubicBezTo>
                      <a:cubicBezTo>
                        <a:pt x="388555" y="116757"/>
                        <a:pt x="370713" y="106796"/>
                        <a:pt x="351683" y="99675"/>
                      </a:cubicBezTo>
                      <a:cubicBezTo>
                        <a:pt x="342570" y="96301"/>
                        <a:pt x="336494" y="87641"/>
                        <a:pt x="336424" y="77923"/>
                      </a:cubicBezTo>
                      <a:lnTo>
                        <a:pt x="336424" y="45457"/>
                      </a:lnTo>
                      <a:cubicBezTo>
                        <a:pt x="336603" y="38646"/>
                        <a:pt x="331227" y="32979"/>
                        <a:pt x="324416" y="32800"/>
                      </a:cubicBezTo>
                      <a:cubicBezTo>
                        <a:pt x="324306" y="32797"/>
                        <a:pt x="324196" y="32795"/>
                        <a:pt x="324087" y="32795"/>
                      </a:cubicBezTo>
                      <a:lnTo>
                        <a:pt x="232208" y="32795"/>
                      </a:lnTo>
                      <a:cubicBezTo>
                        <a:pt x="225395" y="32793"/>
                        <a:pt x="219869" y="38315"/>
                        <a:pt x="219867" y="45128"/>
                      </a:cubicBezTo>
                      <a:cubicBezTo>
                        <a:pt x="219867" y="45238"/>
                        <a:pt x="219868" y="45347"/>
                        <a:pt x="219871" y="45457"/>
                      </a:cubicBezTo>
                      <a:lnTo>
                        <a:pt x="219871" y="77923"/>
                      </a:lnTo>
                      <a:cubicBezTo>
                        <a:pt x="219946" y="87588"/>
                        <a:pt x="213983" y="96272"/>
                        <a:pt x="204937" y="99675"/>
                      </a:cubicBezTo>
                      <a:cubicBezTo>
                        <a:pt x="183052" y="108211"/>
                        <a:pt x="162834" y="120518"/>
                        <a:pt x="145200" y="136037"/>
                      </a:cubicBezTo>
                      <a:cubicBezTo>
                        <a:pt x="137787" y="142489"/>
                        <a:pt x="127098" y="143532"/>
                        <a:pt x="118578" y="138634"/>
                      </a:cubicBezTo>
                      <a:lnTo>
                        <a:pt x="98124" y="126947"/>
                      </a:lnTo>
                      <a:cubicBezTo>
                        <a:pt x="92306" y="123400"/>
                        <a:pt x="84715" y="125242"/>
                        <a:pt x="81169" y="131060"/>
                      </a:cubicBezTo>
                      <a:cubicBezTo>
                        <a:pt x="81082" y="131202"/>
                        <a:pt x="80998" y="131346"/>
                        <a:pt x="80917" y="131492"/>
                      </a:cubicBezTo>
                      <a:lnTo>
                        <a:pt x="35140" y="209735"/>
                      </a:lnTo>
                      <a:cubicBezTo>
                        <a:pt x="31728" y="215632"/>
                        <a:pt x="33743" y="223179"/>
                        <a:pt x="39641" y="226591"/>
                      </a:cubicBezTo>
                      <a:cubicBezTo>
                        <a:pt x="39656" y="226600"/>
                        <a:pt x="39671" y="226608"/>
                        <a:pt x="39685" y="226617"/>
                      </a:cubicBezTo>
                      <a:lnTo>
                        <a:pt x="63061" y="240253"/>
                      </a:lnTo>
                      <a:cubicBezTo>
                        <a:pt x="71231" y="245026"/>
                        <a:pt x="75716" y="254255"/>
                        <a:pt x="74424" y="263628"/>
                      </a:cubicBezTo>
                      <a:cubicBezTo>
                        <a:pt x="72996" y="272977"/>
                        <a:pt x="72237" y="282416"/>
                        <a:pt x="72151" y="291873"/>
                      </a:cubicBezTo>
                      <a:cubicBezTo>
                        <a:pt x="72330" y="306947"/>
                        <a:pt x="74071" y="321962"/>
                        <a:pt x="77346" y="336676"/>
                      </a:cubicBezTo>
                      <a:cubicBezTo>
                        <a:pt x="79692" y="346632"/>
                        <a:pt x="75198" y="356942"/>
                        <a:pt x="66307" y="362000"/>
                      </a:cubicBezTo>
                      <a:lnTo>
                        <a:pt x="48451" y="372389"/>
                      </a:lnTo>
                      <a:cubicBezTo>
                        <a:pt x="45586" y="374000"/>
                        <a:pt x="43483" y="376688"/>
                        <a:pt x="42607" y="379856"/>
                      </a:cubicBezTo>
                      <a:cubicBezTo>
                        <a:pt x="41489" y="382895"/>
                        <a:pt x="41489" y="386232"/>
                        <a:pt x="42607" y="389271"/>
                      </a:cubicBezTo>
                      <a:lnTo>
                        <a:pt x="88709" y="468813"/>
                      </a:lnTo>
                      <a:cubicBezTo>
                        <a:pt x="90320" y="471678"/>
                        <a:pt x="93008" y="473781"/>
                        <a:pt x="96176" y="474657"/>
                      </a:cubicBezTo>
                      <a:cubicBezTo>
                        <a:pt x="99184" y="475938"/>
                        <a:pt x="102584" y="475938"/>
                        <a:pt x="105591" y="474657"/>
                      </a:cubicBezTo>
                      <a:lnTo>
                        <a:pt x="132538" y="459398"/>
                      </a:lnTo>
                      <a:cubicBezTo>
                        <a:pt x="136138" y="456520"/>
                        <a:pt x="140592" y="454921"/>
                        <a:pt x="145200" y="454852"/>
                      </a:cubicBezTo>
                      <a:close/>
                      <a:moveTo>
                        <a:pt x="381552" y="504850"/>
                      </a:moveTo>
                      <a:lnTo>
                        <a:pt x="381552" y="504850"/>
                      </a:lnTo>
                      <a:close/>
                      <a:moveTo>
                        <a:pt x="44880" y="343819"/>
                      </a:moveTo>
                      <a:lnTo>
                        <a:pt x="44880" y="343819"/>
                      </a:lnTo>
                      <a:close/>
                      <a:moveTo>
                        <a:pt x="424731" y="103571"/>
                      </a:moveTo>
                      <a:lnTo>
                        <a:pt x="424731" y="103571"/>
                      </a:lnTo>
                      <a:close/>
                      <a:moveTo>
                        <a:pt x="287076" y="416867"/>
                      </a:moveTo>
                      <a:cubicBezTo>
                        <a:pt x="217864" y="417046"/>
                        <a:pt x="161612" y="361085"/>
                        <a:pt x="161433" y="291873"/>
                      </a:cubicBezTo>
                      <a:cubicBezTo>
                        <a:pt x="161254" y="222662"/>
                        <a:pt x="217216" y="166410"/>
                        <a:pt x="286427" y="166231"/>
                      </a:cubicBezTo>
                      <a:cubicBezTo>
                        <a:pt x="355638" y="166052"/>
                        <a:pt x="411890" y="222014"/>
                        <a:pt x="412069" y="291225"/>
                      </a:cubicBezTo>
                      <a:cubicBezTo>
                        <a:pt x="412070" y="291441"/>
                        <a:pt x="412070" y="291657"/>
                        <a:pt x="412069" y="291873"/>
                      </a:cubicBezTo>
                      <a:cubicBezTo>
                        <a:pt x="412069" y="360906"/>
                        <a:pt x="356108" y="416867"/>
                        <a:pt x="287076" y="416867"/>
                      </a:cubicBezTo>
                      <a:close/>
                      <a:moveTo>
                        <a:pt x="287076" y="199021"/>
                      </a:moveTo>
                      <a:cubicBezTo>
                        <a:pt x="235795" y="198842"/>
                        <a:pt x="194078" y="240268"/>
                        <a:pt x="193899" y="291548"/>
                      </a:cubicBezTo>
                      <a:cubicBezTo>
                        <a:pt x="193720" y="342829"/>
                        <a:pt x="235146" y="384546"/>
                        <a:pt x="286426" y="384725"/>
                      </a:cubicBezTo>
                      <a:cubicBezTo>
                        <a:pt x="337707" y="384904"/>
                        <a:pt x="379424" y="343478"/>
                        <a:pt x="379603" y="292198"/>
                      </a:cubicBezTo>
                      <a:cubicBezTo>
                        <a:pt x="379603" y="292089"/>
                        <a:pt x="379604" y="291981"/>
                        <a:pt x="379604" y="291873"/>
                      </a:cubicBezTo>
                      <a:cubicBezTo>
                        <a:pt x="379604" y="240719"/>
                        <a:pt x="338230" y="199200"/>
                        <a:pt x="287076" y="199021"/>
                      </a:cubicBezTo>
                      <a:close/>
                    </a:path>
                  </a:pathLst>
                </a:custGeom>
                <a:solidFill>
                  <a:srgbClr val="6745FF"/>
                </a:solidFill>
                <a:ln w="32385" cap="flat">
                  <a:noFill/>
                  <a:prstDash val="solid"/>
                  <a:miter/>
                </a:ln>
              </p:spPr>
              <p:txBody>
                <a:bodyPr rtlCol="1" anchor="ctr"/>
                <a:lstStyle/>
                <a:p>
                  <a:endParaRPr lang="fa-IR"/>
                </a:p>
              </p:txBody>
            </p:sp>
            <p:grpSp>
              <p:nvGrpSpPr>
                <p:cNvPr id="16" name="Graphic 6">
                  <a:extLst>
                    <a:ext uri="{FF2B5EF4-FFF2-40B4-BE49-F238E27FC236}">
                      <a16:creationId xmlns:a16="http://schemas.microsoft.com/office/drawing/2014/main" id="{108D6804-FF1D-4384-88C7-2DC5CF5E9BEB}"/>
                    </a:ext>
                  </a:extLst>
                </p:cNvPr>
                <p:cNvGrpSpPr/>
                <p:nvPr/>
              </p:nvGrpSpPr>
              <p:grpSpPr>
                <a:xfrm>
                  <a:off x="1304790" y="1486757"/>
                  <a:ext cx="1501867" cy="1642351"/>
                  <a:chOff x="1304790" y="1486757"/>
                  <a:chExt cx="1501867" cy="1642351"/>
                </a:xfrm>
                <a:solidFill>
                  <a:srgbClr val="6745FF"/>
                </a:solidFill>
              </p:grpSpPr>
              <p:sp>
                <p:nvSpPr>
                  <p:cNvPr id="20" name="Freeform: Shape 19">
                    <a:extLst>
                      <a:ext uri="{FF2B5EF4-FFF2-40B4-BE49-F238E27FC236}">
                        <a16:creationId xmlns:a16="http://schemas.microsoft.com/office/drawing/2014/main" id="{D9802D5F-20C6-4C5D-A7E4-84816D02BD15}"/>
                      </a:ext>
                    </a:extLst>
                  </p:cNvPr>
                  <p:cNvSpPr/>
                  <p:nvPr/>
                </p:nvSpPr>
                <p:spPr>
                  <a:xfrm>
                    <a:off x="1304790" y="1486757"/>
                    <a:ext cx="1501867" cy="1642351"/>
                  </a:xfrm>
                  <a:custGeom>
                    <a:avLst/>
                    <a:gdLst>
                      <a:gd name="connsiteX0" fmla="*/ 798796 w 1501867"/>
                      <a:gd name="connsiteY0" fmla="*/ 1641703 h 1642351"/>
                      <a:gd name="connsiteX1" fmla="*/ 9 w 1501867"/>
                      <a:gd name="connsiteY1" fmla="*/ 850326 h 1642351"/>
                      <a:gd name="connsiteX2" fmla="*/ 134 w 1501867"/>
                      <a:gd name="connsiteY2" fmla="*/ 832002 h 1642351"/>
                      <a:gd name="connsiteX3" fmla="*/ 248174 w 1501867"/>
                      <a:gd name="connsiteY3" fmla="*/ 247616 h 1642351"/>
                      <a:gd name="connsiteX4" fmla="*/ 1407857 w 1501867"/>
                      <a:gd name="connsiteY4" fmla="*/ 232682 h 1642351"/>
                      <a:gd name="connsiteX5" fmla="*/ 1407857 w 1501867"/>
                      <a:gd name="connsiteY5" fmla="*/ 255408 h 1642351"/>
                      <a:gd name="connsiteX6" fmla="*/ 1385131 w 1501867"/>
                      <a:gd name="connsiteY6" fmla="*/ 255408 h 1642351"/>
                      <a:gd name="connsiteX7" fmla="*/ 270900 w 1501867"/>
                      <a:gd name="connsiteY7" fmla="*/ 270667 h 1642351"/>
                      <a:gd name="connsiteX8" fmla="*/ 32600 w 1501867"/>
                      <a:gd name="connsiteY8" fmla="*/ 832327 h 1642351"/>
                      <a:gd name="connsiteX9" fmla="*/ 781329 w 1501867"/>
                      <a:gd name="connsiteY9" fmla="*/ 1609237 h 1642351"/>
                      <a:gd name="connsiteX10" fmla="*/ 809510 w 1501867"/>
                      <a:gd name="connsiteY10" fmla="*/ 1609237 h 1642351"/>
                      <a:gd name="connsiteX11" fmla="*/ 1369872 w 1501867"/>
                      <a:gd name="connsiteY11" fmla="*/ 1370937 h 1642351"/>
                      <a:gd name="connsiteX12" fmla="*/ 1472140 w 1501867"/>
                      <a:gd name="connsiteY12" fmla="*/ 1246268 h 1642351"/>
                      <a:gd name="connsiteX13" fmla="*/ 1494703 w 1501867"/>
                      <a:gd name="connsiteY13" fmla="*/ 1241885 h 1642351"/>
                      <a:gd name="connsiteX14" fmla="*/ 1499086 w 1501867"/>
                      <a:gd name="connsiteY14" fmla="*/ 1264449 h 1642351"/>
                      <a:gd name="connsiteX15" fmla="*/ 1392923 w 1501867"/>
                      <a:gd name="connsiteY15" fmla="*/ 1394312 h 1642351"/>
                      <a:gd name="connsiteX16" fmla="*/ 808536 w 1501867"/>
                      <a:gd name="connsiteY16" fmla="*/ 1642352 h 164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1867" h="1642351">
                        <a:moveTo>
                          <a:pt x="798796" y="1641703"/>
                        </a:moveTo>
                        <a:cubicBezTo>
                          <a:pt x="359685" y="1643749"/>
                          <a:pt x="2055" y="1289438"/>
                          <a:pt x="9" y="850326"/>
                        </a:cubicBezTo>
                        <a:cubicBezTo>
                          <a:pt x="-20" y="844218"/>
                          <a:pt x="22" y="838110"/>
                          <a:pt x="134" y="832002"/>
                        </a:cubicBezTo>
                        <a:cubicBezTo>
                          <a:pt x="2758" y="612170"/>
                          <a:pt x="91870" y="402219"/>
                          <a:pt x="248174" y="247616"/>
                        </a:cubicBezTo>
                        <a:cubicBezTo>
                          <a:pt x="572833" y="-77043"/>
                          <a:pt x="1092288" y="-82887"/>
                          <a:pt x="1407857" y="232682"/>
                        </a:cubicBezTo>
                        <a:cubicBezTo>
                          <a:pt x="1414133" y="238957"/>
                          <a:pt x="1414133" y="249132"/>
                          <a:pt x="1407857" y="255408"/>
                        </a:cubicBezTo>
                        <a:cubicBezTo>
                          <a:pt x="1401581" y="261683"/>
                          <a:pt x="1391407" y="261683"/>
                          <a:pt x="1385131" y="255408"/>
                        </a:cubicBezTo>
                        <a:cubicBezTo>
                          <a:pt x="1081899" y="-47499"/>
                          <a:pt x="582249" y="-40682"/>
                          <a:pt x="270900" y="270667"/>
                        </a:cubicBezTo>
                        <a:cubicBezTo>
                          <a:pt x="120949" y="419436"/>
                          <a:pt x="35380" y="621117"/>
                          <a:pt x="32600" y="832327"/>
                        </a:cubicBezTo>
                        <a:cubicBezTo>
                          <a:pt x="24818" y="1253621"/>
                          <a:pt x="360036" y="1601455"/>
                          <a:pt x="781329" y="1609237"/>
                        </a:cubicBezTo>
                        <a:cubicBezTo>
                          <a:pt x="790722" y="1609410"/>
                          <a:pt x="800117" y="1609410"/>
                          <a:pt x="809510" y="1609237"/>
                        </a:cubicBezTo>
                        <a:cubicBezTo>
                          <a:pt x="1020268" y="1606118"/>
                          <a:pt x="1221422" y="1520575"/>
                          <a:pt x="1369872" y="1370937"/>
                        </a:cubicBezTo>
                        <a:cubicBezTo>
                          <a:pt x="1407823" y="1332705"/>
                          <a:pt x="1442066" y="1290962"/>
                          <a:pt x="1472140" y="1246268"/>
                        </a:cubicBezTo>
                        <a:cubicBezTo>
                          <a:pt x="1477160" y="1238827"/>
                          <a:pt x="1487262" y="1236864"/>
                          <a:pt x="1494703" y="1241885"/>
                        </a:cubicBezTo>
                        <a:cubicBezTo>
                          <a:pt x="1502145" y="1246905"/>
                          <a:pt x="1504107" y="1257008"/>
                          <a:pt x="1499086" y="1264449"/>
                        </a:cubicBezTo>
                        <a:cubicBezTo>
                          <a:pt x="1468026" y="1311101"/>
                          <a:pt x="1432468" y="1354597"/>
                          <a:pt x="1392923" y="1394312"/>
                        </a:cubicBezTo>
                        <a:cubicBezTo>
                          <a:pt x="1238199" y="1550439"/>
                          <a:pt x="1028324" y="1639519"/>
                          <a:pt x="808536" y="1642352"/>
                        </a:cubicBezTo>
                        <a:close/>
                      </a:path>
                    </a:pathLst>
                  </a:custGeom>
                  <a:solidFill>
                    <a:srgbClr val="6745FF"/>
                  </a:solidFill>
                  <a:ln w="32385"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D70D1188-CD40-4C6E-B787-50A86CB8CE5B}"/>
                      </a:ext>
                    </a:extLst>
                  </p:cNvPr>
                  <p:cNvSpPr/>
                  <p:nvPr/>
                </p:nvSpPr>
                <p:spPr>
                  <a:xfrm>
                    <a:off x="2568620" y="1600736"/>
                    <a:ext cx="160351" cy="161562"/>
                  </a:xfrm>
                  <a:custGeom>
                    <a:avLst/>
                    <a:gdLst>
                      <a:gd name="connsiteX0" fmla="*/ 138508 w 160351"/>
                      <a:gd name="connsiteY0" fmla="*/ 159935 h 161562"/>
                      <a:gd name="connsiteX1" fmla="*/ 138508 w 160351"/>
                      <a:gd name="connsiteY1" fmla="*/ 159935 h 161562"/>
                      <a:gd name="connsiteX2" fmla="*/ 15137 w 160351"/>
                      <a:gd name="connsiteY2" fmla="*/ 150845 h 161562"/>
                      <a:gd name="connsiteX3" fmla="*/ 40 w 160351"/>
                      <a:gd name="connsiteY3" fmla="*/ 133475 h 161562"/>
                      <a:gd name="connsiteX4" fmla="*/ 17410 w 160351"/>
                      <a:gd name="connsiteY4" fmla="*/ 118379 h 161562"/>
                      <a:gd name="connsiteX5" fmla="*/ 128118 w 160351"/>
                      <a:gd name="connsiteY5" fmla="*/ 126495 h 161562"/>
                      <a:gd name="connsiteX6" fmla="*/ 118703 w 160351"/>
                      <a:gd name="connsiteY6" fmla="*/ 17410 h 161562"/>
                      <a:gd name="connsiteX7" fmla="*/ 133800 w 160351"/>
                      <a:gd name="connsiteY7" fmla="*/ 40 h 161562"/>
                      <a:gd name="connsiteX8" fmla="*/ 151169 w 160351"/>
                      <a:gd name="connsiteY8" fmla="*/ 15137 h 161562"/>
                      <a:gd name="connsiteX9" fmla="*/ 160260 w 160351"/>
                      <a:gd name="connsiteY9" fmla="*/ 138508 h 161562"/>
                      <a:gd name="connsiteX10" fmla="*/ 141200 w 160351"/>
                      <a:gd name="connsiteY10" fmla="*/ 161472 h 161562"/>
                      <a:gd name="connsiteX11" fmla="*/ 138832 w 160351"/>
                      <a:gd name="connsiteY11" fmla="*/ 161558 h 16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351" h="161562">
                        <a:moveTo>
                          <a:pt x="138508" y="159935"/>
                        </a:moveTo>
                        <a:lnTo>
                          <a:pt x="138508" y="159935"/>
                        </a:lnTo>
                        <a:lnTo>
                          <a:pt x="15137" y="150845"/>
                        </a:lnTo>
                        <a:cubicBezTo>
                          <a:pt x="6172" y="150217"/>
                          <a:pt x="-587" y="142441"/>
                          <a:pt x="40" y="133475"/>
                        </a:cubicBezTo>
                        <a:cubicBezTo>
                          <a:pt x="668" y="124510"/>
                          <a:pt x="8444" y="117751"/>
                          <a:pt x="17410" y="118379"/>
                        </a:cubicBezTo>
                        <a:lnTo>
                          <a:pt x="128118" y="126495"/>
                        </a:lnTo>
                        <a:lnTo>
                          <a:pt x="118703" y="17410"/>
                        </a:lnTo>
                        <a:cubicBezTo>
                          <a:pt x="118076" y="8444"/>
                          <a:pt x="124835" y="668"/>
                          <a:pt x="133800" y="40"/>
                        </a:cubicBezTo>
                        <a:cubicBezTo>
                          <a:pt x="142765" y="-587"/>
                          <a:pt x="150542" y="6172"/>
                          <a:pt x="151169" y="15137"/>
                        </a:cubicBezTo>
                        <a:lnTo>
                          <a:pt x="160260" y="138508"/>
                        </a:lnTo>
                        <a:cubicBezTo>
                          <a:pt x="161338" y="150112"/>
                          <a:pt x="152804" y="160394"/>
                          <a:pt x="141200" y="161472"/>
                        </a:cubicBezTo>
                        <a:cubicBezTo>
                          <a:pt x="140413" y="161545"/>
                          <a:pt x="139622" y="161574"/>
                          <a:pt x="138832" y="161558"/>
                        </a:cubicBezTo>
                        <a:close/>
                      </a:path>
                    </a:pathLst>
                  </a:custGeom>
                  <a:solidFill>
                    <a:srgbClr val="6745FF"/>
                  </a:solidFill>
                  <a:ln w="32385" cap="flat">
                    <a:noFill/>
                    <a:prstDash val="solid"/>
                    <a:miter/>
                  </a:ln>
                </p:spPr>
                <p:txBody>
                  <a:bodyPr rtlCol="1" anchor="ctr"/>
                  <a:lstStyle/>
                  <a:p>
                    <a:endParaRPr lang="fa-IR"/>
                  </a:p>
                </p:txBody>
              </p:sp>
            </p:grpSp>
            <p:sp>
              <p:nvSpPr>
                <p:cNvPr id="19" name="Freeform: Shape 18">
                  <a:extLst>
                    <a:ext uri="{FF2B5EF4-FFF2-40B4-BE49-F238E27FC236}">
                      <a16:creationId xmlns:a16="http://schemas.microsoft.com/office/drawing/2014/main" id="{79634275-187C-495A-843D-3A48D947A8D7}"/>
                    </a:ext>
                  </a:extLst>
                </p:cNvPr>
                <p:cNvSpPr/>
                <p:nvPr/>
              </p:nvSpPr>
              <p:spPr>
                <a:xfrm>
                  <a:off x="2067874" y="2035657"/>
                  <a:ext cx="312971" cy="314919"/>
                </a:xfrm>
                <a:custGeom>
                  <a:avLst/>
                  <a:gdLst>
                    <a:gd name="connsiteX0" fmla="*/ 297388 w 312971"/>
                    <a:gd name="connsiteY0" fmla="*/ 314919 h 314919"/>
                    <a:gd name="connsiteX1" fmla="*/ 16233 w 312971"/>
                    <a:gd name="connsiteY1" fmla="*/ 314919 h 314919"/>
                    <a:gd name="connsiteX2" fmla="*/ 0 w 312971"/>
                    <a:gd name="connsiteY2" fmla="*/ 298686 h 314919"/>
                    <a:gd name="connsiteX3" fmla="*/ 0 w 312971"/>
                    <a:gd name="connsiteY3" fmla="*/ 16233 h 314919"/>
                    <a:gd name="connsiteX4" fmla="*/ 16233 w 312971"/>
                    <a:gd name="connsiteY4" fmla="*/ 0 h 314919"/>
                    <a:gd name="connsiteX5" fmla="*/ 32466 w 312971"/>
                    <a:gd name="connsiteY5" fmla="*/ 16233 h 314919"/>
                    <a:gd name="connsiteX6" fmla="*/ 32466 w 312971"/>
                    <a:gd name="connsiteY6" fmla="*/ 282453 h 314919"/>
                    <a:gd name="connsiteX7" fmla="*/ 296739 w 312971"/>
                    <a:gd name="connsiteY7" fmla="*/ 282453 h 314919"/>
                    <a:gd name="connsiteX8" fmla="*/ 312972 w 312971"/>
                    <a:gd name="connsiteY8" fmla="*/ 298686 h 314919"/>
                    <a:gd name="connsiteX9" fmla="*/ 297388 w 312971"/>
                    <a:gd name="connsiteY9" fmla="*/ 314919 h 31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971" h="314919">
                      <a:moveTo>
                        <a:pt x="297388" y="314919"/>
                      </a:moveTo>
                      <a:lnTo>
                        <a:pt x="16233" y="314919"/>
                      </a:lnTo>
                      <a:cubicBezTo>
                        <a:pt x="7268" y="314919"/>
                        <a:pt x="0" y="307652"/>
                        <a:pt x="0" y="298686"/>
                      </a:cubicBezTo>
                      <a:lnTo>
                        <a:pt x="0" y="16233"/>
                      </a:lnTo>
                      <a:cubicBezTo>
                        <a:pt x="0" y="7268"/>
                        <a:pt x="7268" y="0"/>
                        <a:pt x="16233" y="0"/>
                      </a:cubicBezTo>
                      <a:cubicBezTo>
                        <a:pt x="25198" y="0"/>
                        <a:pt x="32466" y="7268"/>
                        <a:pt x="32466" y="16233"/>
                      </a:cubicBezTo>
                      <a:lnTo>
                        <a:pt x="32466" y="282453"/>
                      </a:lnTo>
                      <a:lnTo>
                        <a:pt x="296739" y="282453"/>
                      </a:lnTo>
                      <a:cubicBezTo>
                        <a:pt x="305704" y="282453"/>
                        <a:pt x="312972" y="289721"/>
                        <a:pt x="312972" y="298686"/>
                      </a:cubicBezTo>
                      <a:cubicBezTo>
                        <a:pt x="312978" y="307404"/>
                        <a:pt x="306099" y="314571"/>
                        <a:pt x="297388" y="314919"/>
                      </a:cubicBezTo>
                      <a:close/>
                    </a:path>
                  </a:pathLst>
                </a:custGeom>
                <a:solidFill>
                  <a:srgbClr val="FFFFFF"/>
                </a:solidFill>
                <a:ln w="32385" cap="flat">
                  <a:noFill/>
                  <a:prstDash val="solid"/>
                  <a:miter/>
                </a:ln>
              </p:spPr>
              <p:txBody>
                <a:bodyPr rtlCol="1" anchor="ctr"/>
                <a:lstStyle/>
                <a:p>
                  <a:endParaRPr lang="fa-IR"/>
                </a:p>
              </p:txBody>
            </p:sp>
          </p:grpSp>
        </p:grpSp>
      </p:grpSp>
      <p:sp>
        <p:nvSpPr>
          <p:cNvPr id="18" name="Rectangle: Rounded Corners 17">
            <a:extLst>
              <a:ext uri="{FF2B5EF4-FFF2-40B4-BE49-F238E27FC236}">
                <a16:creationId xmlns:a16="http://schemas.microsoft.com/office/drawing/2014/main" id="{9B340F53-8784-4AF5-928A-9887AC694DEF}"/>
              </a:ext>
            </a:extLst>
          </p:cNvPr>
          <p:cNvSpPr/>
          <p:nvPr/>
        </p:nvSpPr>
        <p:spPr>
          <a:xfrm>
            <a:off x="819174" y="815745"/>
            <a:ext cx="10493988" cy="641482"/>
          </a:xfrm>
          <a:prstGeom prst="roundRect">
            <a:avLst>
              <a:gd name="adj" fmla="val 8169"/>
            </a:avLst>
          </a:prstGeom>
          <a:no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400" b="1">
                <a:solidFill>
                  <a:schemeClr val="tx1">
                    <a:lumMod val="85000"/>
                    <a:lumOff val="15000"/>
                  </a:schemeClr>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grpSp>
        <p:nvGrpSpPr>
          <p:cNvPr id="4" name="Group 3">
            <a:extLst>
              <a:ext uri="{FF2B5EF4-FFF2-40B4-BE49-F238E27FC236}">
                <a16:creationId xmlns:a16="http://schemas.microsoft.com/office/drawing/2014/main" id="{22133BEA-4ADA-4E55-AD45-43274FA6568E}"/>
              </a:ext>
            </a:extLst>
          </p:cNvPr>
          <p:cNvGrpSpPr/>
          <p:nvPr/>
        </p:nvGrpSpPr>
        <p:grpSpPr>
          <a:xfrm>
            <a:off x="5878339" y="2214726"/>
            <a:ext cx="4733198" cy="969245"/>
            <a:chOff x="5878339" y="2214726"/>
            <a:chExt cx="4733198" cy="969245"/>
          </a:xfrm>
        </p:grpSpPr>
        <p:sp>
          <p:nvSpPr>
            <p:cNvPr id="68" name="Google Shape;120;p26">
              <a:extLst>
                <a:ext uri="{FF2B5EF4-FFF2-40B4-BE49-F238E27FC236}">
                  <a16:creationId xmlns:a16="http://schemas.microsoft.com/office/drawing/2014/main" id="{C515453D-3C0C-402E-BF50-017007709524}"/>
                </a:ext>
              </a:extLst>
            </p:cNvPr>
            <p:cNvSpPr/>
            <p:nvPr/>
          </p:nvSpPr>
          <p:spPr>
            <a:xfrm>
              <a:off x="6430019" y="246018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2" name="Google Shape;120;p26">
              <a:extLst>
                <a:ext uri="{FF2B5EF4-FFF2-40B4-BE49-F238E27FC236}">
                  <a16:creationId xmlns:a16="http://schemas.microsoft.com/office/drawing/2014/main" id="{B37C93EA-8CC7-409D-8577-298193BDB8EF}"/>
                </a:ext>
              </a:extLst>
            </p:cNvPr>
            <p:cNvSpPr/>
            <p:nvPr/>
          </p:nvSpPr>
          <p:spPr>
            <a:xfrm>
              <a:off x="6423187" y="2359869"/>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180000" rIns="252000" bIns="180000" anchor="ctr" anchorCtr="0">
              <a:noAutofit/>
            </a:bodyPr>
            <a:lstStyle/>
            <a:p>
              <a:pPr algn="justLow" rtl="1">
                <a:lnSpc>
                  <a:spcPct val="150000"/>
                </a:lnSpc>
              </a:pPr>
              <a:r>
                <a:rPr lang="fa-IR">
                  <a:solidFill>
                    <a:schemeClr val="tx1">
                      <a:lumMod val="95000"/>
                      <a:lumOff val="5000"/>
                    </a:schemeClr>
                  </a:solidFill>
                  <a:cs typeface="B Mitra" panose="00000400000000000000" pitchFamily="2" charset="-78"/>
                </a:rPr>
                <a:t>لورم ایپسوم متن ساختگی با تولید سادگی نامفهوم </a:t>
              </a:r>
            </a:p>
          </p:txBody>
        </p:sp>
        <p:sp>
          <p:nvSpPr>
            <p:cNvPr id="33" name="Google Shape;121;p26">
              <a:extLst>
                <a:ext uri="{FF2B5EF4-FFF2-40B4-BE49-F238E27FC236}">
                  <a16:creationId xmlns:a16="http://schemas.microsoft.com/office/drawing/2014/main" id="{832EDE0C-D436-4B90-AAD3-EBD7FFDF7BA6}"/>
                </a:ext>
              </a:extLst>
            </p:cNvPr>
            <p:cNvSpPr/>
            <p:nvPr/>
          </p:nvSpPr>
          <p:spPr>
            <a:xfrm>
              <a:off x="6361663" y="2362753"/>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p26">
              <a:extLst>
                <a:ext uri="{FF2B5EF4-FFF2-40B4-BE49-F238E27FC236}">
                  <a16:creationId xmlns:a16="http://schemas.microsoft.com/office/drawing/2014/main" id="{FCAA88CC-B70B-4588-A3DF-394251080204}"/>
                </a:ext>
              </a:extLst>
            </p:cNvPr>
            <p:cNvSpPr/>
            <p:nvPr/>
          </p:nvSpPr>
          <p:spPr>
            <a:xfrm>
              <a:off x="5878339" y="2214726"/>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p26">
              <a:extLst>
                <a:ext uri="{FF2B5EF4-FFF2-40B4-BE49-F238E27FC236}">
                  <a16:creationId xmlns:a16="http://schemas.microsoft.com/office/drawing/2014/main" id="{AA67F65D-7169-43BF-BF59-4291547399EC}"/>
                </a:ext>
              </a:extLst>
            </p:cNvPr>
            <p:cNvSpPr/>
            <p:nvPr/>
          </p:nvSpPr>
          <p:spPr>
            <a:xfrm>
              <a:off x="6019728" y="2355113"/>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01</a:t>
              </a:r>
              <a:endParaRPr sz="3200" b="1">
                <a:solidFill>
                  <a:schemeClr val="tx1">
                    <a:lumMod val="75000"/>
                    <a:lumOff val="25000"/>
                  </a:schemeClr>
                </a:solidFill>
                <a:cs typeface="IRAN Sans" panose="020B0400000000000000" pitchFamily="34" charset="-78"/>
              </a:endParaRPr>
            </a:p>
          </p:txBody>
        </p:sp>
      </p:grpSp>
      <p:grpSp>
        <p:nvGrpSpPr>
          <p:cNvPr id="5" name="Group 4">
            <a:extLst>
              <a:ext uri="{FF2B5EF4-FFF2-40B4-BE49-F238E27FC236}">
                <a16:creationId xmlns:a16="http://schemas.microsoft.com/office/drawing/2014/main" id="{0747FCD1-1C21-4A12-A761-8F365E2B5265}"/>
              </a:ext>
            </a:extLst>
          </p:cNvPr>
          <p:cNvGrpSpPr/>
          <p:nvPr/>
        </p:nvGrpSpPr>
        <p:grpSpPr>
          <a:xfrm>
            <a:off x="5878339" y="3318252"/>
            <a:ext cx="4733198" cy="969245"/>
            <a:chOff x="5878339" y="3318252"/>
            <a:chExt cx="4733198" cy="969245"/>
          </a:xfrm>
        </p:grpSpPr>
        <p:sp>
          <p:nvSpPr>
            <p:cNvPr id="69" name="Google Shape;120;p26">
              <a:extLst>
                <a:ext uri="{FF2B5EF4-FFF2-40B4-BE49-F238E27FC236}">
                  <a16:creationId xmlns:a16="http://schemas.microsoft.com/office/drawing/2014/main" id="{2AAD4EF3-89E4-4A18-B341-F99D0B65A16F}"/>
                </a:ext>
              </a:extLst>
            </p:cNvPr>
            <p:cNvSpPr/>
            <p:nvPr/>
          </p:nvSpPr>
          <p:spPr>
            <a:xfrm>
              <a:off x="6430019" y="3563029"/>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46" name="Google Shape;128;p26">
              <a:extLst>
                <a:ext uri="{FF2B5EF4-FFF2-40B4-BE49-F238E27FC236}">
                  <a16:creationId xmlns:a16="http://schemas.microsoft.com/office/drawing/2014/main" id="{ECD07072-4308-49D1-B8D5-601740243549}"/>
                </a:ext>
              </a:extLst>
            </p:cNvPr>
            <p:cNvSpPr/>
            <p:nvPr/>
          </p:nvSpPr>
          <p:spPr>
            <a:xfrm>
              <a:off x="6423187" y="3463395"/>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47" name="Google Shape;129;p26">
              <a:extLst>
                <a:ext uri="{FF2B5EF4-FFF2-40B4-BE49-F238E27FC236}">
                  <a16:creationId xmlns:a16="http://schemas.microsoft.com/office/drawing/2014/main" id="{1C638457-6444-4BA8-921E-6C13C20BDD68}"/>
                </a:ext>
              </a:extLst>
            </p:cNvPr>
            <p:cNvSpPr/>
            <p:nvPr/>
          </p:nvSpPr>
          <p:spPr>
            <a:xfrm>
              <a:off x="6361663" y="3466279"/>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p26">
              <a:extLst>
                <a:ext uri="{FF2B5EF4-FFF2-40B4-BE49-F238E27FC236}">
                  <a16:creationId xmlns:a16="http://schemas.microsoft.com/office/drawing/2014/main" id="{A6DFBC43-489B-4E92-9132-F8F9FEFDBDE2}"/>
                </a:ext>
              </a:extLst>
            </p:cNvPr>
            <p:cNvSpPr/>
            <p:nvPr/>
          </p:nvSpPr>
          <p:spPr>
            <a:xfrm>
              <a:off x="5878339" y="3318252"/>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p26">
              <a:extLst>
                <a:ext uri="{FF2B5EF4-FFF2-40B4-BE49-F238E27FC236}">
                  <a16:creationId xmlns:a16="http://schemas.microsoft.com/office/drawing/2014/main" id="{A2920BA7-EDA0-4C19-B01B-0065696C66C5}"/>
                </a:ext>
              </a:extLst>
            </p:cNvPr>
            <p:cNvSpPr/>
            <p:nvPr/>
          </p:nvSpPr>
          <p:spPr>
            <a:xfrm>
              <a:off x="6019728" y="3458639"/>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02</a:t>
              </a:r>
              <a:endParaRPr sz="3200" b="1">
                <a:solidFill>
                  <a:schemeClr val="tx1">
                    <a:lumMod val="75000"/>
                    <a:lumOff val="25000"/>
                  </a:schemeClr>
                </a:solidFill>
                <a:cs typeface="IRAN Sans" panose="020B0400000000000000" pitchFamily="34" charset="-78"/>
              </a:endParaRPr>
            </a:p>
          </p:txBody>
        </p:sp>
      </p:grpSp>
      <p:grpSp>
        <p:nvGrpSpPr>
          <p:cNvPr id="6" name="Group 5">
            <a:extLst>
              <a:ext uri="{FF2B5EF4-FFF2-40B4-BE49-F238E27FC236}">
                <a16:creationId xmlns:a16="http://schemas.microsoft.com/office/drawing/2014/main" id="{B7BF895F-4570-41AD-A85E-9CA14010602C}"/>
              </a:ext>
            </a:extLst>
          </p:cNvPr>
          <p:cNvGrpSpPr/>
          <p:nvPr/>
        </p:nvGrpSpPr>
        <p:grpSpPr>
          <a:xfrm>
            <a:off x="5878339" y="4421777"/>
            <a:ext cx="4733198" cy="969245"/>
            <a:chOff x="5878339" y="4421777"/>
            <a:chExt cx="4733198" cy="969245"/>
          </a:xfrm>
        </p:grpSpPr>
        <p:sp>
          <p:nvSpPr>
            <p:cNvPr id="70" name="Google Shape;120;p26">
              <a:extLst>
                <a:ext uri="{FF2B5EF4-FFF2-40B4-BE49-F238E27FC236}">
                  <a16:creationId xmlns:a16="http://schemas.microsoft.com/office/drawing/2014/main" id="{5C27669F-605F-425D-8B8F-E7273690225A}"/>
                </a:ext>
              </a:extLst>
            </p:cNvPr>
            <p:cNvSpPr/>
            <p:nvPr/>
          </p:nvSpPr>
          <p:spPr>
            <a:xfrm>
              <a:off x="6430019" y="4674385"/>
              <a:ext cx="4181518" cy="676682"/>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4" name="Google Shape;136;p26">
              <a:extLst>
                <a:ext uri="{FF2B5EF4-FFF2-40B4-BE49-F238E27FC236}">
                  <a16:creationId xmlns:a16="http://schemas.microsoft.com/office/drawing/2014/main" id="{254358FF-372E-4EE0-B911-1059CBC20887}"/>
                </a:ext>
              </a:extLst>
            </p:cNvPr>
            <p:cNvSpPr/>
            <p:nvPr/>
          </p:nvSpPr>
          <p:spPr>
            <a:xfrm>
              <a:off x="6423187" y="4566920"/>
              <a:ext cx="4103785" cy="685568"/>
            </a:xfrm>
            <a:custGeom>
              <a:avLst/>
              <a:gdLst/>
              <a:ahLst/>
              <a:cxnLst/>
              <a:rect l="l" t="t" r="r" b="b"/>
              <a:pathLst>
                <a:path w="16741" h="3413" extrusionOk="0">
                  <a:moveTo>
                    <a:pt x="1" y="1"/>
                  </a:moveTo>
                  <a:lnTo>
                    <a:pt x="1" y="3413"/>
                  </a:lnTo>
                  <a:lnTo>
                    <a:pt x="14814" y="3413"/>
                  </a:lnTo>
                  <a:cubicBezTo>
                    <a:pt x="15871" y="3413"/>
                    <a:pt x="16741" y="2543"/>
                    <a:pt x="16741" y="1486"/>
                  </a:cubicBezTo>
                  <a:lnTo>
                    <a:pt x="16741" y="1"/>
                  </a:lnTo>
                  <a:close/>
                </a:path>
              </a:pathLst>
            </a:cu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lvl="0" algn="justLow" rtl="1">
                <a:lnSpc>
                  <a:spcPct val="150000"/>
                </a:lnSpc>
              </a:pPr>
              <a:r>
                <a:rPr lang="fa-IR">
                  <a:solidFill>
                    <a:prstClr val="black">
                      <a:lumMod val="95000"/>
                      <a:lumOff val="5000"/>
                    </a:prstClr>
                  </a:solidFill>
                  <a:cs typeface="B Mitra" panose="00000400000000000000" pitchFamily="2" charset="-78"/>
                </a:rPr>
                <a:t>لورم ایپسوم متن ساختگی با تولید سادگی نامفهوم </a:t>
              </a:r>
            </a:p>
          </p:txBody>
        </p:sp>
        <p:sp>
          <p:nvSpPr>
            <p:cNvPr id="55" name="Google Shape;137;p26">
              <a:extLst>
                <a:ext uri="{FF2B5EF4-FFF2-40B4-BE49-F238E27FC236}">
                  <a16:creationId xmlns:a16="http://schemas.microsoft.com/office/drawing/2014/main" id="{C3E92556-1307-4950-BC20-6E6F0B8B64D1}"/>
                </a:ext>
              </a:extLst>
            </p:cNvPr>
            <p:cNvSpPr/>
            <p:nvPr/>
          </p:nvSpPr>
          <p:spPr>
            <a:xfrm>
              <a:off x="6361663" y="4569804"/>
              <a:ext cx="624746" cy="676682"/>
            </a:xfrm>
            <a:custGeom>
              <a:avLst/>
              <a:gdLst/>
              <a:ahLst/>
              <a:cxnLst/>
              <a:rect l="l" t="t" r="r" b="b"/>
              <a:pathLst>
                <a:path w="3252" h="3413" extrusionOk="0">
                  <a:moveTo>
                    <a:pt x="0" y="1"/>
                  </a:moveTo>
                  <a:lnTo>
                    <a:pt x="14" y="3413"/>
                  </a:lnTo>
                  <a:lnTo>
                    <a:pt x="1927" y="3413"/>
                  </a:lnTo>
                  <a:lnTo>
                    <a:pt x="2810" y="2516"/>
                  </a:lnTo>
                  <a:cubicBezTo>
                    <a:pt x="3252" y="2088"/>
                    <a:pt x="3252" y="1392"/>
                    <a:pt x="2810" y="951"/>
                  </a:cubicBezTo>
                  <a:lnTo>
                    <a:pt x="1860" y="1"/>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8;p26">
              <a:extLst>
                <a:ext uri="{FF2B5EF4-FFF2-40B4-BE49-F238E27FC236}">
                  <a16:creationId xmlns:a16="http://schemas.microsoft.com/office/drawing/2014/main" id="{76C99B8B-5E99-4E75-B2B0-76B0BDEE2914}"/>
                </a:ext>
              </a:extLst>
            </p:cNvPr>
            <p:cNvSpPr/>
            <p:nvPr/>
          </p:nvSpPr>
          <p:spPr>
            <a:xfrm>
              <a:off x="5878339" y="4421777"/>
              <a:ext cx="974567" cy="969245"/>
            </a:xfrm>
            <a:custGeom>
              <a:avLst/>
              <a:gdLst/>
              <a:ahLst/>
              <a:cxnLst/>
              <a:rect l="l" t="t" r="r" b="b"/>
              <a:pathLst>
                <a:path w="5073" h="4902" extrusionOk="0">
                  <a:moveTo>
                    <a:pt x="2536" y="1"/>
                  </a:moveTo>
                  <a:cubicBezTo>
                    <a:pt x="2316" y="1"/>
                    <a:pt x="2095" y="88"/>
                    <a:pt x="1927" y="262"/>
                  </a:cubicBezTo>
                  <a:lnTo>
                    <a:pt x="348" y="1841"/>
                  </a:lnTo>
                  <a:cubicBezTo>
                    <a:pt x="1" y="2175"/>
                    <a:pt x="1" y="2724"/>
                    <a:pt x="348" y="3072"/>
                  </a:cubicBezTo>
                  <a:lnTo>
                    <a:pt x="1927" y="4651"/>
                  </a:lnTo>
                  <a:cubicBezTo>
                    <a:pt x="2095" y="4818"/>
                    <a:pt x="2316" y="4902"/>
                    <a:pt x="2536" y="4902"/>
                  </a:cubicBezTo>
                  <a:cubicBezTo>
                    <a:pt x="2757" y="4902"/>
                    <a:pt x="2978" y="4818"/>
                    <a:pt x="3145" y="4651"/>
                  </a:cubicBezTo>
                  <a:lnTo>
                    <a:pt x="4724" y="3072"/>
                  </a:lnTo>
                  <a:cubicBezTo>
                    <a:pt x="5072" y="2724"/>
                    <a:pt x="5072" y="2175"/>
                    <a:pt x="4724" y="1841"/>
                  </a:cubicBezTo>
                  <a:lnTo>
                    <a:pt x="3145" y="262"/>
                  </a:lnTo>
                  <a:cubicBezTo>
                    <a:pt x="2978" y="88"/>
                    <a:pt x="2757" y="1"/>
                    <a:pt x="2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9;p26">
              <a:extLst>
                <a:ext uri="{FF2B5EF4-FFF2-40B4-BE49-F238E27FC236}">
                  <a16:creationId xmlns:a16="http://schemas.microsoft.com/office/drawing/2014/main" id="{DC1A17F8-69EE-4B07-885C-E2B79C24216A}"/>
                </a:ext>
              </a:extLst>
            </p:cNvPr>
            <p:cNvSpPr/>
            <p:nvPr/>
          </p:nvSpPr>
          <p:spPr>
            <a:xfrm>
              <a:off x="6019728" y="4562164"/>
              <a:ext cx="691783" cy="690058"/>
            </a:xfrm>
            <a:custGeom>
              <a:avLst/>
              <a:gdLst/>
              <a:ahLst/>
              <a:cxnLst/>
              <a:rect l="l" t="t" r="r" b="b"/>
              <a:pathLst>
                <a:path w="3601" h="3490" extrusionOk="0">
                  <a:moveTo>
                    <a:pt x="1800" y="0"/>
                  </a:moveTo>
                  <a:cubicBezTo>
                    <a:pt x="1643" y="0"/>
                    <a:pt x="1486" y="60"/>
                    <a:pt x="1365" y="181"/>
                  </a:cubicBezTo>
                  <a:lnTo>
                    <a:pt x="241" y="1305"/>
                  </a:lnTo>
                  <a:cubicBezTo>
                    <a:pt x="1" y="1546"/>
                    <a:pt x="1" y="1934"/>
                    <a:pt x="241" y="2188"/>
                  </a:cubicBezTo>
                  <a:lnTo>
                    <a:pt x="1365" y="3299"/>
                  </a:lnTo>
                  <a:cubicBezTo>
                    <a:pt x="1486" y="3426"/>
                    <a:pt x="1643" y="3489"/>
                    <a:pt x="1800" y="3489"/>
                  </a:cubicBezTo>
                  <a:cubicBezTo>
                    <a:pt x="1958" y="3489"/>
                    <a:pt x="2115" y="3426"/>
                    <a:pt x="2235" y="3299"/>
                  </a:cubicBezTo>
                  <a:lnTo>
                    <a:pt x="3359" y="2188"/>
                  </a:lnTo>
                  <a:cubicBezTo>
                    <a:pt x="3600" y="1934"/>
                    <a:pt x="3600" y="1546"/>
                    <a:pt x="3359" y="1305"/>
                  </a:cubicBezTo>
                  <a:lnTo>
                    <a:pt x="2235" y="181"/>
                  </a:lnTo>
                  <a:cubicBezTo>
                    <a:pt x="2115" y="60"/>
                    <a:pt x="1958"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3200" b="1">
                  <a:solidFill>
                    <a:schemeClr val="tx1">
                      <a:lumMod val="75000"/>
                      <a:lumOff val="25000"/>
                    </a:schemeClr>
                  </a:solidFill>
                  <a:cs typeface="IRAN Sans" panose="020B0400000000000000" pitchFamily="34" charset="-78"/>
                </a:rPr>
                <a:t>03</a:t>
              </a:r>
              <a:endParaRPr sz="3200" b="1">
                <a:solidFill>
                  <a:schemeClr val="tx1">
                    <a:lumMod val="75000"/>
                    <a:lumOff val="25000"/>
                  </a:schemeClr>
                </a:solidFill>
                <a:cs typeface="IRAN Sans" panose="020B0400000000000000" pitchFamily="34" charset="-78"/>
              </a:endParaRPr>
            </a:p>
          </p:txBody>
        </p:sp>
      </p:grpSp>
      <p:grpSp>
        <p:nvGrpSpPr>
          <p:cNvPr id="58" name="Google Shape;142;p26">
            <a:extLst>
              <a:ext uri="{FF2B5EF4-FFF2-40B4-BE49-F238E27FC236}">
                <a16:creationId xmlns:a16="http://schemas.microsoft.com/office/drawing/2014/main" id="{C30ADC85-B85D-45FE-93D7-F375252ACC02}"/>
              </a:ext>
            </a:extLst>
          </p:cNvPr>
          <p:cNvGrpSpPr/>
          <p:nvPr/>
        </p:nvGrpSpPr>
        <p:grpSpPr>
          <a:xfrm>
            <a:off x="1605363" y="2009323"/>
            <a:ext cx="3600000" cy="3600000"/>
            <a:chOff x="655468" y="1410775"/>
            <a:chExt cx="3031443" cy="2996550"/>
          </a:xfrm>
          <a:effectLst>
            <a:outerShdw blurRad="190500" algn="ctr" rotWithShape="0">
              <a:schemeClr val="tx1">
                <a:lumMod val="85000"/>
                <a:lumOff val="15000"/>
                <a:alpha val="28000"/>
              </a:schemeClr>
            </a:outerShdw>
          </a:effectLst>
        </p:grpSpPr>
        <p:sp>
          <p:nvSpPr>
            <p:cNvPr id="59" name="Google Shape;143;p26">
              <a:extLst>
                <a:ext uri="{FF2B5EF4-FFF2-40B4-BE49-F238E27FC236}">
                  <a16:creationId xmlns:a16="http://schemas.microsoft.com/office/drawing/2014/main" id="{DBBCD81C-9E29-443D-8167-3BF397AF055A}"/>
                </a:ext>
              </a:extLst>
            </p:cNvPr>
            <p:cNvSpPr/>
            <p:nvPr/>
          </p:nvSpPr>
          <p:spPr>
            <a:xfrm>
              <a:off x="655657" y="1410775"/>
              <a:ext cx="2996100" cy="2996100"/>
            </a:xfrm>
            <a:prstGeom prst="blockArc">
              <a:avLst>
                <a:gd name="adj1" fmla="val 10800000"/>
                <a:gd name="adj2" fmla="val 23268"/>
                <a:gd name="adj3" fmla="val 26329"/>
              </a:avLst>
            </a:prstGeom>
            <a:solidFill>
              <a:schemeClr val="bg1"/>
            </a:solidFill>
            <a:ln w="76200">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4;p26">
              <a:extLst>
                <a:ext uri="{FF2B5EF4-FFF2-40B4-BE49-F238E27FC236}">
                  <a16:creationId xmlns:a16="http://schemas.microsoft.com/office/drawing/2014/main" id="{D774525C-9DFF-4DD9-95C7-5ED6188939F6}"/>
                </a:ext>
              </a:extLst>
            </p:cNvPr>
            <p:cNvSpPr/>
            <p:nvPr/>
          </p:nvSpPr>
          <p:spPr>
            <a:xfrm rot="10800000">
              <a:off x="655468" y="1411225"/>
              <a:ext cx="2996100" cy="2996100"/>
            </a:xfrm>
            <a:prstGeom prst="blockArc">
              <a:avLst>
                <a:gd name="adj1" fmla="val 10800000"/>
                <a:gd name="adj2" fmla="val 34130"/>
                <a:gd name="adj3" fmla="val 26382"/>
              </a:avLst>
            </a:prstGeom>
            <a:solidFill>
              <a:schemeClr val="bg1"/>
            </a:solidFill>
            <a:ln w="76200">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p26">
              <a:extLst>
                <a:ext uri="{FF2B5EF4-FFF2-40B4-BE49-F238E27FC236}">
                  <a16:creationId xmlns:a16="http://schemas.microsoft.com/office/drawing/2014/main" id="{FDD3624A-3B1E-41A7-BDEE-499AC57EDAB6}"/>
                </a:ext>
              </a:extLst>
            </p:cNvPr>
            <p:cNvSpPr txBox="1"/>
            <p:nvPr/>
          </p:nvSpPr>
          <p:spPr>
            <a:xfrm>
              <a:off x="1010052" y="3355586"/>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bg2"/>
                  </a:solidFill>
                  <a:latin typeface="Fira Sans"/>
                  <a:ea typeface="Fira Sans"/>
                  <a:cs typeface="IRAN Sans" panose="020B0400000000000000" pitchFamily="34" charset="-78"/>
                  <a:sym typeface="Fira Sans"/>
                </a:rPr>
                <a:t>25%</a:t>
              </a:r>
              <a:endParaRPr sz="2400" b="1">
                <a:solidFill>
                  <a:schemeClr val="bg2"/>
                </a:solidFill>
                <a:latin typeface="Fira Sans"/>
                <a:ea typeface="Fira Sans"/>
                <a:cs typeface="IRAN Sans" panose="020B0400000000000000" pitchFamily="34" charset="-78"/>
                <a:sym typeface="Fira Sans"/>
              </a:endParaRPr>
            </a:p>
          </p:txBody>
        </p:sp>
        <p:sp>
          <p:nvSpPr>
            <p:cNvPr id="64" name="Google Shape;148;p26">
              <a:extLst>
                <a:ext uri="{FF2B5EF4-FFF2-40B4-BE49-F238E27FC236}">
                  <a16:creationId xmlns:a16="http://schemas.microsoft.com/office/drawing/2014/main" id="{ED3C849E-47A5-4D02-9189-B09904953692}"/>
                </a:ext>
              </a:extLst>
            </p:cNvPr>
            <p:cNvSpPr txBox="1"/>
            <p:nvPr/>
          </p:nvSpPr>
          <p:spPr>
            <a:xfrm>
              <a:off x="1010052" y="1911072"/>
              <a:ext cx="6738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800" b="1">
                  <a:solidFill>
                    <a:schemeClr val="tx2"/>
                  </a:solidFill>
                  <a:latin typeface="Fira Sans"/>
                  <a:ea typeface="Fira Sans"/>
                  <a:cs typeface="IRAN Sans" panose="020B0400000000000000" pitchFamily="34" charset="-78"/>
                  <a:sym typeface="Fira Sans"/>
                </a:rPr>
                <a:t>25%</a:t>
              </a:r>
              <a:endParaRPr sz="2400" b="1">
                <a:solidFill>
                  <a:schemeClr val="tx2"/>
                </a:solidFill>
                <a:latin typeface="Fira Sans"/>
                <a:ea typeface="Fira Sans"/>
                <a:cs typeface="IRAN Sans" panose="020B0400000000000000" pitchFamily="34" charset="-78"/>
                <a:sym typeface="Fira Sans"/>
              </a:endParaRPr>
            </a:p>
          </p:txBody>
        </p:sp>
        <p:sp>
          <p:nvSpPr>
            <p:cNvPr id="65" name="Google Shape;149;p26">
              <a:extLst>
                <a:ext uri="{FF2B5EF4-FFF2-40B4-BE49-F238E27FC236}">
                  <a16:creationId xmlns:a16="http://schemas.microsoft.com/office/drawing/2014/main" id="{22A478B4-8B58-4C07-8784-6049EB518099}"/>
                </a:ext>
              </a:extLst>
            </p:cNvPr>
            <p:cNvSpPr/>
            <p:nvPr/>
          </p:nvSpPr>
          <p:spPr>
            <a:xfrm rot="5400000">
              <a:off x="655482" y="1410775"/>
              <a:ext cx="2996100" cy="2996100"/>
            </a:xfrm>
            <a:prstGeom prst="blockArc">
              <a:avLst>
                <a:gd name="adj1" fmla="val 10800000"/>
                <a:gd name="adj2" fmla="val 23268"/>
                <a:gd name="adj3" fmla="val 26329"/>
              </a:avLst>
            </a:prstGeom>
            <a:solidFill>
              <a:schemeClr val="bg1"/>
            </a:solidFill>
            <a:ln w="76200">
              <a:solidFill>
                <a:schemeClr val="tx1">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p26">
              <a:extLst>
                <a:ext uri="{FF2B5EF4-FFF2-40B4-BE49-F238E27FC236}">
                  <a16:creationId xmlns:a16="http://schemas.microsoft.com/office/drawing/2014/main" id="{70FE0F51-CF12-4E02-B6FE-24461C934EC2}"/>
                </a:ext>
              </a:extLst>
            </p:cNvPr>
            <p:cNvSpPr txBox="1"/>
            <p:nvPr/>
          </p:nvSpPr>
          <p:spPr>
            <a:xfrm>
              <a:off x="2792611" y="2595895"/>
              <a:ext cx="894300" cy="572700"/>
            </a:xfrm>
            <a:prstGeom prst="rect">
              <a:avLst/>
            </a:prstGeom>
            <a:noFill/>
            <a:ln>
              <a:noFill/>
            </a:ln>
          </p:spPr>
          <p:txBody>
            <a:bodyPr spcFirstLastPara="1" wrap="square" lIns="175000" tIns="91425" rIns="91425" bIns="91425" anchor="ctr" anchorCtr="0">
              <a:noAutofit/>
            </a:bodyPr>
            <a:lstStyle/>
            <a:p>
              <a:pPr marL="0" lvl="0" indent="0" algn="ctr" rtl="0">
                <a:spcBef>
                  <a:spcPts val="0"/>
                </a:spcBef>
                <a:spcAft>
                  <a:spcPts val="0"/>
                </a:spcAft>
                <a:buNone/>
              </a:pPr>
              <a:r>
                <a:rPr lang="fa-IR" sz="2800" b="1">
                  <a:solidFill>
                    <a:schemeClr val="tx1">
                      <a:lumMod val="50000"/>
                      <a:lumOff val="50000"/>
                    </a:schemeClr>
                  </a:solidFill>
                  <a:latin typeface="Fira Sans"/>
                  <a:ea typeface="Fira Sans"/>
                  <a:cs typeface="IRAN Sans" panose="020B0400000000000000" pitchFamily="34" charset="-78"/>
                  <a:sym typeface="Fira Sans"/>
                </a:rPr>
                <a:t>50%</a:t>
              </a:r>
              <a:endParaRPr sz="2800" b="1">
                <a:solidFill>
                  <a:schemeClr val="tx1">
                    <a:lumMod val="50000"/>
                    <a:lumOff val="50000"/>
                  </a:schemeClr>
                </a:solidFill>
                <a:latin typeface="Fira Sans"/>
                <a:ea typeface="Fira Sans"/>
                <a:cs typeface="IRAN Sans" panose="020B0400000000000000" pitchFamily="34" charset="-78"/>
                <a:sym typeface="Fira Sans"/>
              </a:endParaRPr>
            </a:p>
          </p:txBody>
        </p:sp>
      </p:grpSp>
    </p:spTree>
    <p:extLst>
      <p:ext uri="{BB962C8B-B14F-4D97-AF65-F5344CB8AC3E}">
        <p14:creationId xmlns:p14="http://schemas.microsoft.com/office/powerpoint/2010/main" val="384741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heel(1)">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800" b="1" dirty="0">
                <a:solidFill>
                  <a:schemeClr val="tx2"/>
                </a:solidFill>
                <a:cs typeface="IRAN Sans" panose="020B0400000000000000" pitchFamily="34" charset="-78"/>
              </a:rPr>
              <a:t>6. جمع بندی</a:t>
            </a:r>
          </a:p>
        </p:txBody>
      </p:sp>
      <p:grpSp>
        <p:nvGrpSpPr>
          <p:cNvPr id="2" name="Group 1">
            <a:extLst>
              <a:ext uri="{FF2B5EF4-FFF2-40B4-BE49-F238E27FC236}">
                <a16:creationId xmlns:a16="http://schemas.microsoft.com/office/drawing/2014/main" id="{5EF436B2-DA47-447B-A451-02D0DCD3D9F6}"/>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59" name="Graphic 20">
              <a:extLst>
                <a:ext uri="{FF2B5EF4-FFF2-40B4-BE49-F238E27FC236}">
                  <a16:creationId xmlns:a16="http://schemas.microsoft.com/office/drawing/2014/main" id="{6F4DE329-2865-4D9E-BB76-C80BEF2D1CA7}"/>
                </a:ext>
              </a:extLst>
            </p:cNvPr>
            <p:cNvGrpSpPr>
              <a:grpSpLocks noChangeAspect="1"/>
            </p:cNvGrpSpPr>
            <p:nvPr/>
          </p:nvGrpSpPr>
          <p:grpSpPr>
            <a:xfrm>
              <a:off x="7221681" y="2204335"/>
              <a:ext cx="2921909" cy="2449326"/>
              <a:chOff x="2946705" y="795819"/>
              <a:chExt cx="781249" cy="654898"/>
            </a:xfrm>
            <a:solidFill>
              <a:schemeClr val="accent1"/>
            </a:solidFill>
          </p:grpSpPr>
          <p:sp>
            <p:nvSpPr>
              <p:cNvPr id="60" name="Freeform: Shape 59">
                <a:extLst>
                  <a:ext uri="{FF2B5EF4-FFF2-40B4-BE49-F238E27FC236}">
                    <a16:creationId xmlns:a16="http://schemas.microsoft.com/office/drawing/2014/main" id="{3ECA4124-9F78-41D9-9F60-FF7D2E94A9F8}"/>
                  </a:ext>
                </a:extLst>
              </p:cNvPr>
              <p:cNvSpPr/>
              <p:nvPr/>
            </p:nvSpPr>
            <p:spPr>
              <a:xfrm rot="-1650001">
                <a:off x="3031376" y="880490"/>
                <a:ext cx="485553" cy="485555"/>
              </a:xfrm>
              <a:custGeom>
                <a:avLst/>
                <a:gdLst>
                  <a:gd name="connsiteX0" fmla="*/ 485554 w 485553"/>
                  <a:gd name="connsiteY0" fmla="*/ 242778 h 485555"/>
                  <a:gd name="connsiteX1" fmla="*/ 242777 w 485553"/>
                  <a:gd name="connsiteY1" fmla="*/ 485556 h 485555"/>
                  <a:gd name="connsiteX2" fmla="*/ 0 w 485553"/>
                  <a:gd name="connsiteY2" fmla="*/ 242778 h 485555"/>
                  <a:gd name="connsiteX3" fmla="*/ 242777 w 485553"/>
                  <a:gd name="connsiteY3" fmla="*/ 0 h 485555"/>
                  <a:gd name="connsiteX4" fmla="*/ 485554 w 485553"/>
                  <a:gd name="connsiteY4" fmla="*/ 242778 h 485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553" h="485555">
                    <a:moveTo>
                      <a:pt x="485554" y="242778"/>
                    </a:moveTo>
                    <a:cubicBezTo>
                      <a:pt x="485554" y="376861"/>
                      <a:pt x="376859" y="485556"/>
                      <a:pt x="242777" y="485556"/>
                    </a:cubicBezTo>
                    <a:cubicBezTo>
                      <a:pt x="108695" y="485556"/>
                      <a:pt x="0" y="376861"/>
                      <a:pt x="0" y="242778"/>
                    </a:cubicBezTo>
                    <a:cubicBezTo>
                      <a:pt x="0" y="108695"/>
                      <a:pt x="108695" y="0"/>
                      <a:pt x="242777" y="0"/>
                    </a:cubicBezTo>
                    <a:cubicBezTo>
                      <a:pt x="376859" y="0"/>
                      <a:pt x="485554" y="108695"/>
                      <a:pt x="485554" y="242778"/>
                    </a:cubicBezTo>
                    <a:close/>
                  </a:path>
                </a:pathLst>
              </a:custGeom>
              <a:solidFill>
                <a:srgbClr val="FFB361"/>
              </a:solidFill>
              <a:ln w="10697"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A43B5E4D-0D87-44F6-82D6-3CD997DE7203}"/>
                  </a:ext>
                </a:extLst>
              </p:cNvPr>
              <p:cNvSpPr/>
              <p:nvPr/>
            </p:nvSpPr>
            <p:spPr>
              <a:xfrm rot="-2700000">
                <a:off x="3081912" y="930992"/>
                <a:ext cx="384539" cy="384541"/>
              </a:xfrm>
              <a:custGeom>
                <a:avLst/>
                <a:gdLst>
                  <a:gd name="connsiteX0" fmla="*/ 384540 w 384539"/>
                  <a:gd name="connsiteY0" fmla="*/ 192271 h 384541"/>
                  <a:gd name="connsiteX1" fmla="*/ 192270 w 384539"/>
                  <a:gd name="connsiteY1" fmla="*/ 384541 h 384541"/>
                  <a:gd name="connsiteX2" fmla="*/ 0 w 384539"/>
                  <a:gd name="connsiteY2" fmla="*/ 192271 h 384541"/>
                  <a:gd name="connsiteX3" fmla="*/ 192270 w 384539"/>
                  <a:gd name="connsiteY3" fmla="*/ 0 h 384541"/>
                  <a:gd name="connsiteX4" fmla="*/ 384540 w 384539"/>
                  <a:gd name="connsiteY4" fmla="*/ 192271 h 384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39" h="384541">
                    <a:moveTo>
                      <a:pt x="384540" y="192271"/>
                    </a:moveTo>
                    <a:cubicBezTo>
                      <a:pt x="384540" y="298459"/>
                      <a:pt x="298457" y="384541"/>
                      <a:pt x="192270" y="384541"/>
                    </a:cubicBezTo>
                    <a:cubicBezTo>
                      <a:pt x="86082" y="384541"/>
                      <a:pt x="0" y="298459"/>
                      <a:pt x="0" y="192271"/>
                    </a:cubicBezTo>
                    <a:cubicBezTo>
                      <a:pt x="0" y="86083"/>
                      <a:pt x="86082" y="0"/>
                      <a:pt x="192270" y="0"/>
                    </a:cubicBezTo>
                    <a:cubicBezTo>
                      <a:pt x="298457" y="0"/>
                      <a:pt x="384540" y="86083"/>
                      <a:pt x="384540" y="192271"/>
                    </a:cubicBezTo>
                    <a:close/>
                  </a:path>
                </a:pathLst>
              </a:custGeom>
              <a:solidFill>
                <a:srgbClr val="FFFFFF"/>
              </a:solidFill>
              <a:ln w="10697" cap="flat">
                <a:noFill/>
                <a:prstDash val="solid"/>
                <a:miter/>
              </a:ln>
            </p:spPr>
            <p:txBody>
              <a:bodyPr rtlCol="1" anchor="ctr"/>
              <a:lstStyle/>
              <a:p>
                <a:endParaRPr lang="fa-IR"/>
              </a:p>
            </p:txBody>
          </p:sp>
          <p:sp>
            <p:nvSpPr>
              <p:cNvPr id="62" name="Freeform: Shape 61">
                <a:extLst>
                  <a:ext uri="{FF2B5EF4-FFF2-40B4-BE49-F238E27FC236}">
                    <a16:creationId xmlns:a16="http://schemas.microsoft.com/office/drawing/2014/main" id="{66DE637D-0B57-413B-91E4-FD1AA139A56E}"/>
                  </a:ext>
                </a:extLst>
              </p:cNvPr>
              <p:cNvSpPr/>
              <p:nvPr/>
            </p:nvSpPr>
            <p:spPr>
              <a:xfrm rot="-1349998">
                <a:off x="3128955" y="978149"/>
                <a:ext cx="290388" cy="290389"/>
              </a:xfrm>
              <a:custGeom>
                <a:avLst/>
                <a:gdLst>
                  <a:gd name="connsiteX0" fmla="*/ 290389 w 290388"/>
                  <a:gd name="connsiteY0" fmla="*/ 145195 h 290389"/>
                  <a:gd name="connsiteX1" fmla="*/ 145194 w 290388"/>
                  <a:gd name="connsiteY1" fmla="*/ 290390 h 290389"/>
                  <a:gd name="connsiteX2" fmla="*/ 0 w 290388"/>
                  <a:gd name="connsiteY2" fmla="*/ 145195 h 290389"/>
                  <a:gd name="connsiteX3" fmla="*/ 145194 w 290388"/>
                  <a:gd name="connsiteY3" fmla="*/ 0 h 290389"/>
                  <a:gd name="connsiteX4" fmla="*/ 290389 w 290388"/>
                  <a:gd name="connsiteY4" fmla="*/ 145195 h 290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88" h="290389">
                    <a:moveTo>
                      <a:pt x="290389" y="145195"/>
                    </a:moveTo>
                    <a:cubicBezTo>
                      <a:pt x="290389" y="225384"/>
                      <a:pt x="225383" y="290390"/>
                      <a:pt x="145194" y="290390"/>
                    </a:cubicBezTo>
                    <a:cubicBezTo>
                      <a:pt x="65006" y="290390"/>
                      <a:pt x="0" y="225384"/>
                      <a:pt x="0" y="145195"/>
                    </a:cubicBezTo>
                    <a:cubicBezTo>
                      <a:pt x="0" y="65006"/>
                      <a:pt x="65006" y="0"/>
                      <a:pt x="145194" y="0"/>
                    </a:cubicBezTo>
                    <a:cubicBezTo>
                      <a:pt x="225383" y="0"/>
                      <a:pt x="290389" y="65006"/>
                      <a:pt x="290389" y="145195"/>
                    </a:cubicBezTo>
                    <a:close/>
                  </a:path>
                </a:pathLst>
              </a:custGeom>
              <a:solidFill>
                <a:srgbClr val="FFB361"/>
              </a:solidFill>
              <a:ln w="10697" cap="flat">
                <a:noFill/>
                <a:prstDash val="solid"/>
                <a:miter/>
              </a:ln>
            </p:spPr>
            <p:txBody>
              <a:bodyPr rtlCol="1" anchor="ctr"/>
              <a:lstStyle/>
              <a:p>
                <a:endParaRPr lang="fa-IR"/>
              </a:p>
            </p:txBody>
          </p:sp>
          <p:sp>
            <p:nvSpPr>
              <p:cNvPr id="63" name="Freeform: Shape 62">
                <a:extLst>
                  <a:ext uri="{FF2B5EF4-FFF2-40B4-BE49-F238E27FC236}">
                    <a16:creationId xmlns:a16="http://schemas.microsoft.com/office/drawing/2014/main" id="{F467B7C7-22CF-44B7-8579-BAFD4A42A6D1}"/>
                  </a:ext>
                </a:extLst>
              </p:cNvPr>
              <p:cNvSpPr/>
              <p:nvPr/>
            </p:nvSpPr>
            <p:spPr>
              <a:xfrm>
                <a:off x="3181492" y="1030656"/>
                <a:ext cx="185299" cy="185300"/>
              </a:xfrm>
              <a:custGeom>
                <a:avLst/>
                <a:gdLst>
                  <a:gd name="connsiteX0" fmla="*/ 185300 w 185299"/>
                  <a:gd name="connsiteY0" fmla="*/ 92650 h 185300"/>
                  <a:gd name="connsiteX1" fmla="*/ 92650 w 185299"/>
                  <a:gd name="connsiteY1" fmla="*/ 185300 h 185300"/>
                  <a:gd name="connsiteX2" fmla="*/ 0 w 185299"/>
                  <a:gd name="connsiteY2" fmla="*/ 92650 h 185300"/>
                  <a:gd name="connsiteX3" fmla="*/ 92650 w 185299"/>
                  <a:gd name="connsiteY3" fmla="*/ 0 h 185300"/>
                  <a:gd name="connsiteX4" fmla="*/ 185300 w 185299"/>
                  <a:gd name="connsiteY4" fmla="*/ 92650 h 1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99" h="185300">
                    <a:moveTo>
                      <a:pt x="185300" y="92650"/>
                    </a:moveTo>
                    <a:cubicBezTo>
                      <a:pt x="185300" y="143820"/>
                      <a:pt x="143819" y="185300"/>
                      <a:pt x="92650" y="185300"/>
                    </a:cubicBezTo>
                    <a:cubicBezTo>
                      <a:pt x="41481" y="185300"/>
                      <a:pt x="0" y="143820"/>
                      <a:pt x="0" y="92650"/>
                    </a:cubicBezTo>
                    <a:cubicBezTo>
                      <a:pt x="0" y="41481"/>
                      <a:pt x="41481" y="0"/>
                      <a:pt x="92650" y="0"/>
                    </a:cubicBezTo>
                    <a:cubicBezTo>
                      <a:pt x="143819" y="0"/>
                      <a:pt x="185300" y="41481"/>
                      <a:pt x="185300" y="92650"/>
                    </a:cubicBezTo>
                    <a:close/>
                  </a:path>
                </a:pathLst>
              </a:custGeom>
              <a:solidFill>
                <a:srgbClr val="FFFFFF"/>
              </a:solidFill>
              <a:ln w="10697" cap="flat">
                <a:noFill/>
                <a:prstDash val="solid"/>
                <a:miter/>
              </a:ln>
            </p:spPr>
            <p:txBody>
              <a:bodyPr rtlCol="1" anchor="ctr"/>
              <a:lstStyle/>
              <a:p>
                <a:endParaRPr lang="fa-IR"/>
              </a:p>
            </p:txBody>
          </p:sp>
          <p:sp>
            <p:nvSpPr>
              <p:cNvPr id="64" name="Freeform: Shape 63">
                <a:extLst>
                  <a:ext uri="{FF2B5EF4-FFF2-40B4-BE49-F238E27FC236}">
                    <a16:creationId xmlns:a16="http://schemas.microsoft.com/office/drawing/2014/main" id="{F6033420-F0F8-4CC2-BCEE-1E311C627A36}"/>
                  </a:ext>
                </a:extLst>
              </p:cNvPr>
              <p:cNvSpPr/>
              <p:nvPr/>
            </p:nvSpPr>
            <p:spPr>
              <a:xfrm>
                <a:off x="3231249" y="1080413"/>
                <a:ext cx="85786" cy="85787"/>
              </a:xfrm>
              <a:custGeom>
                <a:avLst/>
                <a:gdLst>
                  <a:gd name="connsiteX0" fmla="*/ 85787 w 85786"/>
                  <a:gd name="connsiteY0" fmla="*/ 42894 h 85787"/>
                  <a:gd name="connsiteX1" fmla="*/ 42893 w 85786"/>
                  <a:gd name="connsiteY1" fmla="*/ 85787 h 85787"/>
                  <a:gd name="connsiteX2" fmla="*/ 0 w 85786"/>
                  <a:gd name="connsiteY2" fmla="*/ 42894 h 85787"/>
                  <a:gd name="connsiteX3" fmla="*/ 42893 w 85786"/>
                  <a:gd name="connsiteY3" fmla="*/ 0 h 85787"/>
                  <a:gd name="connsiteX4" fmla="*/ 85787 w 85786"/>
                  <a:gd name="connsiteY4" fmla="*/ 42894 h 8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86" h="85787">
                    <a:moveTo>
                      <a:pt x="85787" y="42894"/>
                    </a:moveTo>
                    <a:cubicBezTo>
                      <a:pt x="85787" y="66583"/>
                      <a:pt x="66582" y="85787"/>
                      <a:pt x="42893" y="85787"/>
                    </a:cubicBezTo>
                    <a:cubicBezTo>
                      <a:pt x="19204" y="85787"/>
                      <a:pt x="0" y="66583"/>
                      <a:pt x="0" y="42894"/>
                    </a:cubicBezTo>
                    <a:cubicBezTo>
                      <a:pt x="0" y="19205"/>
                      <a:pt x="19204" y="0"/>
                      <a:pt x="42893" y="0"/>
                    </a:cubicBezTo>
                    <a:cubicBezTo>
                      <a:pt x="66582" y="0"/>
                      <a:pt x="85787" y="19205"/>
                      <a:pt x="85787" y="42894"/>
                    </a:cubicBezTo>
                    <a:close/>
                  </a:path>
                </a:pathLst>
              </a:custGeom>
              <a:solidFill>
                <a:srgbClr val="FFB361"/>
              </a:solidFill>
              <a:ln w="10697" cap="flat">
                <a:noFill/>
                <a:prstDash val="solid"/>
                <a:miter/>
              </a:ln>
            </p:spPr>
            <p:txBody>
              <a:bodyPr rtlCol="1" anchor="ctr"/>
              <a:lstStyle/>
              <a:p>
                <a:endParaRPr lang="fa-IR"/>
              </a:p>
            </p:txBody>
          </p:sp>
          <p:sp>
            <p:nvSpPr>
              <p:cNvPr id="65" name="Freeform: Shape 64">
                <a:extLst>
                  <a:ext uri="{FF2B5EF4-FFF2-40B4-BE49-F238E27FC236}">
                    <a16:creationId xmlns:a16="http://schemas.microsoft.com/office/drawing/2014/main" id="{2DA9047C-9D34-414F-82BB-D8E3D96F7AA1}"/>
                  </a:ext>
                </a:extLst>
              </p:cNvPr>
              <p:cNvSpPr/>
              <p:nvPr/>
            </p:nvSpPr>
            <p:spPr>
              <a:xfrm>
                <a:off x="3272212" y="975967"/>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1071 h 150878"/>
                  <a:gd name="connsiteX4" fmla="*/ 143264 w 244921"/>
                  <a:gd name="connsiteY4" fmla="*/ 66485 h 150878"/>
                  <a:gd name="connsiteX5" fmla="*/ 0 w 244921"/>
                  <a:gd name="connsiteY5" fmla="*/ 143694 h 150878"/>
                  <a:gd name="connsiteX6" fmla="*/ 3860 w 244921"/>
                  <a:gd name="connsiteY6" fmla="*/ 150878 h 150878"/>
                  <a:gd name="connsiteX7" fmla="*/ 147982 w 244921"/>
                  <a:gd name="connsiteY7" fmla="*/ 73348 h 150878"/>
                  <a:gd name="connsiteX8" fmla="*/ 172861 w 244921"/>
                  <a:gd name="connsiteY8" fmla="*/ 81605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1071"/>
                    </a:lnTo>
                    <a:lnTo>
                      <a:pt x="143264" y="66485"/>
                    </a:lnTo>
                    <a:lnTo>
                      <a:pt x="0" y="143694"/>
                    </a:lnTo>
                    <a:lnTo>
                      <a:pt x="3860" y="150878"/>
                    </a:lnTo>
                    <a:lnTo>
                      <a:pt x="147982" y="73348"/>
                    </a:lnTo>
                    <a:lnTo>
                      <a:pt x="172861" y="81605"/>
                    </a:lnTo>
                    <a:lnTo>
                      <a:pt x="244921" y="40534"/>
                    </a:lnTo>
                    <a:close/>
                  </a:path>
                </a:pathLst>
              </a:custGeom>
              <a:solidFill>
                <a:srgbClr val="6745FF"/>
              </a:solidFill>
              <a:ln w="10697" cap="flat">
                <a:noFill/>
                <a:prstDash val="solid"/>
                <a:miter/>
              </a:ln>
            </p:spPr>
            <p:txBody>
              <a:bodyPr rtlCol="1" anchor="ctr"/>
              <a:lstStyle/>
              <a:p>
                <a:endParaRPr lang="fa-IR"/>
              </a:p>
            </p:txBody>
          </p:sp>
          <p:sp>
            <p:nvSpPr>
              <p:cNvPr id="66" name="Freeform: Shape 65">
                <a:extLst>
                  <a:ext uri="{FF2B5EF4-FFF2-40B4-BE49-F238E27FC236}">
                    <a16:creationId xmlns:a16="http://schemas.microsoft.com/office/drawing/2014/main" id="{A59EE335-D409-478B-A55C-18BB53410FE6}"/>
                  </a:ext>
                </a:extLst>
              </p:cNvPr>
              <p:cNvSpPr/>
              <p:nvPr/>
            </p:nvSpPr>
            <p:spPr>
              <a:xfrm>
                <a:off x="3308993" y="859511"/>
                <a:ext cx="245028" cy="150878"/>
              </a:xfrm>
              <a:custGeom>
                <a:avLst/>
                <a:gdLst>
                  <a:gd name="connsiteX0" fmla="*/ 245029 w 245028"/>
                  <a:gd name="connsiteY0" fmla="*/ 40534 h 150878"/>
                  <a:gd name="connsiteX1" fmla="*/ 216612 w 245028"/>
                  <a:gd name="connsiteY1" fmla="*/ 29811 h 150878"/>
                  <a:gd name="connsiteX2" fmla="*/ 221866 w 245028"/>
                  <a:gd name="connsiteY2" fmla="*/ 0 h 150878"/>
                  <a:gd name="connsiteX3" fmla="*/ 149912 w 245028"/>
                  <a:gd name="connsiteY3" fmla="*/ 40963 h 150878"/>
                  <a:gd name="connsiteX4" fmla="*/ 143371 w 245028"/>
                  <a:gd name="connsiteY4" fmla="*/ 66485 h 150878"/>
                  <a:gd name="connsiteX5" fmla="*/ 0 w 245028"/>
                  <a:gd name="connsiteY5" fmla="*/ 143694 h 150878"/>
                  <a:gd name="connsiteX6" fmla="*/ 3968 w 245028"/>
                  <a:gd name="connsiteY6" fmla="*/ 150878 h 150878"/>
                  <a:gd name="connsiteX7" fmla="*/ 148090 w 245028"/>
                  <a:gd name="connsiteY7" fmla="*/ 73241 h 150878"/>
                  <a:gd name="connsiteX8" fmla="*/ 172968 w 245028"/>
                  <a:gd name="connsiteY8" fmla="*/ 81605 h 150878"/>
                  <a:gd name="connsiteX9" fmla="*/ 245029 w 245028"/>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28" h="150878">
                    <a:moveTo>
                      <a:pt x="245029" y="40534"/>
                    </a:moveTo>
                    <a:lnTo>
                      <a:pt x="216612" y="29811"/>
                    </a:lnTo>
                    <a:lnTo>
                      <a:pt x="221866" y="0"/>
                    </a:lnTo>
                    <a:lnTo>
                      <a:pt x="149912" y="40963"/>
                    </a:lnTo>
                    <a:lnTo>
                      <a:pt x="143371" y="66485"/>
                    </a:lnTo>
                    <a:lnTo>
                      <a:pt x="0" y="143694"/>
                    </a:lnTo>
                    <a:lnTo>
                      <a:pt x="3968" y="150878"/>
                    </a:lnTo>
                    <a:lnTo>
                      <a:pt x="148090" y="73241"/>
                    </a:lnTo>
                    <a:lnTo>
                      <a:pt x="172968" y="81605"/>
                    </a:lnTo>
                    <a:lnTo>
                      <a:pt x="245029" y="40534"/>
                    </a:lnTo>
                    <a:close/>
                  </a:path>
                </a:pathLst>
              </a:custGeom>
              <a:solidFill>
                <a:srgbClr val="6745FF"/>
              </a:solidFill>
              <a:ln w="10697" cap="flat">
                <a:noFill/>
                <a:prstDash val="solid"/>
                <a:miter/>
              </a:ln>
            </p:spPr>
            <p:txBody>
              <a:bodyPr rtlCol="1" anchor="ctr"/>
              <a:lstStyle/>
              <a:p>
                <a:endParaRPr lang="fa-IR"/>
              </a:p>
            </p:txBody>
          </p:sp>
          <p:sp>
            <p:nvSpPr>
              <p:cNvPr id="67" name="Freeform: Shape 66">
                <a:extLst>
                  <a:ext uri="{FF2B5EF4-FFF2-40B4-BE49-F238E27FC236}">
                    <a16:creationId xmlns:a16="http://schemas.microsoft.com/office/drawing/2014/main" id="{7970F6B5-DE12-4932-88AA-3AC48CED40D7}"/>
                  </a:ext>
                </a:extLst>
              </p:cNvPr>
              <p:cNvSpPr/>
              <p:nvPr/>
            </p:nvSpPr>
            <p:spPr>
              <a:xfrm>
                <a:off x="3483033" y="986905"/>
                <a:ext cx="244921" cy="150878"/>
              </a:xfrm>
              <a:custGeom>
                <a:avLst/>
                <a:gdLst>
                  <a:gd name="connsiteX0" fmla="*/ 244921 w 244921"/>
                  <a:gd name="connsiteY0" fmla="*/ 40534 h 150878"/>
                  <a:gd name="connsiteX1" fmla="*/ 216612 w 244921"/>
                  <a:gd name="connsiteY1" fmla="*/ 29811 h 150878"/>
                  <a:gd name="connsiteX2" fmla="*/ 221866 w 244921"/>
                  <a:gd name="connsiteY2" fmla="*/ 0 h 150878"/>
                  <a:gd name="connsiteX3" fmla="*/ 149805 w 244921"/>
                  <a:gd name="connsiteY3" fmla="*/ 40963 h 150878"/>
                  <a:gd name="connsiteX4" fmla="*/ 143371 w 244921"/>
                  <a:gd name="connsiteY4" fmla="*/ 66485 h 150878"/>
                  <a:gd name="connsiteX5" fmla="*/ 0 w 244921"/>
                  <a:gd name="connsiteY5" fmla="*/ 143586 h 150878"/>
                  <a:gd name="connsiteX6" fmla="*/ 3860 w 244921"/>
                  <a:gd name="connsiteY6" fmla="*/ 150878 h 150878"/>
                  <a:gd name="connsiteX7" fmla="*/ 147982 w 244921"/>
                  <a:gd name="connsiteY7" fmla="*/ 73241 h 150878"/>
                  <a:gd name="connsiteX8" fmla="*/ 172968 w 244921"/>
                  <a:gd name="connsiteY8" fmla="*/ 81498 h 150878"/>
                  <a:gd name="connsiteX9" fmla="*/ 244921 w 244921"/>
                  <a:gd name="connsiteY9" fmla="*/ 40534 h 15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921" h="150878">
                    <a:moveTo>
                      <a:pt x="244921" y="40534"/>
                    </a:moveTo>
                    <a:lnTo>
                      <a:pt x="216612" y="29811"/>
                    </a:lnTo>
                    <a:lnTo>
                      <a:pt x="221866" y="0"/>
                    </a:lnTo>
                    <a:lnTo>
                      <a:pt x="149805" y="40963"/>
                    </a:lnTo>
                    <a:lnTo>
                      <a:pt x="143371" y="66485"/>
                    </a:lnTo>
                    <a:lnTo>
                      <a:pt x="0" y="143586"/>
                    </a:lnTo>
                    <a:lnTo>
                      <a:pt x="3860" y="150878"/>
                    </a:lnTo>
                    <a:lnTo>
                      <a:pt x="147982" y="73241"/>
                    </a:lnTo>
                    <a:lnTo>
                      <a:pt x="172968" y="81498"/>
                    </a:lnTo>
                    <a:lnTo>
                      <a:pt x="244921" y="40534"/>
                    </a:lnTo>
                    <a:close/>
                  </a:path>
                </a:pathLst>
              </a:custGeom>
              <a:solidFill>
                <a:srgbClr val="6745FF"/>
              </a:solidFill>
              <a:ln w="10697"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4077519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1</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8" name="Group 37">
            <a:extLst>
              <a:ext uri="{FF2B5EF4-FFF2-40B4-BE49-F238E27FC236}">
                <a16:creationId xmlns:a16="http://schemas.microsoft.com/office/drawing/2014/main" id="{45CB70FE-CB29-4594-8133-BF086C1F17D2}"/>
              </a:ext>
            </a:extLst>
          </p:cNvPr>
          <p:cNvGrpSpPr/>
          <p:nvPr/>
        </p:nvGrpSpPr>
        <p:grpSpPr>
          <a:xfrm>
            <a:off x="706299" y="900007"/>
            <a:ext cx="10563725" cy="4896129"/>
            <a:chOff x="7346428" y="1662857"/>
            <a:chExt cx="3413166" cy="4896129"/>
          </a:xfrm>
        </p:grpSpPr>
        <p:sp>
          <p:nvSpPr>
            <p:cNvPr id="39" name="Rectangle 38">
              <a:extLst>
                <a:ext uri="{FF2B5EF4-FFF2-40B4-BE49-F238E27FC236}">
                  <a16:creationId xmlns:a16="http://schemas.microsoft.com/office/drawing/2014/main" id="{2FB862F5-BA3D-487D-96E1-7F9528D309BD}"/>
                </a:ext>
              </a:extLst>
            </p:cNvPr>
            <p:cNvSpPr/>
            <p:nvPr/>
          </p:nvSpPr>
          <p:spPr>
            <a:xfrm>
              <a:off x="7346428" y="1878688"/>
              <a:ext cx="3413166" cy="468029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0" name="Rectangle 39">
              <a:extLst>
                <a:ext uri="{FF2B5EF4-FFF2-40B4-BE49-F238E27FC236}">
                  <a16:creationId xmlns:a16="http://schemas.microsoft.com/office/drawing/2014/main" id="{8C42755A-9AC3-49A7-AA43-D98AE62F76DC}"/>
                </a:ext>
              </a:extLst>
            </p:cNvPr>
            <p:cNvSpPr/>
            <p:nvPr/>
          </p:nvSpPr>
          <p:spPr>
            <a:xfrm>
              <a:off x="7411128" y="1662857"/>
              <a:ext cx="3292720" cy="4724916"/>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endParaRPr lang="fa-IR" sz="2800">
                <a:solidFill>
                  <a:schemeClr val="tx1">
                    <a:lumMod val="95000"/>
                    <a:lumOff val="5000"/>
                  </a:schemeClr>
                </a:solidFill>
                <a:cs typeface="B Mitra" panose="00000400000000000000" pitchFamily="2" charset="-78"/>
              </a:endParaRPr>
            </a:p>
            <a:p>
              <a:pPr algn="justLow"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 کتابهای زیادی در شصت و سه درصد گذشته،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 </a:t>
              </a:r>
            </a:p>
          </p:txBody>
        </p:sp>
      </p:grpSp>
      <p:sp>
        <p:nvSpPr>
          <p:cNvPr id="20" name="Rectangle: Rounded Corners 19">
            <a:extLst>
              <a:ext uri="{FF2B5EF4-FFF2-40B4-BE49-F238E27FC236}">
                <a16:creationId xmlns:a16="http://schemas.microsoft.com/office/drawing/2014/main" id="{944C1957-35D3-4C83-9FFE-B50063A6AB0B}"/>
              </a:ext>
            </a:extLst>
          </p:cNvPr>
          <p:cNvSpPr/>
          <p:nvPr/>
        </p:nvSpPr>
        <p:spPr>
          <a:xfrm>
            <a:off x="3785193" y="523602"/>
            <a:ext cx="4621614" cy="752809"/>
          </a:xfrm>
          <a:prstGeom prst="roundRect">
            <a:avLst>
              <a:gd name="adj" fmla="val 8169"/>
            </a:avLst>
          </a:prstGeom>
          <a:solidFill>
            <a:schemeClr val="accent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تیتر خود را وارد کنید</a:t>
            </a:r>
          </a:p>
        </p:txBody>
      </p:sp>
    </p:spTree>
    <p:extLst>
      <p:ext uri="{BB962C8B-B14F-4D97-AF65-F5344CB8AC3E}">
        <p14:creationId xmlns:p14="http://schemas.microsoft.com/office/powerpoint/2010/main" val="560416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5545D0-E4DC-4E5A-8E15-AF079C5A3D6C}"/>
              </a:ext>
            </a:extLst>
          </p:cNvPr>
          <p:cNvSpPr>
            <a:spLocks noGrp="1"/>
          </p:cNvSpPr>
          <p:nvPr>
            <p:ph type="pic" idx="1"/>
          </p:nvPr>
        </p:nvSpPr>
        <p:spPr>
          <a:xfrm>
            <a:off x="-827472" y="2231137"/>
            <a:ext cx="4472681" cy="3083848"/>
          </a:xfrm>
        </p:spPr>
        <p:txBody>
          <a:bodyPr/>
          <a:lstStyle/>
          <a:p>
            <a:endParaRPr lang="en-US"/>
          </a:p>
        </p:txBody>
      </p:sp>
      <p:sp>
        <p:nvSpPr>
          <p:cNvPr id="3" name="Picture Placeholder 2">
            <a:extLst>
              <a:ext uri="{FF2B5EF4-FFF2-40B4-BE49-F238E27FC236}">
                <a16:creationId xmlns:a16="http://schemas.microsoft.com/office/drawing/2014/main" id="{B97A55C4-B976-46AA-9D11-93B56B72DEED}"/>
              </a:ext>
            </a:extLst>
          </p:cNvPr>
          <p:cNvSpPr>
            <a:spLocks noGrp="1"/>
          </p:cNvSpPr>
          <p:nvPr>
            <p:ph type="pic" idx="10"/>
          </p:nvPr>
        </p:nvSpPr>
        <p:spPr>
          <a:xfrm>
            <a:off x="3859659" y="2231137"/>
            <a:ext cx="4472681" cy="3083848"/>
          </a:xfrm>
        </p:spPr>
        <p:txBody>
          <a:bodyPr/>
          <a:lstStyle/>
          <a:p>
            <a:endParaRPr lang="en-US"/>
          </a:p>
        </p:txBody>
      </p:sp>
      <p:sp>
        <p:nvSpPr>
          <p:cNvPr id="4" name="Picture Placeholder 3">
            <a:extLst>
              <a:ext uri="{FF2B5EF4-FFF2-40B4-BE49-F238E27FC236}">
                <a16:creationId xmlns:a16="http://schemas.microsoft.com/office/drawing/2014/main" id="{C6FDA17A-CD75-4898-83DC-31EFC387CE7B}"/>
              </a:ext>
            </a:extLst>
          </p:cNvPr>
          <p:cNvSpPr>
            <a:spLocks noGrp="1"/>
          </p:cNvSpPr>
          <p:nvPr>
            <p:ph type="pic" idx="11"/>
          </p:nvPr>
        </p:nvSpPr>
        <p:spPr>
          <a:xfrm>
            <a:off x="8546790" y="2231137"/>
            <a:ext cx="4472681" cy="3083848"/>
          </a:xfrm>
        </p:spPr>
        <p:txBody>
          <a:bodyPr/>
          <a:lstStyle/>
          <a:p>
            <a:endParaRPr lang="en-US"/>
          </a:p>
        </p:txBody>
      </p:sp>
      <p:grpSp>
        <p:nvGrpSpPr>
          <p:cNvPr id="5" name="Group 4">
            <a:extLst>
              <a:ext uri="{FF2B5EF4-FFF2-40B4-BE49-F238E27FC236}">
                <a16:creationId xmlns:a16="http://schemas.microsoft.com/office/drawing/2014/main" id="{94941733-38B5-4DE0-A95F-CCD6ACCFC9D0}"/>
              </a:ext>
            </a:extLst>
          </p:cNvPr>
          <p:cNvGrpSpPr/>
          <p:nvPr/>
        </p:nvGrpSpPr>
        <p:grpSpPr>
          <a:xfrm>
            <a:off x="10795777" y="5977310"/>
            <a:ext cx="1224080" cy="734400"/>
            <a:chOff x="10781922" y="158400"/>
            <a:chExt cx="1224080" cy="734400"/>
          </a:xfrm>
        </p:grpSpPr>
        <p:sp>
          <p:nvSpPr>
            <p:cNvPr id="6" name="Rectangle: Rounded Corners 5">
              <a:extLst>
                <a:ext uri="{FF2B5EF4-FFF2-40B4-BE49-F238E27FC236}">
                  <a16:creationId xmlns:a16="http://schemas.microsoft.com/office/drawing/2014/main" id="{A5980A86-48FB-44A6-89A1-CA61B01615F5}"/>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2</a:t>
              </a:r>
            </a:p>
          </p:txBody>
        </p:sp>
        <p:grpSp>
          <p:nvGrpSpPr>
            <p:cNvPr id="7" name="Group 6">
              <a:extLst>
                <a:ext uri="{FF2B5EF4-FFF2-40B4-BE49-F238E27FC236}">
                  <a16:creationId xmlns:a16="http://schemas.microsoft.com/office/drawing/2014/main" id="{DE00D8C4-D38E-4163-BCC8-9D4C8F0A41C6}"/>
                </a:ext>
              </a:extLst>
            </p:cNvPr>
            <p:cNvGrpSpPr>
              <a:grpSpLocks noChangeAspect="1"/>
            </p:cNvGrpSpPr>
            <p:nvPr/>
          </p:nvGrpSpPr>
          <p:grpSpPr>
            <a:xfrm>
              <a:off x="11271602" y="158400"/>
              <a:ext cx="734400" cy="734400"/>
              <a:chOff x="8467999" y="2706737"/>
              <a:chExt cx="1145658" cy="1145658"/>
            </a:xfrm>
          </p:grpSpPr>
          <p:sp>
            <p:nvSpPr>
              <p:cNvPr id="8" name="Rectangle: Rounded Corners 7">
                <a:extLst>
                  <a:ext uri="{FF2B5EF4-FFF2-40B4-BE49-F238E27FC236}">
                    <a16:creationId xmlns:a16="http://schemas.microsoft.com/office/drawing/2014/main" id="{41444EAE-927D-409F-A35C-70DA16DC5334}"/>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9" name="Graphic 26">
                <a:extLst>
                  <a:ext uri="{FF2B5EF4-FFF2-40B4-BE49-F238E27FC236}">
                    <a16:creationId xmlns:a16="http://schemas.microsoft.com/office/drawing/2014/main" id="{F9CFB5B1-FF7B-4D37-8EB3-3CFDE5FB6739}"/>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10" name="Freeform: Shape 9">
                  <a:extLst>
                    <a:ext uri="{FF2B5EF4-FFF2-40B4-BE49-F238E27FC236}">
                      <a16:creationId xmlns:a16="http://schemas.microsoft.com/office/drawing/2014/main" id="{4BCADE23-B367-4326-B8DC-4740F8F8A04F}"/>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11" name="Freeform: Shape 10">
                  <a:extLst>
                    <a:ext uri="{FF2B5EF4-FFF2-40B4-BE49-F238E27FC236}">
                      <a16:creationId xmlns:a16="http://schemas.microsoft.com/office/drawing/2014/main" id="{1646801F-F7DB-4742-B180-5C47CA7F0522}"/>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12" name="Freeform: Shape 11">
                  <a:extLst>
                    <a:ext uri="{FF2B5EF4-FFF2-40B4-BE49-F238E27FC236}">
                      <a16:creationId xmlns:a16="http://schemas.microsoft.com/office/drawing/2014/main" id="{DD771548-3A64-4666-BE6D-D55250C5FFE8}"/>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13" name="Freeform: Shape 12">
                  <a:extLst>
                    <a:ext uri="{FF2B5EF4-FFF2-40B4-BE49-F238E27FC236}">
                      <a16:creationId xmlns:a16="http://schemas.microsoft.com/office/drawing/2014/main" id="{D85E7B8C-932B-4F1C-8540-BA10924AA53A}"/>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14" name="Freeform: Shape 13">
                  <a:extLst>
                    <a:ext uri="{FF2B5EF4-FFF2-40B4-BE49-F238E27FC236}">
                      <a16:creationId xmlns:a16="http://schemas.microsoft.com/office/drawing/2014/main" id="{768873C6-436C-4E33-BA59-F5FBB0E6AAC3}"/>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15" name="Freeform: Shape 14">
                  <a:extLst>
                    <a:ext uri="{FF2B5EF4-FFF2-40B4-BE49-F238E27FC236}">
                      <a16:creationId xmlns:a16="http://schemas.microsoft.com/office/drawing/2014/main" id="{FA11F9FA-A4E0-4E33-A908-B6CF640B0A65}"/>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16" name="Freeform: Shape 15">
                  <a:extLst>
                    <a:ext uri="{FF2B5EF4-FFF2-40B4-BE49-F238E27FC236}">
                      <a16:creationId xmlns:a16="http://schemas.microsoft.com/office/drawing/2014/main" id="{155DD930-D2BD-474B-A9BE-3A36D5B97E3B}"/>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17" name="Freeform: Shape 16">
                  <a:extLst>
                    <a:ext uri="{FF2B5EF4-FFF2-40B4-BE49-F238E27FC236}">
                      <a16:creationId xmlns:a16="http://schemas.microsoft.com/office/drawing/2014/main" id="{425D84A8-8172-453F-8516-05DB073EEF3A}"/>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AED29943-6A45-4FC8-8BB3-1643089B7222}"/>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sp>
        <p:nvSpPr>
          <p:cNvPr id="23" name="Rectangle 22">
            <a:extLst>
              <a:ext uri="{FF2B5EF4-FFF2-40B4-BE49-F238E27FC236}">
                <a16:creationId xmlns:a16="http://schemas.microsoft.com/office/drawing/2014/main" id="{D87B445A-9CF7-4DBD-923A-0A50823759A5}"/>
              </a:ext>
            </a:extLst>
          </p:cNvPr>
          <p:cNvSpPr/>
          <p:nvPr/>
        </p:nvSpPr>
        <p:spPr>
          <a:xfrm>
            <a:off x="0" y="470911"/>
            <a:ext cx="12191999" cy="1353313"/>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chor="ctr" anchorCtr="0">
            <a:normAutofit fontScale="92500" lnSpcReduction="10000"/>
          </a:bodyPr>
          <a:lstStyle/>
          <a:p>
            <a:pPr algn="ctr" rtl="1">
              <a:lnSpc>
                <a:spcPct val="150000"/>
              </a:lnSpc>
            </a:pPr>
            <a:r>
              <a:rPr lang="fa-IR" sz="2800">
                <a:solidFill>
                  <a:schemeClr val="tx1">
                    <a:lumMod val="95000"/>
                    <a:lumOff val="5000"/>
                  </a:scheme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p>
        </p:txBody>
      </p:sp>
    </p:spTree>
    <p:extLst>
      <p:ext uri="{BB962C8B-B14F-4D97-AF65-F5344CB8AC3E}">
        <p14:creationId xmlns:p14="http://schemas.microsoft.com/office/powerpoint/2010/main" val="36252555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386479-9B7A-401A-B374-7B5400C90FB5}"/>
              </a:ext>
            </a:extLst>
          </p:cNvPr>
          <p:cNvGrpSpPr/>
          <p:nvPr/>
        </p:nvGrpSpPr>
        <p:grpSpPr>
          <a:xfrm>
            <a:off x="10795777" y="5977310"/>
            <a:ext cx="1224080" cy="734400"/>
            <a:chOff x="10781922" y="158400"/>
            <a:chExt cx="1224080" cy="734400"/>
          </a:xfrm>
        </p:grpSpPr>
        <p:sp>
          <p:nvSpPr>
            <p:cNvPr id="19" name="Rectangle: Rounded Corners 18">
              <a:extLst>
                <a:ext uri="{FF2B5EF4-FFF2-40B4-BE49-F238E27FC236}">
                  <a16:creationId xmlns:a16="http://schemas.microsoft.com/office/drawing/2014/main" id="{EF514890-C979-4D34-8D11-16573DC5C646}"/>
                </a:ext>
              </a:extLst>
            </p:cNvPr>
            <p:cNvSpPr/>
            <p:nvPr/>
          </p:nvSpPr>
          <p:spPr>
            <a:xfrm>
              <a:off x="10781922" y="329613"/>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a:cs typeface="IRAN Sans" panose="020B0400000000000000" pitchFamily="34" charset="-78"/>
                </a:rPr>
                <a:t>3</a:t>
              </a:r>
            </a:p>
          </p:txBody>
        </p:sp>
        <p:grpSp>
          <p:nvGrpSpPr>
            <p:cNvPr id="17" name="Group 16">
              <a:extLst>
                <a:ext uri="{FF2B5EF4-FFF2-40B4-BE49-F238E27FC236}">
                  <a16:creationId xmlns:a16="http://schemas.microsoft.com/office/drawing/2014/main" id="{38937628-D2B4-403C-9B2A-228FDE830047}"/>
                </a:ext>
              </a:extLst>
            </p:cNvPr>
            <p:cNvGrpSpPr>
              <a:grpSpLocks noChangeAspect="1"/>
            </p:cNvGrpSpPr>
            <p:nvPr/>
          </p:nvGrpSpPr>
          <p:grpSpPr>
            <a:xfrm>
              <a:off x="11271602" y="158400"/>
              <a:ext cx="734400" cy="734400"/>
              <a:chOff x="8467999" y="2706737"/>
              <a:chExt cx="1145658" cy="1145658"/>
            </a:xfrm>
          </p:grpSpPr>
          <p:sp>
            <p:nvSpPr>
              <p:cNvPr id="18" name="Rectangle: Rounded Corners 17">
                <a:extLst>
                  <a:ext uri="{FF2B5EF4-FFF2-40B4-BE49-F238E27FC236}">
                    <a16:creationId xmlns:a16="http://schemas.microsoft.com/office/drawing/2014/main" id="{893BD035-A14E-4F14-8F5D-F5E9E5675456}"/>
                  </a:ext>
                </a:extLst>
              </p:cNvPr>
              <p:cNvSpPr/>
              <p:nvPr/>
            </p:nvSpPr>
            <p:spPr>
              <a:xfrm>
                <a:off x="8467999" y="2706737"/>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2" name="Graphic 26">
                <a:extLst>
                  <a:ext uri="{FF2B5EF4-FFF2-40B4-BE49-F238E27FC236}">
                    <a16:creationId xmlns:a16="http://schemas.microsoft.com/office/drawing/2014/main" id="{3E2FE5E1-79ED-40EF-A391-57B8D2A296DD}"/>
                  </a:ext>
                </a:extLst>
              </p:cNvPr>
              <p:cNvGrpSpPr>
                <a:grpSpLocks noChangeAspect="1"/>
              </p:cNvGrpSpPr>
              <p:nvPr/>
            </p:nvGrpSpPr>
            <p:grpSpPr>
              <a:xfrm>
                <a:off x="8725391" y="2865566"/>
                <a:ext cx="630867" cy="828000"/>
                <a:chOff x="7140329" y="710984"/>
                <a:chExt cx="385023" cy="505342"/>
              </a:xfrm>
              <a:solidFill>
                <a:schemeClr val="accent1"/>
              </a:solidFill>
            </p:grpSpPr>
            <p:sp>
              <p:nvSpPr>
                <p:cNvPr id="23" name="Freeform: Shape 22">
                  <a:extLst>
                    <a:ext uri="{FF2B5EF4-FFF2-40B4-BE49-F238E27FC236}">
                      <a16:creationId xmlns:a16="http://schemas.microsoft.com/office/drawing/2014/main" id="{975903CA-45EF-4CEE-A440-36D8A1C1D6E0}"/>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E2A51579-9F17-44A4-BA6F-26B9AB3E5599}"/>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E2E44C35-0987-43E9-8A06-59C560FAC770}"/>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DB1F51C0-06CB-4F6C-AAF7-3CA91363F1C3}"/>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ADD3B6E5-95E5-4D05-86E0-545515E8CCE0}"/>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16F94922-D225-4F9F-9AF6-A8FEDD3CC1F8}"/>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2534480C-ADA7-4643-ADF6-7DC60EA8C33F}"/>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D860472E-C936-49A7-9A63-F0F4C2769FBD}"/>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E181558B-7A57-45F0-8076-0FDAB18C18DE}"/>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grpSp>
      <p:grpSp>
        <p:nvGrpSpPr>
          <p:cNvPr id="35" name="Group 34">
            <a:extLst>
              <a:ext uri="{FF2B5EF4-FFF2-40B4-BE49-F238E27FC236}">
                <a16:creationId xmlns:a16="http://schemas.microsoft.com/office/drawing/2014/main" id="{E196FE4E-F606-4B33-A546-BC5F301CDEC1}"/>
              </a:ext>
            </a:extLst>
          </p:cNvPr>
          <p:cNvGrpSpPr/>
          <p:nvPr/>
        </p:nvGrpSpPr>
        <p:grpSpPr>
          <a:xfrm>
            <a:off x="2699889" y="1291843"/>
            <a:ext cx="7864850" cy="4867863"/>
            <a:chOff x="2253872" y="1684340"/>
            <a:chExt cx="7991686" cy="4951840"/>
          </a:xfrm>
        </p:grpSpPr>
        <p:grpSp>
          <p:nvGrpSpPr>
            <p:cNvPr id="36" name="Group 35">
              <a:extLst>
                <a:ext uri="{FF2B5EF4-FFF2-40B4-BE49-F238E27FC236}">
                  <a16:creationId xmlns:a16="http://schemas.microsoft.com/office/drawing/2014/main" id="{13CFB843-5E21-4BBD-8D28-11E50DB6AE67}"/>
                </a:ext>
              </a:extLst>
            </p:cNvPr>
            <p:cNvGrpSpPr/>
            <p:nvPr/>
          </p:nvGrpSpPr>
          <p:grpSpPr>
            <a:xfrm>
              <a:off x="3664890" y="6400870"/>
              <a:ext cx="2499954" cy="235310"/>
              <a:chOff x="-996213" y="2082408"/>
              <a:chExt cx="5042892" cy="533578"/>
            </a:xfrm>
          </p:grpSpPr>
          <p:cxnSp>
            <p:nvCxnSpPr>
              <p:cNvPr id="68" name="Straight Connector 67">
                <a:extLst>
                  <a:ext uri="{FF2B5EF4-FFF2-40B4-BE49-F238E27FC236}">
                    <a16:creationId xmlns:a16="http://schemas.microsoft.com/office/drawing/2014/main" id="{054B7414-A7CC-42B0-A67B-51AFC65FB00A}"/>
                  </a:ext>
                </a:extLst>
              </p:cNvPr>
              <p:cNvCxnSpPr>
                <a:cxnSpLocks/>
              </p:cNvCxnSpPr>
              <p:nvPr/>
            </p:nvCxnSpPr>
            <p:spPr>
              <a:xfrm flipH="1">
                <a:off x="3677677" y="2082408"/>
                <a:ext cx="369002" cy="53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5193C9-5128-4E1C-94DD-81662CDB6A8A}"/>
                  </a:ext>
                </a:extLst>
              </p:cNvPr>
              <p:cNvCxnSpPr/>
              <p:nvPr/>
            </p:nvCxnSpPr>
            <p:spPr>
              <a:xfrm flipH="1">
                <a:off x="-996213" y="2615986"/>
                <a:ext cx="469990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9DD0530-A8D8-4BF8-A3C1-26692BDAC6C4}"/>
                </a:ext>
              </a:extLst>
            </p:cNvPr>
            <p:cNvGrpSpPr/>
            <p:nvPr/>
          </p:nvGrpSpPr>
          <p:grpSpPr>
            <a:xfrm>
              <a:off x="2253872" y="5830896"/>
              <a:ext cx="2525215" cy="176212"/>
              <a:chOff x="-1047177" y="2082408"/>
              <a:chExt cx="5093854" cy="399570"/>
            </a:xfrm>
          </p:grpSpPr>
          <p:cxnSp>
            <p:nvCxnSpPr>
              <p:cNvPr id="66" name="Straight Connector 65">
                <a:extLst>
                  <a:ext uri="{FF2B5EF4-FFF2-40B4-BE49-F238E27FC236}">
                    <a16:creationId xmlns:a16="http://schemas.microsoft.com/office/drawing/2014/main" id="{0E7D1640-6F25-404A-8B03-07098C64819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EC9A42-3066-4782-87E0-0D09CB707375}"/>
                  </a:ext>
                </a:extLst>
              </p:cNvPr>
              <p:cNvCxnSpPr/>
              <p:nvPr/>
            </p:nvCxnSpPr>
            <p:spPr>
              <a:xfrm flipH="1">
                <a:off x="-1047177" y="2481978"/>
                <a:ext cx="479991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10662BE-764A-4F93-B3B1-56B91E1ADF6C}"/>
                </a:ext>
              </a:extLst>
            </p:cNvPr>
            <p:cNvGrpSpPr/>
            <p:nvPr/>
          </p:nvGrpSpPr>
          <p:grpSpPr>
            <a:xfrm flipH="1">
              <a:off x="7491325" y="5821184"/>
              <a:ext cx="2525901" cy="176212"/>
              <a:chOff x="-1048550" y="2082408"/>
              <a:chExt cx="5095227" cy="399570"/>
            </a:xfrm>
          </p:grpSpPr>
          <p:cxnSp>
            <p:nvCxnSpPr>
              <p:cNvPr id="64" name="Straight Connector 63">
                <a:extLst>
                  <a:ext uri="{FF2B5EF4-FFF2-40B4-BE49-F238E27FC236}">
                    <a16:creationId xmlns:a16="http://schemas.microsoft.com/office/drawing/2014/main" id="{B6FD0C73-6F2F-4ECB-8F5E-C9FD41DE0486}"/>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22CF8D-E7DC-4C9C-9751-6BCC83930F9D}"/>
                  </a:ext>
                </a:extLst>
              </p:cNvPr>
              <p:cNvCxnSpPr/>
              <p:nvPr/>
            </p:nvCxnSpPr>
            <p:spPr>
              <a:xfrm flipH="1">
                <a:off x="-1048550" y="2481978"/>
                <a:ext cx="479575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F910D7-5799-47E0-8448-37E77700CB8F}"/>
                </a:ext>
              </a:extLst>
            </p:cNvPr>
            <p:cNvGrpSpPr/>
            <p:nvPr/>
          </p:nvGrpSpPr>
          <p:grpSpPr>
            <a:xfrm flipH="1" flipV="1">
              <a:off x="7561746" y="2234619"/>
              <a:ext cx="2160141" cy="176212"/>
              <a:chOff x="-310742" y="2082408"/>
              <a:chExt cx="4357419" cy="399570"/>
            </a:xfrm>
          </p:grpSpPr>
          <p:cxnSp>
            <p:nvCxnSpPr>
              <p:cNvPr id="62" name="Straight Connector 61">
                <a:extLst>
                  <a:ext uri="{FF2B5EF4-FFF2-40B4-BE49-F238E27FC236}">
                    <a16:creationId xmlns:a16="http://schemas.microsoft.com/office/drawing/2014/main" id="{31FBA7BF-C141-40F5-8241-1677B83D6D20}"/>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27CD97D-5A0F-497B-B280-157FD1D57022}"/>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414B1F5-87FB-414E-AB88-CEEC62EFB09D}"/>
                </a:ext>
              </a:extLst>
            </p:cNvPr>
            <p:cNvGrpSpPr/>
            <p:nvPr/>
          </p:nvGrpSpPr>
          <p:grpSpPr>
            <a:xfrm flipV="1">
              <a:off x="4049099" y="1684340"/>
              <a:ext cx="2153849" cy="176212"/>
              <a:chOff x="-298048" y="2082408"/>
              <a:chExt cx="4344725" cy="399570"/>
            </a:xfrm>
          </p:grpSpPr>
          <p:cxnSp>
            <p:nvCxnSpPr>
              <p:cNvPr id="60" name="Straight Connector 59">
                <a:extLst>
                  <a:ext uri="{FF2B5EF4-FFF2-40B4-BE49-F238E27FC236}">
                    <a16:creationId xmlns:a16="http://schemas.microsoft.com/office/drawing/2014/main" id="{8AA86A20-E1C0-4FBF-ABAE-B6E65D594164}"/>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4B3CB13-EA76-4C70-9812-F1F278BE74A8}"/>
                  </a:ext>
                </a:extLst>
              </p:cNvPr>
              <p:cNvCxnSpPr/>
              <p:nvPr/>
            </p:nvCxnSpPr>
            <p:spPr>
              <a:xfrm flipH="1">
                <a:off x="-298048" y="2481978"/>
                <a:ext cx="4057943"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A57C13AC-18B2-4E17-B8A0-9577CA3B291C}"/>
                </a:ext>
              </a:extLst>
            </p:cNvPr>
            <p:cNvGrpSpPr/>
            <p:nvPr/>
          </p:nvGrpSpPr>
          <p:grpSpPr>
            <a:xfrm flipV="1">
              <a:off x="2536663" y="2274092"/>
              <a:ext cx="2225431" cy="176213"/>
              <a:chOff x="-442444" y="2082408"/>
              <a:chExt cx="4489121" cy="399572"/>
            </a:xfrm>
          </p:grpSpPr>
          <p:cxnSp>
            <p:nvCxnSpPr>
              <p:cNvPr id="58" name="Straight Connector 57">
                <a:extLst>
                  <a:ext uri="{FF2B5EF4-FFF2-40B4-BE49-F238E27FC236}">
                    <a16:creationId xmlns:a16="http://schemas.microsoft.com/office/drawing/2014/main" id="{CDA4D728-E4FB-47E3-85A0-C834579AF2C5}"/>
                  </a:ext>
                </a:extLst>
              </p:cNvPr>
              <p:cNvCxnSpPr>
                <a:cxnSpLocks/>
              </p:cNvCxnSpPr>
              <p:nvPr/>
            </p:nvCxnSpPr>
            <p:spPr>
              <a:xfrm flipH="1">
                <a:off x="3615501" y="2082408"/>
                <a:ext cx="431176" cy="399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EB52E4-6CA5-41CC-BCD5-9A5BA191A78F}"/>
                  </a:ext>
                </a:extLst>
              </p:cNvPr>
              <p:cNvCxnSpPr/>
              <p:nvPr/>
            </p:nvCxnSpPr>
            <p:spPr>
              <a:xfrm flipH="1">
                <a:off x="-442444" y="2481980"/>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2F117E8-9961-4B54-92F3-40C96268F3C0}"/>
                </a:ext>
              </a:extLst>
            </p:cNvPr>
            <p:cNvGrpSpPr/>
            <p:nvPr/>
          </p:nvGrpSpPr>
          <p:grpSpPr>
            <a:xfrm>
              <a:off x="4237111" y="2179711"/>
              <a:ext cx="3849614" cy="3849614"/>
              <a:chOff x="4237111" y="2179711"/>
              <a:chExt cx="3849614" cy="3849614"/>
            </a:xfrm>
          </p:grpSpPr>
          <p:sp>
            <p:nvSpPr>
              <p:cNvPr id="56" name="Pie 4">
                <a:extLst>
                  <a:ext uri="{FF2B5EF4-FFF2-40B4-BE49-F238E27FC236}">
                    <a16:creationId xmlns:a16="http://schemas.microsoft.com/office/drawing/2014/main" id="{D2BDC923-066D-4E3E-9519-DB2278368379}"/>
                  </a:ext>
                </a:extLst>
              </p:cNvPr>
              <p:cNvSpPr/>
              <p:nvPr/>
            </p:nvSpPr>
            <p:spPr>
              <a:xfrm>
                <a:off x="4237111" y="2179711"/>
                <a:ext cx="3849614" cy="3849614"/>
              </a:xfrm>
              <a:prstGeom prst="pie">
                <a:avLst>
                  <a:gd name="adj1" fmla="val 13617917"/>
                  <a:gd name="adj2" fmla="val 8059559"/>
                </a:avLst>
              </a:prstGeom>
              <a:noFill/>
              <a:ln w="254000">
                <a:gradFill>
                  <a:gsLst>
                    <a:gs pos="0">
                      <a:schemeClr val="accent1"/>
                    </a:gs>
                    <a:gs pos="100000">
                      <a:schemeClr val="accent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DAACD372-6F16-46EC-9E23-FCAA2B772C15}"/>
                  </a:ext>
                </a:extLst>
              </p:cNvPr>
              <p:cNvSpPr/>
              <p:nvPr/>
            </p:nvSpPr>
            <p:spPr>
              <a:xfrm>
                <a:off x="4373222" y="2315821"/>
                <a:ext cx="3577395" cy="3577395"/>
              </a:xfrm>
              <a:prstGeom prst="ellipse">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Oval 45">
              <a:extLst>
                <a:ext uri="{FF2B5EF4-FFF2-40B4-BE49-F238E27FC236}">
                  <a16:creationId xmlns:a16="http://schemas.microsoft.com/office/drawing/2014/main" id="{F4B89E7C-80ED-4EB6-9C91-0471DC4348DF}"/>
                </a:ext>
              </a:extLst>
            </p:cNvPr>
            <p:cNvSpPr/>
            <p:nvPr/>
          </p:nvSpPr>
          <p:spPr>
            <a:xfrm>
              <a:off x="4505326" y="2450306"/>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C5CD972-2C73-4B2C-8038-CB7CC2C58553}"/>
                </a:ext>
              </a:extLst>
            </p:cNvPr>
            <p:cNvSpPr/>
            <p:nvPr/>
          </p:nvSpPr>
          <p:spPr>
            <a:xfrm>
              <a:off x="5841641" y="1859433"/>
              <a:ext cx="640556" cy="640556"/>
            </a:xfrm>
            <a:prstGeom prst="ellipse">
              <a:avLst/>
            </a:prstGeom>
            <a:solidFill>
              <a:schemeClr val="bg1"/>
            </a:solidFill>
            <a:ln w="762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893916C-94EC-4A1D-8C34-B86A99A42B1C}"/>
                </a:ext>
              </a:extLst>
            </p:cNvPr>
            <p:cNvSpPr/>
            <p:nvPr/>
          </p:nvSpPr>
          <p:spPr>
            <a:xfrm>
              <a:off x="7193947" y="2450306"/>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6D96741-AB26-4668-AEE6-BA086FA39FE0}"/>
                </a:ext>
              </a:extLst>
            </p:cNvPr>
            <p:cNvSpPr/>
            <p:nvPr/>
          </p:nvSpPr>
          <p:spPr>
            <a:xfrm>
              <a:off x="7195566" y="5160792"/>
              <a:ext cx="640556" cy="640556"/>
            </a:xfrm>
            <a:prstGeom prst="ellipse">
              <a:avLst/>
            </a:prstGeom>
            <a:solidFill>
              <a:schemeClr val="bg1"/>
            </a:solidFill>
            <a:ln w="76200">
              <a:solidFill>
                <a:schemeClr val="accent5"/>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EB43DC4-F38B-454A-A2DB-6B1559F93409}"/>
                </a:ext>
              </a:extLst>
            </p:cNvPr>
            <p:cNvSpPr/>
            <p:nvPr/>
          </p:nvSpPr>
          <p:spPr>
            <a:xfrm>
              <a:off x="5841641" y="5731743"/>
              <a:ext cx="640556" cy="640556"/>
            </a:xfrm>
            <a:prstGeom prst="ellipse">
              <a:avLst/>
            </a:prstGeom>
            <a:solidFill>
              <a:schemeClr val="bg1"/>
            </a:solidFill>
            <a:ln w="762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55AB8BF0-3B6D-4E59-8AEC-56CCE75F4FEC}"/>
                </a:ext>
              </a:extLst>
            </p:cNvPr>
            <p:cNvSpPr/>
            <p:nvPr/>
          </p:nvSpPr>
          <p:spPr>
            <a:xfrm>
              <a:off x="4464684" y="5160792"/>
              <a:ext cx="640556" cy="640556"/>
            </a:xfrm>
            <a:prstGeom prst="ellipse">
              <a:avLst/>
            </a:prstGeom>
            <a:solidFill>
              <a:schemeClr val="bg1"/>
            </a:solidFill>
            <a:ln w="762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9329237B-CA10-40D7-A14E-443E77A4D4CC}"/>
                </a:ext>
              </a:extLst>
            </p:cNvPr>
            <p:cNvGrpSpPr/>
            <p:nvPr/>
          </p:nvGrpSpPr>
          <p:grpSpPr>
            <a:xfrm flipH="1" flipV="1">
              <a:off x="8085417" y="3571795"/>
              <a:ext cx="2160141" cy="176212"/>
              <a:chOff x="-310742" y="2082408"/>
              <a:chExt cx="4357419" cy="399570"/>
            </a:xfrm>
          </p:grpSpPr>
          <p:cxnSp>
            <p:nvCxnSpPr>
              <p:cNvPr id="54" name="Straight Connector 53">
                <a:extLst>
                  <a:ext uri="{FF2B5EF4-FFF2-40B4-BE49-F238E27FC236}">
                    <a16:creationId xmlns:a16="http://schemas.microsoft.com/office/drawing/2014/main" id="{F2C1CE6E-8D8A-49BB-8C85-B10167BB446E}"/>
                  </a:ext>
                </a:extLst>
              </p:cNvPr>
              <p:cNvCxnSpPr/>
              <p:nvPr/>
            </p:nvCxnSpPr>
            <p:spPr>
              <a:xfrm flipH="1">
                <a:off x="3740080" y="2082408"/>
                <a:ext cx="306597"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571327-6F68-4DE5-9E3E-96DD8F0B0753}"/>
                  </a:ext>
                </a:extLst>
              </p:cNvPr>
              <p:cNvCxnSpPr/>
              <p:nvPr/>
            </p:nvCxnSpPr>
            <p:spPr>
              <a:xfrm flipH="1">
                <a:off x="-310742" y="2481978"/>
                <a:ext cx="4057945"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53" name="Oval 52">
              <a:extLst>
                <a:ext uri="{FF2B5EF4-FFF2-40B4-BE49-F238E27FC236}">
                  <a16:creationId xmlns:a16="http://schemas.microsoft.com/office/drawing/2014/main" id="{F0961881-1912-4113-AD01-8D1355AF168B}"/>
                </a:ext>
              </a:extLst>
            </p:cNvPr>
            <p:cNvSpPr/>
            <p:nvPr/>
          </p:nvSpPr>
          <p:spPr>
            <a:xfrm>
              <a:off x="7766448" y="3784240"/>
              <a:ext cx="640556" cy="640556"/>
            </a:xfrm>
            <a:prstGeom prst="ellipse">
              <a:avLst/>
            </a:prstGeom>
            <a:solidFill>
              <a:schemeClr val="bg1"/>
            </a:solidFill>
            <a:ln w="76200">
              <a:solidFill>
                <a:schemeClr val="accent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5CA93044-B578-44E9-8B7E-7D3FD77CA8DA}"/>
              </a:ext>
            </a:extLst>
          </p:cNvPr>
          <p:cNvGrpSpPr/>
          <p:nvPr/>
        </p:nvGrpSpPr>
        <p:grpSpPr>
          <a:xfrm flipH="1">
            <a:off x="4299574" y="622286"/>
            <a:ext cx="2098834" cy="769441"/>
            <a:chOff x="4875908" y="989997"/>
            <a:chExt cx="1952828" cy="782713"/>
          </a:xfrm>
        </p:grpSpPr>
        <p:sp>
          <p:nvSpPr>
            <p:cNvPr id="73" name="TextBox 72">
              <a:extLst>
                <a:ext uri="{FF2B5EF4-FFF2-40B4-BE49-F238E27FC236}">
                  <a16:creationId xmlns:a16="http://schemas.microsoft.com/office/drawing/2014/main" id="{6B25FE0B-0486-4DF8-BDB6-7B0EF6D4DC24}"/>
                </a:ext>
              </a:extLst>
            </p:cNvPr>
            <p:cNvSpPr txBox="1"/>
            <p:nvPr/>
          </p:nvSpPr>
          <p:spPr>
            <a:xfrm>
              <a:off x="5424890" y="1227325"/>
              <a:ext cx="140384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72" name="TextBox 71">
              <a:extLst>
                <a:ext uri="{FF2B5EF4-FFF2-40B4-BE49-F238E27FC236}">
                  <a16:creationId xmlns:a16="http://schemas.microsoft.com/office/drawing/2014/main" id="{B45AC500-22CB-4140-8C23-933E804434A7}"/>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3"/>
                  </a:solidFill>
                  <a:cs typeface="IRAN Sans" panose="020B0400000000000000" pitchFamily="34" charset="-78"/>
                </a:rPr>
                <a:t>02</a:t>
              </a:r>
              <a:endParaRPr lang="id-ID" sz="4400" b="1" dirty="0">
                <a:solidFill>
                  <a:schemeClr val="accent3"/>
                </a:solidFill>
                <a:cs typeface="IRAN Sans" panose="020B0400000000000000" pitchFamily="34" charset="-78"/>
              </a:endParaRPr>
            </a:p>
          </p:txBody>
        </p:sp>
      </p:grpSp>
      <p:grpSp>
        <p:nvGrpSpPr>
          <p:cNvPr id="75" name="Group 74">
            <a:extLst>
              <a:ext uri="{FF2B5EF4-FFF2-40B4-BE49-F238E27FC236}">
                <a16:creationId xmlns:a16="http://schemas.microsoft.com/office/drawing/2014/main" id="{B90E2F92-E495-45AB-846F-844E14063AD7}"/>
              </a:ext>
            </a:extLst>
          </p:cNvPr>
          <p:cNvGrpSpPr/>
          <p:nvPr/>
        </p:nvGrpSpPr>
        <p:grpSpPr>
          <a:xfrm flipH="1">
            <a:off x="2909023" y="1275377"/>
            <a:ext cx="2103810" cy="769441"/>
            <a:chOff x="4889791" y="1003985"/>
            <a:chExt cx="1957457" cy="782713"/>
          </a:xfrm>
        </p:grpSpPr>
        <p:sp>
          <p:nvSpPr>
            <p:cNvPr id="78" name="TextBox 77">
              <a:extLst>
                <a:ext uri="{FF2B5EF4-FFF2-40B4-BE49-F238E27FC236}">
                  <a16:creationId xmlns:a16="http://schemas.microsoft.com/office/drawing/2014/main" id="{5C914F3F-B3C8-4D18-BCB2-99C496EEC3DA}"/>
                </a:ext>
              </a:extLst>
            </p:cNvPr>
            <p:cNvSpPr txBox="1"/>
            <p:nvPr/>
          </p:nvSpPr>
          <p:spPr>
            <a:xfrm>
              <a:off x="5384044" y="1239462"/>
              <a:ext cx="1463204" cy="313086"/>
            </a:xfrm>
            <a:prstGeom prst="rect">
              <a:avLst/>
            </a:prstGeom>
            <a:noFill/>
          </p:spPr>
          <p:txBody>
            <a:bodyPr wrap="square" rtlCol="0">
              <a:spAutoFit/>
            </a:bodyPr>
            <a:lstStyle/>
            <a:p>
              <a:pPr algn="r"/>
              <a:r>
                <a:rPr lang="fa-IR" sz="1400" b="1">
                  <a:solidFill>
                    <a:schemeClr val="accent1"/>
                  </a:solidFill>
                  <a:cs typeface="IRAN Sans" panose="020B0400000000000000" pitchFamily="34" charset="-78"/>
                </a:rPr>
                <a:t>متن خود را وارد کنید</a:t>
              </a:r>
              <a:endParaRPr lang="id-ID" sz="1400" b="1" dirty="0">
                <a:solidFill>
                  <a:schemeClr val="accent1"/>
                </a:solidFill>
                <a:cs typeface="IRAN Sans" panose="020B0400000000000000" pitchFamily="34" charset="-78"/>
              </a:endParaRPr>
            </a:p>
          </p:txBody>
        </p:sp>
        <p:sp>
          <p:nvSpPr>
            <p:cNvPr id="77" name="TextBox 76">
              <a:extLst>
                <a:ext uri="{FF2B5EF4-FFF2-40B4-BE49-F238E27FC236}">
                  <a16:creationId xmlns:a16="http://schemas.microsoft.com/office/drawing/2014/main" id="{80AB7E4C-EFDF-4C84-81E1-4ABE2D5E2C9A}"/>
                </a:ext>
              </a:extLst>
            </p:cNvPr>
            <p:cNvSpPr txBox="1"/>
            <p:nvPr/>
          </p:nvSpPr>
          <p:spPr>
            <a:xfrm>
              <a:off x="4889791" y="10039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01</a:t>
              </a:r>
              <a:endParaRPr lang="id-ID" sz="4400" b="1" dirty="0">
                <a:solidFill>
                  <a:schemeClr val="accent1"/>
                </a:solidFill>
                <a:cs typeface="IRAN Sans" panose="020B0400000000000000" pitchFamily="34" charset="-78"/>
              </a:endParaRPr>
            </a:p>
          </p:txBody>
        </p:sp>
      </p:grpSp>
      <p:grpSp>
        <p:nvGrpSpPr>
          <p:cNvPr id="80" name="Group 79">
            <a:extLst>
              <a:ext uri="{FF2B5EF4-FFF2-40B4-BE49-F238E27FC236}">
                <a16:creationId xmlns:a16="http://schemas.microsoft.com/office/drawing/2014/main" id="{81B2FCB3-E736-4464-A32B-4333BAC30FA7}"/>
              </a:ext>
            </a:extLst>
          </p:cNvPr>
          <p:cNvGrpSpPr/>
          <p:nvPr/>
        </p:nvGrpSpPr>
        <p:grpSpPr>
          <a:xfrm flipH="1">
            <a:off x="7796020" y="1152507"/>
            <a:ext cx="2253359" cy="769441"/>
            <a:chOff x="4875908" y="989997"/>
            <a:chExt cx="2096603" cy="782713"/>
          </a:xfrm>
        </p:grpSpPr>
        <p:sp>
          <p:nvSpPr>
            <p:cNvPr id="83" name="TextBox 82">
              <a:extLst>
                <a:ext uri="{FF2B5EF4-FFF2-40B4-BE49-F238E27FC236}">
                  <a16:creationId xmlns:a16="http://schemas.microsoft.com/office/drawing/2014/main" id="{82104372-6ECA-4C06-8176-74E276011965}"/>
                </a:ext>
              </a:extLst>
            </p:cNvPr>
            <p:cNvSpPr txBox="1"/>
            <p:nvPr/>
          </p:nvSpPr>
          <p:spPr>
            <a:xfrm>
              <a:off x="5541405" y="1205406"/>
              <a:ext cx="1431106"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82" name="TextBox 81">
              <a:extLst>
                <a:ext uri="{FF2B5EF4-FFF2-40B4-BE49-F238E27FC236}">
                  <a16:creationId xmlns:a16="http://schemas.microsoft.com/office/drawing/2014/main" id="{798D0EF9-D867-488D-9283-CE4F357A6196}"/>
                </a:ext>
              </a:extLst>
            </p:cNvPr>
            <p:cNvSpPr txBox="1"/>
            <p:nvPr/>
          </p:nvSpPr>
          <p:spPr>
            <a:xfrm>
              <a:off x="4875908" y="989997"/>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03</a:t>
              </a:r>
              <a:endParaRPr lang="id-ID" sz="4400" b="1" dirty="0">
                <a:solidFill>
                  <a:schemeClr val="accent5"/>
                </a:solidFill>
                <a:cs typeface="IRAN Sans" panose="020B0400000000000000" pitchFamily="34" charset="-78"/>
              </a:endParaRPr>
            </a:p>
          </p:txBody>
        </p:sp>
      </p:grpSp>
      <p:grpSp>
        <p:nvGrpSpPr>
          <p:cNvPr id="85" name="Group 84">
            <a:extLst>
              <a:ext uri="{FF2B5EF4-FFF2-40B4-BE49-F238E27FC236}">
                <a16:creationId xmlns:a16="http://schemas.microsoft.com/office/drawing/2014/main" id="{69408AEE-8690-4DF0-8933-C3EA033DFC48}"/>
              </a:ext>
            </a:extLst>
          </p:cNvPr>
          <p:cNvGrpSpPr/>
          <p:nvPr/>
        </p:nvGrpSpPr>
        <p:grpSpPr>
          <a:xfrm flipH="1">
            <a:off x="3777563" y="5493268"/>
            <a:ext cx="2266487" cy="769441"/>
            <a:chOff x="4838326" y="945820"/>
            <a:chExt cx="2108817" cy="782713"/>
          </a:xfrm>
        </p:grpSpPr>
        <p:sp>
          <p:nvSpPr>
            <p:cNvPr id="88" name="TextBox 87">
              <a:extLst>
                <a:ext uri="{FF2B5EF4-FFF2-40B4-BE49-F238E27FC236}">
                  <a16:creationId xmlns:a16="http://schemas.microsoft.com/office/drawing/2014/main" id="{BB10E2A8-4A25-4CF1-AFD5-EEDD0B40E86C}"/>
                </a:ext>
              </a:extLst>
            </p:cNvPr>
            <p:cNvSpPr txBox="1"/>
            <p:nvPr/>
          </p:nvSpPr>
          <p:spPr>
            <a:xfrm>
              <a:off x="5429817" y="1200618"/>
              <a:ext cx="1517326" cy="313086"/>
            </a:xfrm>
            <a:prstGeom prst="rect">
              <a:avLst/>
            </a:prstGeom>
            <a:noFill/>
          </p:spPr>
          <p:txBody>
            <a:bodyPr wrap="square" rtlCol="0">
              <a:spAutoFit/>
            </a:bodyPr>
            <a:lstStyle/>
            <a:p>
              <a:pPr lvl="0" algn="r"/>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87" name="TextBox 86">
              <a:extLst>
                <a:ext uri="{FF2B5EF4-FFF2-40B4-BE49-F238E27FC236}">
                  <a16:creationId xmlns:a16="http://schemas.microsoft.com/office/drawing/2014/main" id="{3A8914AB-120F-46C3-9011-85EDBDF1D679}"/>
                </a:ext>
              </a:extLst>
            </p:cNvPr>
            <p:cNvSpPr txBox="1"/>
            <p:nvPr/>
          </p:nvSpPr>
          <p:spPr>
            <a:xfrm>
              <a:off x="4838326" y="945820"/>
              <a:ext cx="921197" cy="782713"/>
            </a:xfrm>
            <a:prstGeom prst="rect">
              <a:avLst/>
            </a:prstGeom>
            <a:noFill/>
          </p:spPr>
          <p:txBody>
            <a:bodyPr wrap="square" rtlCol="0">
              <a:spAutoFit/>
            </a:bodyPr>
            <a:lstStyle/>
            <a:p>
              <a:pPr algn="r"/>
              <a:r>
                <a:rPr lang="fa-IR" sz="4400" b="1">
                  <a:solidFill>
                    <a:schemeClr val="tx2"/>
                  </a:solidFill>
                  <a:cs typeface="IRAN Sans" panose="020B0400000000000000" pitchFamily="34" charset="-78"/>
                </a:rPr>
                <a:t>06</a:t>
              </a:r>
              <a:endParaRPr lang="id-ID" sz="4400" b="1" dirty="0">
                <a:solidFill>
                  <a:schemeClr val="tx2"/>
                </a:solidFill>
                <a:cs typeface="IRAN Sans" panose="020B0400000000000000" pitchFamily="34" charset="-78"/>
              </a:endParaRPr>
            </a:p>
          </p:txBody>
        </p:sp>
      </p:grpSp>
      <p:grpSp>
        <p:nvGrpSpPr>
          <p:cNvPr id="90" name="Group 89">
            <a:extLst>
              <a:ext uri="{FF2B5EF4-FFF2-40B4-BE49-F238E27FC236}">
                <a16:creationId xmlns:a16="http://schemas.microsoft.com/office/drawing/2014/main" id="{D59380C5-E89C-4375-8981-75270C9FDBA8}"/>
              </a:ext>
            </a:extLst>
          </p:cNvPr>
          <p:cNvGrpSpPr/>
          <p:nvPr/>
        </p:nvGrpSpPr>
        <p:grpSpPr>
          <a:xfrm flipH="1">
            <a:off x="2539078" y="4865327"/>
            <a:ext cx="2144639" cy="769441"/>
            <a:chOff x="4735084" y="994385"/>
            <a:chExt cx="1995446" cy="782713"/>
          </a:xfrm>
        </p:grpSpPr>
        <p:sp>
          <p:nvSpPr>
            <p:cNvPr id="93" name="TextBox 92">
              <a:extLst>
                <a:ext uri="{FF2B5EF4-FFF2-40B4-BE49-F238E27FC236}">
                  <a16:creationId xmlns:a16="http://schemas.microsoft.com/office/drawing/2014/main" id="{CF9BE6D5-4D51-4808-A849-99A1A35D9DCE}"/>
                </a:ext>
              </a:extLst>
            </p:cNvPr>
            <p:cNvSpPr txBox="1"/>
            <p:nvPr/>
          </p:nvSpPr>
          <p:spPr>
            <a:xfrm>
              <a:off x="5364843" y="1219347"/>
              <a:ext cx="1365687" cy="313086"/>
            </a:xfrm>
            <a:prstGeom prst="rect">
              <a:avLst/>
            </a:prstGeom>
            <a:noFill/>
          </p:spPr>
          <p:txBody>
            <a:bodyPr wrap="square" rtlCol="0">
              <a:spAutoFit/>
            </a:bodyPr>
            <a:lstStyle/>
            <a:p>
              <a:pPr lvl="0" algn="r"/>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92" name="TextBox 91">
              <a:extLst>
                <a:ext uri="{FF2B5EF4-FFF2-40B4-BE49-F238E27FC236}">
                  <a16:creationId xmlns:a16="http://schemas.microsoft.com/office/drawing/2014/main" id="{E18EAD58-EF9C-4D79-9B29-ED7166EC222B}"/>
                </a:ext>
              </a:extLst>
            </p:cNvPr>
            <p:cNvSpPr txBox="1"/>
            <p:nvPr/>
          </p:nvSpPr>
          <p:spPr>
            <a:xfrm>
              <a:off x="4735084" y="994385"/>
              <a:ext cx="921197" cy="782713"/>
            </a:xfrm>
            <a:prstGeom prst="rect">
              <a:avLst/>
            </a:prstGeom>
            <a:noFill/>
          </p:spPr>
          <p:txBody>
            <a:bodyPr wrap="square" rtlCol="0">
              <a:spAutoFit/>
            </a:bodyPr>
            <a:lstStyle/>
            <a:p>
              <a:pPr algn="r"/>
              <a:r>
                <a:rPr lang="fa-IR" sz="4400" b="1">
                  <a:solidFill>
                    <a:schemeClr val="accent1"/>
                  </a:solidFill>
                  <a:cs typeface="IRAN Sans" panose="020B0400000000000000" pitchFamily="34" charset="-78"/>
                </a:rPr>
                <a:t>07</a:t>
              </a:r>
              <a:endParaRPr lang="id-ID" sz="4400" b="1" dirty="0">
                <a:solidFill>
                  <a:schemeClr val="accent1"/>
                </a:solidFill>
                <a:cs typeface="IRAN Sans" panose="020B0400000000000000" pitchFamily="34" charset="-78"/>
              </a:endParaRPr>
            </a:p>
          </p:txBody>
        </p:sp>
      </p:grpSp>
      <p:grpSp>
        <p:nvGrpSpPr>
          <p:cNvPr id="95" name="Group 94">
            <a:extLst>
              <a:ext uri="{FF2B5EF4-FFF2-40B4-BE49-F238E27FC236}">
                <a16:creationId xmlns:a16="http://schemas.microsoft.com/office/drawing/2014/main" id="{69CF6005-81EB-4564-801A-3C6157E7F809}"/>
              </a:ext>
            </a:extLst>
          </p:cNvPr>
          <p:cNvGrpSpPr/>
          <p:nvPr/>
        </p:nvGrpSpPr>
        <p:grpSpPr>
          <a:xfrm flipH="1">
            <a:off x="8495981" y="2464460"/>
            <a:ext cx="2048436" cy="769441"/>
            <a:chOff x="4782934" y="987514"/>
            <a:chExt cx="1905936" cy="782713"/>
          </a:xfrm>
        </p:grpSpPr>
        <p:sp>
          <p:nvSpPr>
            <p:cNvPr id="98" name="TextBox 97">
              <a:extLst>
                <a:ext uri="{FF2B5EF4-FFF2-40B4-BE49-F238E27FC236}">
                  <a16:creationId xmlns:a16="http://schemas.microsoft.com/office/drawing/2014/main" id="{9346DEB9-327B-409E-8C99-DC27225E9FD0}"/>
                </a:ext>
              </a:extLst>
            </p:cNvPr>
            <p:cNvSpPr txBox="1"/>
            <p:nvPr/>
          </p:nvSpPr>
          <p:spPr>
            <a:xfrm>
              <a:off x="5330351" y="1192824"/>
              <a:ext cx="1358519" cy="313086"/>
            </a:xfrm>
            <a:prstGeom prst="rect">
              <a:avLst/>
            </a:prstGeom>
            <a:noFill/>
          </p:spPr>
          <p:txBody>
            <a:bodyPr wrap="square" rtlCol="0">
              <a:spAutoFit/>
            </a:bodyPr>
            <a:lstStyle/>
            <a:p>
              <a:pPr lvl="0"/>
              <a:r>
                <a:rPr lang="fa-IR" sz="1400" b="1">
                  <a:solidFill>
                    <a:schemeClr val="tx2"/>
                  </a:solidFill>
                  <a:cs typeface="IRAN Sans" panose="020B0400000000000000" pitchFamily="34" charset="-78"/>
                </a:rPr>
                <a:t>متن خود را وارد کنید</a:t>
              </a:r>
              <a:endParaRPr lang="id-ID" sz="1400" b="1" dirty="0">
                <a:solidFill>
                  <a:schemeClr val="tx2"/>
                </a:solidFill>
                <a:cs typeface="IRAN Sans" panose="020B0400000000000000" pitchFamily="34" charset="-78"/>
              </a:endParaRPr>
            </a:p>
          </p:txBody>
        </p:sp>
        <p:sp>
          <p:nvSpPr>
            <p:cNvPr id="97" name="TextBox 96">
              <a:extLst>
                <a:ext uri="{FF2B5EF4-FFF2-40B4-BE49-F238E27FC236}">
                  <a16:creationId xmlns:a16="http://schemas.microsoft.com/office/drawing/2014/main" id="{BC1AAE0C-47D4-480D-8C49-8FE127903452}"/>
                </a:ext>
              </a:extLst>
            </p:cNvPr>
            <p:cNvSpPr txBox="1"/>
            <p:nvPr/>
          </p:nvSpPr>
          <p:spPr>
            <a:xfrm>
              <a:off x="4782934" y="987514"/>
              <a:ext cx="921197" cy="782713"/>
            </a:xfrm>
            <a:prstGeom prst="rect">
              <a:avLst/>
            </a:prstGeom>
            <a:noFill/>
          </p:spPr>
          <p:txBody>
            <a:bodyPr wrap="square" rtlCol="0">
              <a:spAutoFit/>
            </a:bodyPr>
            <a:lstStyle/>
            <a:p>
              <a:pPr algn="r"/>
              <a:r>
                <a:rPr lang="fa-IR" sz="4400" b="1">
                  <a:solidFill>
                    <a:schemeClr val="accent6"/>
                  </a:solidFill>
                  <a:cs typeface="IRAN Sans" panose="020B0400000000000000" pitchFamily="34" charset="-78"/>
                </a:rPr>
                <a:t>04</a:t>
              </a:r>
              <a:endParaRPr lang="id-ID" sz="4400" b="1" dirty="0">
                <a:solidFill>
                  <a:schemeClr val="accent6"/>
                </a:solidFill>
                <a:cs typeface="IRAN Sans" panose="020B0400000000000000" pitchFamily="34" charset="-78"/>
              </a:endParaRPr>
            </a:p>
          </p:txBody>
        </p:sp>
      </p:grpSp>
      <p:grpSp>
        <p:nvGrpSpPr>
          <p:cNvPr id="100" name="Group 99">
            <a:extLst>
              <a:ext uri="{FF2B5EF4-FFF2-40B4-BE49-F238E27FC236}">
                <a16:creationId xmlns:a16="http://schemas.microsoft.com/office/drawing/2014/main" id="{DA4EDEDD-60A5-48B5-9508-F56BCC06A4ED}"/>
              </a:ext>
            </a:extLst>
          </p:cNvPr>
          <p:cNvGrpSpPr/>
          <p:nvPr/>
        </p:nvGrpSpPr>
        <p:grpSpPr>
          <a:xfrm flipH="1">
            <a:off x="8236278" y="4855643"/>
            <a:ext cx="2148645" cy="769441"/>
            <a:chOff x="4810508" y="1004812"/>
            <a:chExt cx="1999173" cy="782713"/>
          </a:xfrm>
        </p:grpSpPr>
        <p:sp>
          <p:nvSpPr>
            <p:cNvPr id="103" name="TextBox 102">
              <a:extLst>
                <a:ext uri="{FF2B5EF4-FFF2-40B4-BE49-F238E27FC236}">
                  <a16:creationId xmlns:a16="http://schemas.microsoft.com/office/drawing/2014/main" id="{9A4F5392-6494-4042-AD7F-CAFAA332A0B1}"/>
                </a:ext>
              </a:extLst>
            </p:cNvPr>
            <p:cNvSpPr txBox="1"/>
            <p:nvPr/>
          </p:nvSpPr>
          <p:spPr>
            <a:xfrm>
              <a:off x="5439517" y="1210638"/>
              <a:ext cx="1370164" cy="313086"/>
            </a:xfrm>
            <a:prstGeom prst="rect">
              <a:avLst/>
            </a:prstGeom>
            <a:noFill/>
          </p:spPr>
          <p:txBody>
            <a:bodyPr wrap="square" rtlCol="0">
              <a:spAutoFit/>
            </a:bodyPr>
            <a:lstStyle/>
            <a:p>
              <a:pPr lvl="0"/>
              <a:r>
                <a:rPr lang="fa-IR" sz="1400" b="1">
                  <a:solidFill>
                    <a:srgbClr val="6D40FB"/>
                  </a:solidFill>
                  <a:cs typeface="IRAN Sans" panose="020B0400000000000000" pitchFamily="34" charset="-78"/>
                </a:rPr>
                <a:t>متن خود را وارد کنید</a:t>
              </a:r>
              <a:endParaRPr lang="id-ID" sz="1400" b="1" dirty="0">
                <a:solidFill>
                  <a:srgbClr val="6D40FB"/>
                </a:solidFill>
                <a:cs typeface="IRAN Sans" panose="020B0400000000000000" pitchFamily="34" charset="-78"/>
              </a:endParaRPr>
            </a:p>
          </p:txBody>
        </p:sp>
        <p:sp>
          <p:nvSpPr>
            <p:cNvPr id="102" name="TextBox 101">
              <a:extLst>
                <a:ext uri="{FF2B5EF4-FFF2-40B4-BE49-F238E27FC236}">
                  <a16:creationId xmlns:a16="http://schemas.microsoft.com/office/drawing/2014/main" id="{60898FBD-BAC2-4569-9FBD-8AAA623989FD}"/>
                </a:ext>
              </a:extLst>
            </p:cNvPr>
            <p:cNvSpPr txBox="1"/>
            <p:nvPr/>
          </p:nvSpPr>
          <p:spPr>
            <a:xfrm>
              <a:off x="4810508" y="1004812"/>
              <a:ext cx="921197" cy="782713"/>
            </a:xfrm>
            <a:prstGeom prst="rect">
              <a:avLst/>
            </a:prstGeom>
            <a:noFill/>
          </p:spPr>
          <p:txBody>
            <a:bodyPr wrap="square" rtlCol="0">
              <a:spAutoFit/>
            </a:bodyPr>
            <a:lstStyle/>
            <a:p>
              <a:pPr algn="r"/>
              <a:r>
                <a:rPr lang="fa-IR" sz="4400" b="1">
                  <a:solidFill>
                    <a:schemeClr val="accent5"/>
                  </a:solidFill>
                  <a:cs typeface="IRAN Sans" panose="020B0400000000000000" pitchFamily="34" charset="-78"/>
                </a:rPr>
                <a:t>05</a:t>
              </a:r>
              <a:endParaRPr lang="id-ID" sz="4400" b="1" dirty="0">
                <a:solidFill>
                  <a:schemeClr val="accent5"/>
                </a:solidFill>
                <a:cs typeface="IRAN Sans" panose="020B0400000000000000" pitchFamily="34" charset="-78"/>
              </a:endParaRPr>
            </a:p>
          </p:txBody>
        </p:sp>
      </p:grpSp>
      <p:grpSp>
        <p:nvGrpSpPr>
          <p:cNvPr id="7" name="Group 6">
            <a:extLst>
              <a:ext uri="{FF2B5EF4-FFF2-40B4-BE49-F238E27FC236}">
                <a16:creationId xmlns:a16="http://schemas.microsoft.com/office/drawing/2014/main" id="{6F99D61D-43F0-45C8-8456-FE5B7181ABF2}"/>
              </a:ext>
            </a:extLst>
          </p:cNvPr>
          <p:cNvGrpSpPr/>
          <p:nvPr/>
        </p:nvGrpSpPr>
        <p:grpSpPr>
          <a:xfrm>
            <a:off x="1052945" y="2993694"/>
            <a:ext cx="4469617" cy="1507664"/>
            <a:chOff x="1052945" y="2993694"/>
            <a:chExt cx="4469617" cy="1507664"/>
          </a:xfrm>
        </p:grpSpPr>
        <p:sp>
          <p:nvSpPr>
            <p:cNvPr id="105" name="Text Placeholder 16">
              <a:extLst>
                <a:ext uri="{FF2B5EF4-FFF2-40B4-BE49-F238E27FC236}">
                  <a16:creationId xmlns:a16="http://schemas.microsoft.com/office/drawing/2014/main" id="{2E1FA008-9F9E-4E69-99C6-99ACDF05A107}"/>
                </a:ext>
              </a:extLst>
            </p:cNvPr>
            <p:cNvSpPr txBox="1">
              <a:spLocks/>
            </p:cNvSpPr>
            <p:nvPr/>
          </p:nvSpPr>
          <p:spPr>
            <a:xfrm>
              <a:off x="1250495" y="2993694"/>
              <a:ext cx="4255508" cy="6917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fa-IR">
                  <a:solidFill>
                    <a:schemeClr val="tx1">
                      <a:lumMod val="85000"/>
                      <a:lumOff val="15000"/>
                    </a:schemeClr>
                  </a:solidFill>
                  <a:latin typeface="Montserrat Semi Bold" panose="00000700000000000000" pitchFamily="50" charset="0"/>
                  <a:cs typeface="IRAN Sans" panose="020B0400000000000000" pitchFamily="34" charset="-78"/>
                </a:rPr>
                <a:t>متن خود را وارد کنید</a:t>
              </a:r>
              <a:endParaRPr lang="en-US" b="1" dirty="0">
                <a:solidFill>
                  <a:schemeClr val="accent1"/>
                </a:solidFill>
                <a:latin typeface="Montserrat Semi Bold" panose="00000700000000000000" pitchFamily="50" charset="0"/>
                <a:cs typeface="IRAN Sans" panose="020B0400000000000000" pitchFamily="34" charset="-78"/>
              </a:endParaRPr>
            </a:p>
          </p:txBody>
        </p:sp>
        <p:sp>
          <p:nvSpPr>
            <p:cNvPr id="106" name="Text Placeholder 17">
              <a:extLst>
                <a:ext uri="{FF2B5EF4-FFF2-40B4-BE49-F238E27FC236}">
                  <a16:creationId xmlns:a16="http://schemas.microsoft.com/office/drawing/2014/main" id="{EEBCA3A7-81B8-4AD1-9EA5-1E6F7B90D8BB}"/>
                </a:ext>
              </a:extLst>
            </p:cNvPr>
            <p:cNvSpPr txBox="1">
              <a:spLocks/>
            </p:cNvSpPr>
            <p:nvPr/>
          </p:nvSpPr>
          <p:spPr>
            <a:xfrm>
              <a:off x="1052945" y="3527632"/>
              <a:ext cx="4469617" cy="9737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rtl="1">
                <a:buNone/>
              </a:pPr>
              <a:r>
                <a:rPr lang="fa-IR" sz="1800">
                  <a:solidFill>
                    <a:prstClr val="black">
                      <a:lumMod val="95000"/>
                      <a:lumOff val="5000"/>
                    </a:prstClr>
                  </a:solidFill>
                  <a:cs typeface="B Mitra" panose="00000400000000000000" pitchFamily="2" charset="-78"/>
                </a:rPr>
                <a:t>لورم ایپسوم متن ساختگی با تولید سادگی نامفهوم از صنعت چاپ و با استفاده از طراحان گرافیک است. چاپگرها و متون بلکه روزنامه و مجله در ستون و سطرآنچنان که لازم است.</a:t>
              </a:r>
              <a:endParaRPr lang="en-US" sz="1000" dirty="0">
                <a:solidFill>
                  <a:schemeClr val="tx1">
                    <a:lumMod val="50000"/>
                    <a:lumOff val="50000"/>
                  </a:schemeClr>
                </a:solidFill>
              </a:endParaRPr>
            </a:p>
          </p:txBody>
        </p:sp>
      </p:grpSp>
    </p:spTree>
    <p:extLst>
      <p:ext uri="{BB962C8B-B14F-4D97-AF65-F5344CB8AC3E}">
        <p14:creationId xmlns:p14="http://schemas.microsoft.com/office/powerpoint/2010/main" val="4038964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additive="base">
                                        <p:cTn id="14" dur="500" fill="hold"/>
                                        <p:tgtEl>
                                          <p:spTgt spid="35"/>
                                        </p:tgtEl>
                                        <p:attrNameLst>
                                          <p:attrName>ppt_x</p:attrName>
                                        </p:attrNameLst>
                                      </p:cBhvr>
                                      <p:tavLst>
                                        <p:tav tm="0">
                                          <p:val>
                                            <p:strVal val="1+#ppt_w/2"/>
                                          </p:val>
                                        </p:tav>
                                        <p:tav tm="100000">
                                          <p:val>
                                            <p:strVal val="#ppt_x"/>
                                          </p:val>
                                        </p:tav>
                                      </p:tavLst>
                                    </p:anim>
                                    <p:anim calcmode="lin" valueType="num">
                                      <p:cBhvr additive="base">
                                        <p:cTn id="15" dur="500" fill="hold"/>
                                        <p:tgtEl>
                                          <p:spTgt spid="3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500"/>
                                        <p:tgtEl>
                                          <p:spTgt spid="100"/>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8000" b="1" dirty="0">
                <a:solidFill>
                  <a:schemeClr val="tx2"/>
                </a:solidFill>
                <a:cs typeface="IRAN Sans" panose="020B0400000000000000" pitchFamily="34" charset="-78"/>
              </a:rPr>
              <a:t>منابع و مراجع</a:t>
            </a:r>
          </a:p>
        </p:txBody>
      </p:sp>
      <p:grpSp>
        <p:nvGrpSpPr>
          <p:cNvPr id="2" name="Group 1">
            <a:extLst>
              <a:ext uri="{FF2B5EF4-FFF2-40B4-BE49-F238E27FC236}">
                <a16:creationId xmlns:a16="http://schemas.microsoft.com/office/drawing/2014/main" id="{F0BB3E52-A14E-4B0F-B136-895A8F6DEFFD}"/>
              </a:ext>
            </a:extLst>
          </p:cNvPr>
          <p:cNvGrpSpPr/>
          <p:nvPr/>
        </p:nvGrpSpPr>
        <p:grpSpPr>
          <a:xfrm>
            <a:off x="7063044" y="1730810"/>
            <a:ext cx="3239185" cy="3239185"/>
            <a:chOff x="7063044" y="1730810"/>
            <a:chExt cx="3239185" cy="3239185"/>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3044" y="1730810"/>
              <a:ext cx="3239185" cy="3239185"/>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7" name="Graphic 26">
              <a:extLst>
                <a:ext uri="{FF2B5EF4-FFF2-40B4-BE49-F238E27FC236}">
                  <a16:creationId xmlns:a16="http://schemas.microsoft.com/office/drawing/2014/main" id="{82240EBF-0C64-4325-980B-3A95C8A41461}"/>
                </a:ext>
              </a:extLst>
            </p:cNvPr>
            <p:cNvGrpSpPr>
              <a:grpSpLocks noChangeAspect="1"/>
            </p:cNvGrpSpPr>
            <p:nvPr/>
          </p:nvGrpSpPr>
          <p:grpSpPr>
            <a:xfrm>
              <a:off x="7782938" y="2169569"/>
              <a:ext cx="1799392" cy="2361665"/>
              <a:chOff x="7140329" y="710984"/>
              <a:chExt cx="385023" cy="505342"/>
            </a:xfrm>
            <a:solidFill>
              <a:schemeClr val="accent1"/>
            </a:solidFill>
          </p:grpSpPr>
          <p:sp>
            <p:nvSpPr>
              <p:cNvPr id="48" name="Freeform: Shape 47">
                <a:extLst>
                  <a:ext uri="{FF2B5EF4-FFF2-40B4-BE49-F238E27FC236}">
                    <a16:creationId xmlns:a16="http://schemas.microsoft.com/office/drawing/2014/main" id="{BD44746A-1293-4999-B953-4E92AA2A0BA1}"/>
                  </a:ext>
                </a:extLst>
              </p:cNvPr>
              <p:cNvSpPr/>
              <p:nvPr/>
            </p:nvSpPr>
            <p:spPr>
              <a:xfrm>
                <a:off x="7140329" y="1083622"/>
                <a:ext cx="104730" cy="132705"/>
              </a:xfrm>
              <a:custGeom>
                <a:avLst/>
                <a:gdLst>
                  <a:gd name="connsiteX0" fmla="*/ 84401 w 104730"/>
                  <a:gd name="connsiteY0" fmla="*/ 8723 h 132705"/>
                  <a:gd name="connsiteX1" fmla="*/ 23040 w 104730"/>
                  <a:gd name="connsiteY1" fmla="*/ 17603 h 132705"/>
                  <a:gd name="connsiteX2" fmla="*/ 12880 w 104730"/>
                  <a:gd name="connsiteY2" fmla="*/ 49203 h 132705"/>
                  <a:gd name="connsiteX3" fmla="*/ 14160 w 104730"/>
                  <a:gd name="connsiteY3" fmla="*/ 70723 h 132705"/>
                  <a:gd name="connsiteX4" fmla="*/ 800 w 104730"/>
                  <a:gd name="connsiteY4" fmla="*/ 103523 h 132705"/>
                  <a:gd name="connsiteX5" fmla="*/ 36561 w 104730"/>
                  <a:gd name="connsiteY5" fmla="*/ 104723 h 132705"/>
                  <a:gd name="connsiteX6" fmla="*/ 0 w 104730"/>
                  <a:gd name="connsiteY6" fmla="*/ 131763 h 132705"/>
                  <a:gd name="connsiteX7" fmla="*/ 94961 w 104730"/>
                  <a:gd name="connsiteY7" fmla="*/ 80883 h 132705"/>
                  <a:gd name="connsiteX8" fmla="*/ 84401 w 104730"/>
                  <a:gd name="connsiteY8" fmla="*/ 8723 h 1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30" h="132705">
                    <a:moveTo>
                      <a:pt x="84401" y="8723"/>
                    </a:moveTo>
                    <a:cubicBezTo>
                      <a:pt x="65005" y="-5769"/>
                      <a:pt x="37533" y="-1793"/>
                      <a:pt x="23040" y="17603"/>
                    </a:cubicBezTo>
                    <a:cubicBezTo>
                      <a:pt x="15907" y="26541"/>
                      <a:pt x="12292" y="37782"/>
                      <a:pt x="12880" y="49203"/>
                    </a:cubicBezTo>
                    <a:cubicBezTo>
                      <a:pt x="13680" y="56403"/>
                      <a:pt x="13760" y="62323"/>
                      <a:pt x="14160" y="70723"/>
                    </a:cubicBezTo>
                    <a:cubicBezTo>
                      <a:pt x="16000" y="107363"/>
                      <a:pt x="800" y="103523"/>
                      <a:pt x="800" y="103523"/>
                    </a:cubicBezTo>
                    <a:cubicBezTo>
                      <a:pt x="11741" y="109975"/>
                      <a:pt x="25211" y="110427"/>
                      <a:pt x="36561" y="104723"/>
                    </a:cubicBezTo>
                    <a:cubicBezTo>
                      <a:pt x="36561" y="104723"/>
                      <a:pt x="14080" y="127843"/>
                      <a:pt x="0" y="131763"/>
                    </a:cubicBezTo>
                    <a:cubicBezTo>
                      <a:pt x="0" y="131763"/>
                      <a:pt x="53121" y="143923"/>
                      <a:pt x="94961" y="80883"/>
                    </a:cubicBezTo>
                    <a:cubicBezTo>
                      <a:pt x="111330" y="57882"/>
                      <a:pt x="106674" y="26069"/>
                      <a:pt x="84401" y="8723"/>
                    </a:cubicBezTo>
                    <a:close/>
                  </a:path>
                </a:pathLst>
              </a:custGeom>
              <a:solidFill>
                <a:srgbClr val="FFB361"/>
              </a:solidFill>
              <a:ln w="7938"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A7099B97-5C4B-4F8D-812A-2B18F5D39D87}"/>
                  </a:ext>
                </a:extLst>
              </p:cNvPr>
              <p:cNvSpPr/>
              <p:nvPr/>
            </p:nvSpPr>
            <p:spPr>
              <a:xfrm>
                <a:off x="7205173" y="710984"/>
                <a:ext cx="320178" cy="378225"/>
              </a:xfrm>
              <a:custGeom>
                <a:avLst/>
                <a:gdLst>
                  <a:gd name="connsiteX0" fmla="*/ 297081 w 320178"/>
                  <a:gd name="connsiteY0" fmla="*/ 8000 h 378225"/>
                  <a:gd name="connsiteX1" fmla="*/ 306762 w 320178"/>
                  <a:gd name="connsiteY1" fmla="*/ 16000 h 378225"/>
                  <a:gd name="connsiteX2" fmla="*/ 307482 w 320178"/>
                  <a:gd name="connsiteY2" fmla="*/ 19360 h 378225"/>
                  <a:gd name="connsiteX3" fmla="*/ 273881 w 320178"/>
                  <a:gd name="connsiteY3" fmla="*/ 176000 h 378225"/>
                  <a:gd name="connsiteX4" fmla="*/ 131479 w 320178"/>
                  <a:gd name="connsiteY4" fmla="*/ 366320 h 378225"/>
                  <a:gd name="connsiteX5" fmla="*/ 123479 w 320178"/>
                  <a:gd name="connsiteY5" fmla="*/ 370240 h 378225"/>
                  <a:gd name="connsiteX6" fmla="*/ 117639 w 320178"/>
                  <a:gd name="connsiteY6" fmla="*/ 368320 h 378225"/>
                  <a:gd name="connsiteX7" fmla="*/ 11877 w 320178"/>
                  <a:gd name="connsiteY7" fmla="*/ 289120 h 378225"/>
                  <a:gd name="connsiteX8" fmla="*/ 9877 w 320178"/>
                  <a:gd name="connsiteY8" fmla="*/ 275440 h 378225"/>
                  <a:gd name="connsiteX9" fmla="*/ 152279 w 320178"/>
                  <a:gd name="connsiteY9" fmla="*/ 84960 h 378225"/>
                  <a:gd name="connsiteX10" fmla="*/ 293001 w 320178"/>
                  <a:gd name="connsiteY10" fmla="*/ 8000 h 378225"/>
                  <a:gd name="connsiteX11" fmla="*/ 296441 w 320178"/>
                  <a:gd name="connsiteY11" fmla="*/ 8000 h 378225"/>
                  <a:gd name="connsiteX12" fmla="*/ 297081 w 320178"/>
                  <a:gd name="connsiteY12" fmla="*/ 8000 h 378225"/>
                  <a:gd name="connsiteX13" fmla="*/ 297081 w 320178"/>
                  <a:gd name="connsiteY13" fmla="*/ 0 h 378225"/>
                  <a:gd name="connsiteX14" fmla="*/ 295881 w 320178"/>
                  <a:gd name="connsiteY14" fmla="*/ 0 h 378225"/>
                  <a:gd name="connsiteX15" fmla="*/ 292441 w 320178"/>
                  <a:gd name="connsiteY15" fmla="*/ 0 h 378225"/>
                  <a:gd name="connsiteX16" fmla="*/ 145879 w 320178"/>
                  <a:gd name="connsiteY16" fmla="*/ 80000 h 378225"/>
                  <a:gd name="connsiteX17" fmla="*/ 3477 w 320178"/>
                  <a:gd name="connsiteY17" fmla="*/ 270720 h 378225"/>
                  <a:gd name="connsiteX18" fmla="*/ 7157 w 320178"/>
                  <a:gd name="connsiteY18" fmla="*/ 295520 h 378225"/>
                  <a:gd name="connsiteX19" fmla="*/ 113159 w 320178"/>
                  <a:gd name="connsiteY19" fmla="*/ 374720 h 378225"/>
                  <a:gd name="connsiteX20" fmla="*/ 137959 w 320178"/>
                  <a:gd name="connsiteY20" fmla="*/ 371120 h 378225"/>
                  <a:gd name="connsiteX21" fmla="*/ 280361 w 320178"/>
                  <a:gd name="connsiteY21" fmla="*/ 180560 h 378225"/>
                  <a:gd name="connsiteX22" fmla="*/ 315402 w 320178"/>
                  <a:gd name="connsiteY22" fmla="*/ 17360 h 378225"/>
                  <a:gd name="connsiteX23" fmla="*/ 314682 w 320178"/>
                  <a:gd name="connsiteY23" fmla="*/ 14000 h 378225"/>
                  <a:gd name="connsiteX24" fmla="*/ 297081 w 320178"/>
                  <a:gd name="connsiteY24" fmla="*/ 0 h 37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0178" h="378225">
                    <a:moveTo>
                      <a:pt x="297081" y="8000"/>
                    </a:moveTo>
                    <a:cubicBezTo>
                      <a:pt x="301800" y="8025"/>
                      <a:pt x="305848" y="11371"/>
                      <a:pt x="306762" y="16000"/>
                    </a:cubicBezTo>
                    <a:lnTo>
                      <a:pt x="307482" y="19360"/>
                    </a:lnTo>
                    <a:cubicBezTo>
                      <a:pt x="319640" y="73975"/>
                      <a:pt x="307370" y="131177"/>
                      <a:pt x="273881" y="176000"/>
                    </a:cubicBezTo>
                    <a:lnTo>
                      <a:pt x="131479" y="366320"/>
                    </a:lnTo>
                    <a:cubicBezTo>
                      <a:pt x="129608" y="368849"/>
                      <a:pt x="126624" y="370312"/>
                      <a:pt x="123479" y="370240"/>
                    </a:cubicBezTo>
                    <a:cubicBezTo>
                      <a:pt x="121372" y="370270"/>
                      <a:pt x="119316" y="369594"/>
                      <a:pt x="117639" y="368320"/>
                    </a:cubicBezTo>
                    <a:lnTo>
                      <a:pt x="11877" y="289120"/>
                    </a:lnTo>
                    <a:cubicBezTo>
                      <a:pt x="7579" y="285876"/>
                      <a:pt x="6688" y="279780"/>
                      <a:pt x="9877" y="275440"/>
                    </a:cubicBezTo>
                    <a:lnTo>
                      <a:pt x="152279" y="84960"/>
                    </a:lnTo>
                    <a:cubicBezTo>
                      <a:pt x="185712" y="40005"/>
                      <a:pt x="237112" y="11895"/>
                      <a:pt x="293001" y="8000"/>
                    </a:cubicBezTo>
                    <a:lnTo>
                      <a:pt x="296441" y="8000"/>
                    </a:lnTo>
                    <a:lnTo>
                      <a:pt x="297081" y="8000"/>
                    </a:lnTo>
                    <a:moveTo>
                      <a:pt x="297081" y="0"/>
                    </a:moveTo>
                    <a:lnTo>
                      <a:pt x="295881" y="0"/>
                    </a:lnTo>
                    <a:lnTo>
                      <a:pt x="292441" y="0"/>
                    </a:lnTo>
                    <a:cubicBezTo>
                      <a:pt x="234260" y="4023"/>
                      <a:pt x="180732" y="33241"/>
                      <a:pt x="145879" y="80000"/>
                    </a:cubicBezTo>
                    <a:lnTo>
                      <a:pt x="3477" y="270720"/>
                    </a:lnTo>
                    <a:cubicBezTo>
                      <a:pt x="-2337" y="278589"/>
                      <a:pt x="-692" y="289679"/>
                      <a:pt x="7157" y="295520"/>
                    </a:cubicBezTo>
                    <a:lnTo>
                      <a:pt x="113159" y="374720"/>
                    </a:lnTo>
                    <a:cubicBezTo>
                      <a:pt x="121007" y="380552"/>
                      <a:pt x="132092" y="378942"/>
                      <a:pt x="137959" y="371120"/>
                    </a:cubicBezTo>
                    <a:lnTo>
                      <a:pt x="280361" y="180560"/>
                    </a:lnTo>
                    <a:cubicBezTo>
                      <a:pt x="315270" y="133868"/>
                      <a:pt x="328066" y="74267"/>
                      <a:pt x="315402" y="17360"/>
                    </a:cubicBezTo>
                    <a:lnTo>
                      <a:pt x="314682" y="14000"/>
                    </a:lnTo>
                    <a:cubicBezTo>
                      <a:pt x="312838" y="5775"/>
                      <a:pt x="305511" y="-53"/>
                      <a:pt x="297081" y="0"/>
                    </a:cubicBezTo>
                    <a:close/>
                  </a:path>
                </a:pathLst>
              </a:custGeom>
              <a:solidFill>
                <a:srgbClr val="6745FF"/>
              </a:solidFill>
              <a:ln w="7938"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6DB59450-A597-4E11-A0A2-B5A90DF47C66}"/>
                  </a:ext>
                </a:extLst>
              </p:cNvPr>
              <p:cNvSpPr/>
              <p:nvPr/>
            </p:nvSpPr>
            <p:spPr>
              <a:xfrm>
                <a:off x="7344468" y="891226"/>
                <a:ext cx="42563" cy="42562"/>
              </a:xfrm>
              <a:custGeom>
                <a:avLst/>
                <a:gdLst>
                  <a:gd name="connsiteX0" fmla="*/ 38344 w 42563"/>
                  <a:gd name="connsiteY0" fmla="*/ 33998 h 42562"/>
                  <a:gd name="connsiteX1" fmla="*/ 8565 w 42563"/>
                  <a:gd name="connsiteY1" fmla="*/ 38344 h 42562"/>
                  <a:gd name="connsiteX2" fmla="*/ 4219 w 42563"/>
                  <a:gd name="connsiteY2" fmla="*/ 8565 h 42562"/>
                  <a:gd name="connsiteX3" fmla="*/ 33999 w 42563"/>
                  <a:gd name="connsiteY3" fmla="*/ 4219 h 42562"/>
                  <a:gd name="connsiteX4" fmla="*/ 34024 w 42563"/>
                  <a:gd name="connsiteY4" fmla="*/ 4238 h 42562"/>
                  <a:gd name="connsiteX5" fmla="*/ 38344 w 42563"/>
                  <a:gd name="connsiteY5" fmla="*/ 33998 h 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63" h="42562">
                    <a:moveTo>
                      <a:pt x="38344" y="33998"/>
                    </a:moveTo>
                    <a:cubicBezTo>
                      <a:pt x="31321" y="43421"/>
                      <a:pt x="17988" y="45367"/>
                      <a:pt x="8565" y="38344"/>
                    </a:cubicBezTo>
                    <a:cubicBezTo>
                      <a:pt x="-859" y="31321"/>
                      <a:pt x="-2804" y="17988"/>
                      <a:pt x="4219" y="8565"/>
                    </a:cubicBezTo>
                    <a:cubicBezTo>
                      <a:pt x="11242" y="-859"/>
                      <a:pt x="24575" y="-2804"/>
                      <a:pt x="33999" y="4219"/>
                    </a:cubicBezTo>
                    <a:cubicBezTo>
                      <a:pt x="34007" y="4225"/>
                      <a:pt x="34015" y="4232"/>
                      <a:pt x="34024" y="4238"/>
                    </a:cubicBezTo>
                    <a:cubicBezTo>
                      <a:pt x="43427" y="11268"/>
                      <a:pt x="45360" y="24585"/>
                      <a:pt x="38344" y="33998"/>
                    </a:cubicBezTo>
                    <a:close/>
                  </a:path>
                </a:pathLst>
              </a:custGeom>
              <a:solidFill>
                <a:srgbClr val="FFB361"/>
              </a:solidFill>
              <a:ln w="7938"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367CD925-FB82-4054-A3C3-E13B922159DB}"/>
                  </a:ext>
                </a:extLst>
              </p:cNvPr>
              <p:cNvSpPr/>
              <p:nvPr/>
            </p:nvSpPr>
            <p:spPr>
              <a:xfrm>
                <a:off x="7296714" y="955751"/>
                <a:ext cx="42723" cy="42722"/>
              </a:xfrm>
              <a:custGeom>
                <a:avLst/>
                <a:gdLst>
                  <a:gd name="connsiteX0" fmla="*/ 38498 w 42723"/>
                  <a:gd name="connsiteY0" fmla="*/ 34113 h 42722"/>
                  <a:gd name="connsiteX1" fmla="*/ 8609 w 42723"/>
                  <a:gd name="connsiteY1" fmla="*/ 38497 h 42722"/>
                  <a:gd name="connsiteX2" fmla="*/ 4225 w 42723"/>
                  <a:gd name="connsiteY2" fmla="*/ 8609 h 42722"/>
                  <a:gd name="connsiteX3" fmla="*/ 34114 w 42723"/>
                  <a:gd name="connsiteY3" fmla="*/ 4225 h 42722"/>
                  <a:gd name="connsiteX4" fmla="*/ 34178 w 42723"/>
                  <a:gd name="connsiteY4" fmla="*/ 4273 h 42722"/>
                  <a:gd name="connsiteX5" fmla="*/ 38498 w 42723"/>
                  <a:gd name="connsiteY5" fmla="*/ 34113 h 4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23" h="42722">
                    <a:moveTo>
                      <a:pt x="38498" y="34113"/>
                    </a:moveTo>
                    <a:cubicBezTo>
                      <a:pt x="31455" y="43577"/>
                      <a:pt x="18074" y="45540"/>
                      <a:pt x="8609" y="38497"/>
                    </a:cubicBezTo>
                    <a:cubicBezTo>
                      <a:pt x="-855" y="31455"/>
                      <a:pt x="-2817" y="18073"/>
                      <a:pt x="4225" y="8609"/>
                    </a:cubicBezTo>
                    <a:cubicBezTo>
                      <a:pt x="11269" y="-855"/>
                      <a:pt x="24650" y="-2817"/>
                      <a:pt x="34114" y="4225"/>
                    </a:cubicBezTo>
                    <a:cubicBezTo>
                      <a:pt x="34135" y="4241"/>
                      <a:pt x="34156" y="4257"/>
                      <a:pt x="34178" y="4273"/>
                    </a:cubicBezTo>
                    <a:cubicBezTo>
                      <a:pt x="43591" y="11333"/>
                      <a:pt x="45522" y="24674"/>
                      <a:pt x="38498" y="34113"/>
                    </a:cubicBezTo>
                    <a:close/>
                  </a:path>
                </a:pathLst>
              </a:custGeom>
              <a:solidFill>
                <a:srgbClr val="FFB361"/>
              </a:solidFill>
              <a:ln w="7938"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98A07DCB-B826-4385-98AF-0A84FE3C7B5C}"/>
                  </a:ext>
                </a:extLst>
              </p:cNvPr>
              <p:cNvSpPr/>
              <p:nvPr/>
            </p:nvSpPr>
            <p:spPr>
              <a:xfrm>
                <a:off x="7205477" y="1010985"/>
                <a:ext cx="102853" cy="94730"/>
              </a:xfrm>
              <a:custGeom>
                <a:avLst/>
                <a:gdLst>
                  <a:gd name="connsiteX0" fmla="*/ 27653 w 102853"/>
                  <a:gd name="connsiteY0" fmla="*/ 11520 h 94730"/>
                  <a:gd name="connsiteX1" fmla="*/ 91654 w 102853"/>
                  <a:gd name="connsiteY1" fmla="*/ 59520 h 94730"/>
                  <a:gd name="connsiteX2" fmla="*/ 73013 w 102853"/>
                  <a:gd name="connsiteY2" fmla="*/ 84000 h 94730"/>
                  <a:gd name="connsiteX3" fmla="*/ 68453 w 102853"/>
                  <a:gd name="connsiteY3" fmla="*/ 86320 h 94730"/>
                  <a:gd name="connsiteX4" fmla="*/ 65093 w 102853"/>
                  <a:gd name="connsiteY4" fmla="*/ 85200 h 94730"/>
                  <a:gd name="connsiteX5" fmla="*/ 10292 w 102853"/>
                  <a:gd name="connsiteY5" fmla="*/ 44000 h 94730"/>
                  <a:gd name="connsiteX6" fmla="*/ 8850 w 102853"/>
                  <a:gd name="connsiteY6" fmla="*/ 36328 h 94730"/>
                  <a:gd name="connsiteX7" fmla="*/ 9092 w 102853"/>
                  <a:gd name="connsiteY7" fmla="*/ 36000 h 94730"/>
                  <a:gd name="connsiteX8" fmla="*/ 27653 w 102853"/>
                  <a:gd name="connsiteY8" fmla="*/ 11200 h 94730"/>
                  <a:gd name="connsiteX9" fmla="*/ 25973 w 102853"/>
                  <a:gd name="connsiteY9" fmla="*/ 0 h 94730"/>
                  <a:gd name="connsiteX10" fmla="*/ 2692 w 102853"/>
                  <a:gd name="connsiteY10" fmla="*/ 31200 h 94730"/>
                  <a:gd name="connsiteX11" fmla="*/ 5479 w 102853"/>
                  <a:gd name="connsiteY11" fmla="*/ 50230 h 94730"/>
                  <a:gd name="connsiteX12" fmla="*/ 5492 w 102853"/>
                  <a:gd name="connsiteY12" fmla="*/ 50240 h 94730"/>
                  <a:gd name="connsiteX13" fmla="*/ 60293 w 102853"/>
                  <a:gd name="connsiteY13" fmla="*/ 92000 h 94730"/>
                  <a:gd name="connsiteX14" fmla="*/ 79337 w 102853"/>
                  <a:gd name="connsiteY14" fmla="*/ 89303 h 94730"/>
                  <a:gd name="connsiteX15" fmla="*/ 79413 w 102853"/>
                  <a:gd name="connsiteY15" fmla="*/ 89200 h 94730"/>
                  <a:gd name="connsiteX16" fmla="*/ 102854 w 102853"/>
                  <a:gd name="connsiteY16" fmla="*/ 57600 h 94730"/>
                  <a:gd name="connsiteX17" fmla="*/ 26133 w 102853"/>
                  <a:gd name="connsiteY17" fmla="*/ 320 h 9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53" h="94730">
                    <a:moveTo>
                      <a:pt x="27653" y="11520"/>
                    </a:moveTo>
                    <a:lnTo>
                      <a:pt x="91654" y="59520"/>
                    </a:lnTo>
                    <a:lnTo>
                      <a:pt x="73013" y="84000"/>
                    </a:lnTo>
                    <a:cubicBezTo>
                      <a:pt x="71939" y="85443"/>
                      <a:pt x="70252" y="86302"/>
                      <a:pt x="68453" y="86320"/>
                    </a:cubicBezTo>
                    <a:cubicBezTo>
                      <a:pt x="67247" y="86288"/>
                      <a:pt x="66077" y="85898"/>
                      <a:pt x="65093" y="85200"/>
                    </a:cubicBezTo>
                    <a:lnTo>
                      <a:pt x="10292" y="44000"/>
                    </a:lnTo>
                    <a:cubicBezTo>
                      <a:pt x="7775" y="42280"/>
                      <a:pt x="7130" y="38845"/>
                      <a:pt x="8850" y="36328"/>
                    </a:cubicBezTo>
                    <a:cubicBezTo>
                      <a:pt x="8927" y="36216"/>
                      <a:pt x="9008" y="36106"/>
                      <a:pt x="9092" y="36000"/>
                    </a:cubicBezTo>
                    <a:lnTo>
                      <a:pt x="27653" y="11200"/>
                    </a:lnTo>
                    <a:moveTo>
                      <a:pt x="25973" y="0"/>
                    </a:moveTo>
                    <a:lnTo>
                      <a:pt x="2692" y="31200"/>
                    </a:lnTo>
                    <a:cubicBezTo>
                      <a:pt x="-1793" y="37225"/>
                      <a:pt x="-546" y="45745"/>
                      <a:pt x="5479" y="50230"/>
                    </a:cubicBezTo>
                    <a:cubicBezTo>
                      <a:pt x="5484" y="50234"/>
                      <a:pt x="5488" y="50237"/>
                      <a:pt x="5492" y="50240"/>
                    </a:cubicBezTo>
                    <a:lnTo>
                      <a:pt x="60293" y="92000"/>
                    </a:lnTo>
                    <a:cubicBezTo>
                      <a:pt x="66296" y="96514"/>
                      <a:pt x="74823" y="95306"/>
                      <a:pt x="79337" y="89303"/>
                    </a:cubicBezTo>
                    <a:cubicBezTo>
                      <a:pt x="79362" y="89269"/>
                      <a:pt x="79388" y="89234"/>
                      <a:pt x="79413" y="89200"/>
                    </a:cubicBezTo>
                    <a:lnTo>
                      <a:pt x="102854" y="57600"/>
                    </a:lnTo>
                    <a:lnTo>
                      <a:pt x="26133" y="320"/>
                    </a:lnTo>
                    <a:close/>
                  </a:path>
                </a:pathLst>
              </a:custGeom>
              <a:solidFill>
                <a:srgbClr val="6745FF"/>
              </a:solidFill>
              <a:ln w="7938"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F63D1211-35D6-4AE0-B573-7936B6982C03}"/>
                  </a:ext>
                </a:extLst>
              </p:cNvPr>
              <p:cNvSpPr/>
              <p:nvPr/>
            </p:nvSpPr>
            <p:spPr>
              <a:xfrm>
                <a:off x="7176599" y="828105"/>
                <a:ext cx="147732" cy="130319"/>
              </a:xfrm>
              <a:custGeom>
                <a:avLst/>
                <a:gdLst>
                  <a:gd name="connsiteX0" fmla="*/ 52131 w 147732"/>
                  <a:gd name="connsiteY0" fmla="*/ 130320 h 130319"/>
                  <a:gd name="connsiteX1" fmla="*/ 8131 w 147732"/>
                  <a:gd name="connsiteY1" fmla="*/ 97840 h 130319"/>
                  <a:gd name="connsiteX2" fmla="*/ 130 w 147732"/>
                  <a:gd name="connsiteY2" fmla="*/ 83520 h 130319"/>
                  <a:gd name="connsiteX3" fmla="*/ 4931 w 147732"/>
                  <a:gd name="connsiteY3" fmla="*/ 68160 h 130319"/>
                  <a:gd name="connsiteX4" fmla="*/ 147733 w 147732"/>
                  <a:gd name="connsiteY4" fmla="*/ 0 h 130319"/>
                  <a:gd name="connsiteX5" fmla="*/ 147733 w 147732"/>
                  <a:gd name="connsiteY5" fmla="*/ 8000 h 130319"/>
                  <a:gd name="connsiteX6" fmla="*/ 10691 w 147732"/>
                  <a:gd name="connsiteY6" fmla="*/ 73440 h 130319"/>
                  <a:gd name="connsiteX7" fmla="*/ 7811 w 147732"/>
                  <a:gd name="connsiteY7" fmla="*/ 82880 h 130319"/>
                  <a:gd name="connsiteX8" fmla="*/ 12851 w 147732"/>
                  <a:gd name="connsiteY8" fmla="*/ 91680 h 130319"/>
                  <a:gd name="connsiteX9" fmla="*/ 56851 w 147732"/>
                  <a:gd name="connsiteY9" fmla="*/ 124080 h 13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732" h="130319">
                    <a:moveTo>
                      <a:pt x="52131" y="130320"/>
                    </a:moveTo>
                    <a:lnTo>
                      <a:pt x="8131" y="97840"/>
                    </a:lnTo>
                    <a:cubicBezTo>
                      <a:pt x="3593" y="94383"/>
                      <a:pt x="695" y="89197"/>
                      <a:pt x="130" y="83520"/>
                    </a:cubicBezTo>
                    <a:cubicBezTo>
                      <a:pt x="-511" y="77952"/>
                      <a:pt x="1233" y="72372"/>
                      <a:pt x="4931" y="68160"/>
                    </a:cubicBezTo>
                    <a:cubicBezTo>
                      <a:pt x="41693" y="27514"/>
                      <a:pt x="93011" y="3020"/>
                      <a:pt x="147733" y="0"/>
                    </a:cubicBezTo>
                    <a:lnTo>
                      <a:pt x="147733" y="8000"/>
                    </a:lnTo>
                    <a:cubicBezTo>
                      <a:pt x="95326" y="11340"/>
                      <a:pt x="46232" y="34783"/>
                      <a:pt x="10691" y="73440"/>
                    </a:cubicBezTo>
                    <a:cubicBezTo>
                      <a:pt x="8466" y="76053"/>
                      <a:pt x="7423" y="79470"/>
                      <a:pt x="7811" y="82880"/>
                    </a:cubicBezTo>
                    <a:cubicBezTo>
                      <a:pt x="8207" y="86382"/>
                      <a:pt x="10031" y="89566"/>
                      <a:pt x="12851" y="91680"/>
                    </a:cubicBezTo>
                    <a:lnTo>
                      <a:pt x="56851" y="124080"/>
                    </a:lnTo>
                    <a:close/>
                  </a:path>
                </a:pathLst>
              </a:custGeom>
              <a:solidFill>
                <a:srgbClr val="6745FF"/>
              </a:solidFill>
              <a:ln w="7938"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EB8AF1D1-3734-4260-9B5B-06F8D13B7152}"/>
                  </a:ext>
                </a:extLst>
              </p:cNvPr>
              <p:cNvSpPr/>
              <p:nvPr/>
            </p:nvSpPr>
            <p:spPr>
              <a:xfrm>
                <a:off x="7361612" y="927945"/>
                <a:ext cx="103233" cy="164478"/>
              </a:xfrm>
              <a:custGeom>
                <a:avLst/>
                <a:gdLst>
                  <a:gd name="connsiteX0" fmla="*/ 56161 w 103233"/>
                  <a:gd name="connsiteY0" fmla="*/ 164400 h 164478"/>
                  <a:gd name="connsiteX1" fmla="*/ 43921 w 103233"/>
                  <a:gd name="connsiteY1" fmla="*/ 160400 h 164478"/>
                  <a:gd name="connsiteX2" fmla="*/ 0 w 103233"/>
                  <a:gd name="connsiteY2" fmla="*/ 127920 h 164478"/>
                  <a:gd name="connsiteX3" fmla="*/ 4720 w 103233"/>
                  <a:gd name="connsiteY3" fmla="*/ 121520 h 164478"/>
                  <a:gd name="connsiteX4" fmla="*/ 48721 w 103233"/>
                  <a:gd name="connsiteY4" fmla="*/ 153520 h 164478"/>
                  <a:gd name="connsiteX5" fmla="*/ 58561 w 103233"/>
                  <a:gd name="connsiteY5" fmla="*/ 155760 h 164478"/>
                  <a:gd name="connsiteX6" fmla="*/ 66721 w 103233"/>
                  <a:gd name="connsiteY6" fmla="*/ 151040 h 164478"/>
                  <a:gd name="connsiteX7" fmla="*/ 89201 w 103233"/>
                  <a:gd name="connsiteY7" fmla="*/ 2320 h 164478"/>
                  <a:gd name="connsiteX8" fmla="*/ 97202 w 103233"/>
                  <a:gd name="connsiteY8" fmla="*/ 0 h 164478"/>
                  <a:gd name="connsiteX9" fmla="*/ 73921 w 103233"/>
                  <a:gd name="connsiteY9" fmla="*/ 155200 h 164478"/>
                  <a:gd name="connsiteX10" fmla="*/ 60721 w 103233"/>
                  <a:gd name="connsiteY10" fmla="*/ 164320 h 164478"/>
                  <a:gd name="connsiteX11" fmla="*/ 56161 w 103233"/>
                  <a:gd name="connsiteY11" fmla="*/ 164400 h 1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33" h="164478">
                    <a:moveTo>
                      <a:pt x="56161" y="164400"/>
                    </a:moveTo>
                    <a:cubicBezTo>
                      <a:pt x="51766" y="164362"/>
                      <a:pt x="47490" y="162966"/>
                      <a:pt x="43921" y="160400"/>
                    </a:cubicBezTo>
                    <a:lnTo>
                      <a:pt x="0" y="127920"/>
                    </a:lnTo>
                    <a:lnTo>
                      <a:pt x="4720" y="121520"/>
                    </a:lnTo>
                    <a:lnTo>
                      <a:pt x="48721" y="153520"/>
                    </a:lnTo>
                    <a:cubicBezTo>
                      <a:pt x="51530" y="155638"/>
                      <a:pt x="55111" y="156453"/>
                      <a:pt x="58561" y="155760"/>
                    </a:cubicBezTo>
                    <a:cubicBezTo>
                      <a:pt x="61814" y="155374"/>
                      <a:pt x="64765" y="153668"/>
                      <a:pt x="66721" y="151040"/>
                    </a:cubicBezTo>
                    <a:cubicBezTo>
                      <a:pt x="93208" y="106254"/>
                      <a:pt x="101267" y="52934"/>
                      <a:pt x="89201" y="2320"/>
                    </a:cubicBezTo>
                    <a:lnTo>
                      <a:pt x="97202" y="0"/>
                    </a:lnTo>
                    <a:cubicBezTo>
                      <a:pt x="110277" y="52776"/>
                      <a:pt x="101906" y="108583"/>
                      <a:pt x="73921" y="155200"/>
                    </a:cubicBezTo>
                    <a:cubicBezTo>
                      <a:pt x="70987" y="159949"/>
                      <a:pt x="66201" y="163255"/>
                      <a:pt x="60721" y="164320"/>
                    </a:cubicBezTo>
                    <a:cubicBezTo>
                      <a:pt x="59207" y="164500"/>
                      <a:pt x="57680" y="164527"/>
                      <a:pt x="56161" y="164400"/>
                    </a:cubicBezTo>
                    <a:close/>
                  </a:path>
                </a:pathLst>
              </a:custGeom>
              <a:solidFill>
                <a:srgbClr val="6745FF"/>
              </a:solidFill>
              <a:ln w="7938"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5AE0EBBF-04CD-4278-84C7-748EEDF922BE}"/>
                  </a:ext>
                </a:extLst>
              </p:cNvPr>
              <p:cNvSpPr/>
              <p:nvPr/>
            </p:nvSpPr>
            <p:spPr>
              <a:xfrm>
                <a:off x="7352092" y="787705"/>
                <a:ext cx="134802" cy="101759"/>
              </a:xfrm>
              <a:custGeom>
                <a:avLst/>
                <a:gdLst>
                  <a:gd name="connsiteX0" fmla="*/ 132962 w 134802"/>
                  <a:gd name="connsiteY0" fmla="*/ 101760 h 101759"/>
                  <a:gd name="connsiteX1" fmla="*/ 0 w 134802"/>
                  <a:gd name="connsiteY1" fmla="*/ 2400 h 101759"/>
                  <a:gd name="connsiteX2" fmla="*/ 8000 w 134802"/>
                  <a:gd name="connsiteY2" fmla="*/ 0 h 101759"/>
                  <a:gd name="connsiteX3" fmla="*/ 134802 w 134802"/>
                  <a:gd name="connsiteY3" fmla="*/ 93840 h 101759"/>
                </a:gdLst>
                <a:ahLst/>
                <a:cxnLst>
                  <a:cxn ang="0">
                    <a:pos x="connsiteX0" y="connsiteY0"/>
                  </a:cxn>
                  <a:cxn ang="0">
                    <a:pos x="connsiteX1" y="connsiteY1"/>
                  </a:cxn>
                  <a:cxn ang="0">
                    <a:pos x="connsiteX2" y="connsiteY2"/>
                  </a:cxn>
                  <a:cxn ang="0">
                    <a:pos x="connsiteX3" y="connsiteY3"/>
                  </a:cxn>
                </a:cxnLst>
                <a:rect l="l" t="t" r="r" b="b"/>
                <a:pathLst>
                  <a:path w="134802" h="101759">
                    <a:moveTo>
                      <a:pt x="132962" y="101760"/>
                    </a:moveTo>
                    <a:cubicBezTo>
                      <a:pt x="26000" y="81840"/>
                      <a:pt x="240" y="3280"/>
                      <a:pt x="0" y="2400"/>
                    </a:cubicBezTo>
                    <a:lnTo>
                      <a:pt x="8000" y="0"/>
                    </a:lnTo>
                    <a:cubicBezTo>
                      <a:pt x="8000" y="720"/>
                      <a:pt x="32801" y="74880"/>
                      <a:pt x="134802" y="93840"/>
                    </a:cubicBezTo>
                    <a:close/>
                  </a:path>
                </a:pathLst>
              </a:custGeom>
              <a:solidFill>
                <a:srgbClr val="6745FF"/>
              </a:solidFill>
              <a:ln w="7938"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DC84ED67-E688-48F9-B817-F73BA69BEB6F}"/>
                  </a:ext>
                </a:extLst>
              </p:cNvPr>
              <p:cNvSpPr/>
              <p:nvPr/>
            </p:nvSpPr>
            <p:spPr>
              <a:xfrm>
                <a:off x="7380492" y="732678"/>
                <a:ext cx="107331" cy="66866"/>
              </a:xfrm>
              <a:custGeom>
                <a:avLst/>
                <a:gdLst>
                  <a:gd name="connsiteX0" fmla="*/ 4000 w 107331"/>
                  <a:gd name="connsiteY0" fmla="*/ 66867 h 66866"/>
                  <a:gd name="connsiteX1" fmla="*/ 1600 w 107331"/>
                  <a:gd name="connsiteY1" fmla="*/ 66147 h 66866"/>
                  <a:gd name="connsiteX2" fmla="*/ 800 w 107331"/>
                  <a:gd name="connsiteY2" fmla="*/ 60547 h 66866"/>
                  <a:gd name="connsiteX3" fmla="*/ 102402 w 107331"/>
                  <a:gd name="connsiteY3" fmla="*/ 147 h 66866"/>
                  <a:gd name="connsiteX4" fmla="*/ 107144 w 107331"/>
                  <a:gd name="connsiteY4" fmla="*/ 2794 h 66866"/>
                  <a:gd name="connsiteX5" fmla="*/ 107202 w 107331"/>
                  <a:gd name="connsiteY5" fmla="*/ 3027 h 66866"/>
                  <a:gd name="connsiteX6" fmla="*/ 104335 w 107331"/>
                  <a:gd name="connsiteY6" fmla="*/ 7903 h 66866"/>
                  <a:gd name="connsiteX7" fmla="*/ 104322 w 107331"/>
                  <a:gd name="connsiteY7" fmla="*/ 7907 h 66866"/>
                  <a:gd name="connsiteX8" fmla="*/ 7200 w 107331"/>
                  <a:gd name="connsiteY8" fmla="*/ 65267 h 66866"/>
                  <a:gd name="connsiteX9" fmla="*/ 4000 w 107331"/>
                  <a:gd name="connsiteY9" fmla="*/ 66867 h 6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331" h="66866">
                    <a:moveTo>
                      <a:pt x="4000" y="66867"/>
                    </a:moveTo>
                    <a:cubicBezTo>
                      <a:pt x="3148" y="66864"/>
                      <a:pt x="2314" y="66614"/>
                      <a:pt x="1600" y="66147"/>
                    </a:cubicBezTo>
                    <a:cubicBezTo>
                      <a:pt x="-167" y="64821"/>
                      <a:pt x="-525" y="62314"/>
                      <a:pt x="800" y="60547"/>
                    </a:cubicBezTo>
                    <a:cubicBezTo>
                      <a:pt x="2000" y="58787"/>
                      <a:pt x="32801" y="17747"/>
                      <a:pt x="102402" y="147"/>
                    </a:cubicBezTo>
                    <a:cubicBezTo>
                      <a:pt x="104442" y="-432"/>
                      <a:pt x="106565" y="753"/>
                      <a:pt x="107144" y="2794"/>
                    </a:cubicBezTo>
                    <a:cubicBezTo>
                      <a:pt x="107166" y="2871"/>
                      <a:pt x="107185" y="2948"/>
                      <a:pt x="107202" y="3027"/>
                    </a:cubicBezTo>
                    <a:cubicBezTo>
                      <a:pt x="107757" y="5165"/>
                      <a:pt x="106473" y="7348"/>
                      <a:pt x="104335" y="7903"/>
                    </a:cubicBezTo>
                    <a:cubicBezTo>
                      <a:pt x="104331" y="7904"/>
                      <a:pt x="104326" y="7905"/>
                      <a:pt x="104322" y="7907"/>
                    </a:cubicBezTo>
                    <a:cubicBezTo>
                      <a:pt x="37601" y="24707"/>
                      <a:pt x="7840" y="64867"/>
                      <a:pt x="7200" y="65267"/>
                    </a:cubicBezTo>
                    <a:cubicBezTo>
                      <a:pt x="6453" y="66284"/>
                      <a:pt x="5263" y="66879"/>
                      <a:pt x="4000" y="66867"/>
                    </a:cubicBezTo>
                    <a:close/>
                  </a:path>
                </a:pathLst>
              </a:custGeom>
              <a:solidFill>
                <a:srgbClr val="6745FF"/>
              </a:solidFill>
              <a:ln w="7938"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89857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FA9A-1CB7-FD27-F848-305A7803F667}"/>
              </a:ext>
            </a:extLst>
          </p:cNvPr>
          <p:cNvSpPr>
            <a:spLocks noGrp="1"/>
          </p:cNvSpPr>
          <p:nvPr>
            <p:ph idx="1"/>
          </p:nvPr>
        </p:nvSpPr>
        <p:spPr>
          <a:xfrm>
            <a:off x="838200" y="396815"/>
            <a:ext cx="10515600" cy="5780148"/>
          </a:xfrm>
        </p:spPr>
        <p:txBody>
          <a:bodyPr>
            <a:normAutofit fontScale="55000" lnSpcReduction="20000"/>
          </a:bodyPr>
          <a:lstStyle/>
          <a:p>
            <a:pPr algn="l" rtl="0"/>
            <a:r>
              <a:rPr lang="en-US" dirty="0"/>
              <a:t>1-	</a:t>
            </a:r>
            <a:r>
              <a:rPr lang="en-US" dirty="0">
                <a:cs typeface="IRANSans(MonoSpacedNum) Light" panose="020B0506030804020204" pitchFamily="34" charset="-78"/>
                <a:hlinkClick r:id="rId2"/>
              </a:rPr>
              <a:t>https://www.clipsrules.net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2-	</a:t>
            </a:r>
            <a:r>
              <a:rPr lang="en-US" dirty="0">
                <a:cs typeface="IRANSans(MonoSpacedNum) Light" panose="020B0506030804020204" pitchFamily="34" charset="-78"/>
                <a:hlinkClick r:id="rId3"/>
              </a:rPr>
              <a:t>https://clipspy.readthedocs.io/en/latest/</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3-	</a:t>
            </a:r>
            <a:r>
              <a:rPr lang="en-US" dirty="0">
                <a:cs typeface="IRANSans(MonoSpacedNum) Light" panose="020B0506030804020204" pitchFamily="34" charset="-78"/>
                <a:hlinkClick r:id="rId4"/>
              </a:rPr>
              <a:t>https://www.clipsrules.net/documentation/v641/bpg641.pdf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4-	</a:t>
            </a:r>
            <a:r>
              <a:rPr lang="en-US" dirty="0">
                <a:cs typeface="IRANSans(MonoSpacedNum) Light" panose="020B0506030804020204" pitchFamily="34" charset="-78"/>
                <a:hlinkClick r:id="rId5"/>
              </a:rPr>
              <a:t>https://www.clipsrules.net/documentation/v631/bpg631.pdf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5-	</a:t>
            </a:r>
            <a:r>
              <a:rPr lang="en-US" dirty="0">
                <a:cs typeface="IRANSans(MonoSpacedNum) Light" panose="020B0506030804020204" pitchFamily="34" charset="-78"/>
                <a:hlinkClick r:id="rId6"/>
              </a:rPr>
              <a:t>https://www.clipsrules.net/documentation/v624/bpg624.pdf</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6-	</a:t>
            </a:r>
            <a:r>
              <a:rPr lang="en-US" dirty="0">
                <a:cs typeface="IRANSans(MonoSpacedNum) Light" panose="020B0506030804020204" pitchFamily="34" charset="-78"/>
                <a:hlinkClick r:id="rId7"/>
              </a:rPr>
              <a:t>https://www.mygreatlearning.com/blog/expert-systems-in-artificial-intelligence/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7-	</a:t>
            </a:r>
            <a:r>
              <a:rPr lang="en-US" dirty="0">
                <a:cs typeface="IRANSans(MonoSpacedNum) Light" panose="020B0506030804020204" pitchFamily="34" charset="-78"/>
                <a:hlinkClick r:id="rId8"/>
              </a:rPr>
              <a:t>https://www.tutorialspoint.com/artificial_intelligence/artificial_intelligence_expert_systems.htm</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8-	</a:t>
            </a:r>
            <a:r>
              <a:rPr lang="en-US" dirty="0">
                <a:cs typeface="IRANSans(MonoSpacedNum) Light" panose="020B0506030804020204" pitchFamily="34" charset="-78"/>
                <a:hlinkClick r:id="rId9"/>
              </a:rPr>
              <a:t>https://www.javatpoint.com/expert-systems-in-artificial-intelligence</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9-	</a:t>
            </a:r>
            <a:r>
              <a:rPr lang="en-US" dirty="0">
                <a:cs typeface="IRANSans(MonoSpacedNum) Light" panose="020B0506030804020204" pitchFamily="34" charset="-78"/>
                <a:hlinkClick r:id="rId10"/>
              </a:rPr>
              <a:t>https://www.guru99.com/expert-systems-with-applications.html#11</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10-	</a:t>
            </a:r>
            <a:r>
              <a:rPr lang="en-US" dirty="0">
                <a:cs typeface="IRANSans(MonoSpacedNum) Light" panose="020B0506030804020204" pitchFamily="34" charset="-78"/>
                <a:hlinkClick r:id="rId11"/>
              </a:rPr>
              <a:t>https://digitalthinkerhelp.com/expert-system-in-artificial-intelligence-with-applications-examples-types-uses/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11-	</a:t>
            </a:r>
            <a:r>
              <a:rPr lang="en-US" dirty="0">
                <a:cs typeface="IRANSans(MonoSpacedNum) Light" panose="020B0506030804020204" pitchFamily="34" charset="-78"/>
                <a:hlinkClick r:id="rId12"/>
              </a:rPr>
              <a:t>https://medium.com/nerd-for-tech/an-introduction-to-expert-system-shells-530043914ec0</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12-	</a:t>
            </a:r>
            <a:r>
              <a:rPr lang="en-US" dirty="0">
                <a:cs typeface="IRANSans(MonoSpacedNum) Light" panose="020B0506030804020204" pitchFamily="34" charset="-78"/>
                <a:hlinkClick r:id="rId13"/>
              </a:rPr>
              <a:t>https://www.researchgate.net/publication/263278128_Basic_Concepts_of_Expert_System_Shells_and_an_efficient_Model_for_Knowledge_Acquisition</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13-	</a:t>
            </a:r>
            <a:r>
              <a:rPr lang="en-US" dirty="0">
                <a:cs typeface="IRANSans(MonoSpacedNum) Light" panose="020B0506030804020204" pitchFamily="34" charset="-78"/>
                <a:hlinkClick r:id="rId14"/>
              </a:rPr>
              <a:t>https://cinuresearch.tripod.com/ai/www-cee-hw-ac-uk/_alison/ai3notes/subsection2_5_2_1.html</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14-	</a:t>
            </a:r>
            <a:r>
              <a:rPr lang="en-US" dirty="0">
                <a:cs typeface="IRANSans(MonoSpacedNum) Light" panose="020B0506030804020204" pitchFamily="34" charset="-78"/>
                <a:hlinkClick r:id="rId15"/>
              </a:rPr>
              <a:t>https://www.researchgate.net/publication/235028224_The_Applicability_and_Limitations_of_Expert_System_Shells</a:t>
            </a:r>
            <a:endParaRPr lang="en-US" dirty="0">
              <a:cs typeface="IRANSans(MonoSpacedNum) Light" panose="020B0506030804020204" pitchFamily="34" charset="-78"/>
            </a:endParaRPr>
          </a:p>
          <a:p>
            <a:pPr algn="l" rtl="0"/>
            <a:r>
              <a:rPr lang="en-US" dirty="0">
                <a:cs typeface="IRANSans(MonoSpacedNum) Light" panose="020B0506030804020204" pitchFamily="34" charset="-78"/>
              </a:rPr>
              <a:t>15-	</a:t>
            </a:r>
            <a:endParaRPr lang="fa-IR" dirty="0">
              <a:latin typeface="IRANSans(MonoSpacedNum) Light" panose="020B0506030804020204" pitchFamily="34" charset="-78"/>
              <a:cs typeface="IRANSans(MonoSpacedNum) Light" panose="020B0506030804020204" pitchFamily="34" charset="-78"/>
            </a:endParaRPr>
          </a:p>
          <a:p>
            <a:pPr algn="r"/>
            <a:r>
              <a:rPr lang="fa-IR" dirty="0">
                <a:latin typeface="IRANSans(MonoSpacedNum) Light" panose="020B0506030804020204" pitchFamily="34" charset="-78"/>
                <a:cs typeface="IRANSans(MonoSpacedNum) Light" panose="020B0506030804020204" pitchFamily="34" charset="-78"/>
              </a:rPr>
              <a:t>کد برنامه در آدرس       </a:t>
            </a:r>
            <a:r>
              <a:rPr lang="en-US" dirty="0">
                <a:cs typeface="IRANSans(MonoSpacedNum) Light" panose="020B0506030804020204" pitchFamily="34" charset="-78"/>
                <a:hlinkClick r:id="rId16"/>
              </a:rPr>
              <a:t>https://github.com/aliasadi78/ClipsUI.git</a:t>
            </a:r>
            <a:r>
              <a:rPr lang="en-US" dirty="0">
                <a:cs typeface="IRANSans(MonoSpacedNum) Light" panose="020B0506030804020204" pitchFamily="34" charset="-78"/>
              </a:rPr>
              <a:t> </a:t>
            </a:r>
          </a:p>
        </p:txBody>
      </p:sp>
    </p:spTree>
    <p:extLst>
      <p:ext uri="{BB962C8B-B14F-4D97-AF65-F5344CB8AC3E}">
        <p14:creationId xmlns:p14="http://schemas.microsoft.com/office/powerpoint/2010/main" val="397715543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B7518DD-92B7-43B2-BAF9-E021AFA56B53}"/>
              </a:ext>
            </a:extLst>
          </p:cNvPr>
          <p:cNvSpPr/>
          <p:nvPr/>
        </p:nvSpPr>
        <p:spPr>
          <a:xfrm>
            <a:off x="2826326" y="2376186"/>
            <a:ext cx="6539346" cy="2105628"/>
          </a:xfrm>
          <a:prstGeom prst="roundRect">
            <a:avLst>
              <a:gd name="adj" fmla="val 8709"/>
            </a:avLst>
          </a:prstGeom>
          <a:noFill/>
          <a:ln w="38100">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8" name="Rectangle: Rounded Corners 17">
            <a:extLst>
              <a:ext uri="{FF2B5EF4-FFF2-40B4-BE49-F238E27FC236}">
                <a16:creationId xmlns:a16="http://schemas.microsoft.com/office/drawing/2014/main" id="{1A6D0B50-E193-4A5B-98DC-0D82ED34FF4B}"/>
              </a:ext>
            </a:extLst>
          </p:cNvPr>
          <p:cNvSpPr/>
          <p:nvPr/>
        </p:nvSpPr>
        <p:spPr>
          <a:xfrm>
            <a:off x="3430133" y="1848047"/>
            <a:ext cx="5331733" cy="1056278"/>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4800" b="1">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با تشکر از توجه شما</a:t>
            </a:r>
          </a:p>
        </p:txBody>
      </p:sp>
      <p:sp>
        <p:nvSpPr>
          <p:cNvPr id="22" name="Rectangle: Rounded Corners 21">
            <a:extLst>
              <a:ext uri="{FF2B5EF4-FFF2-40B4-BE49-F238E27FC236}">
                <a16:creationId xmlns:a16="http://schemas.microsoft.com/office/drawing/2014/main" id="{40243F35-6182-4730-86AF-AA8A9514B620}"/>
              </a:ext>
            </a:extLst>
          </p:cNvPr>
          <p:cNvSpPr/>
          <p:nvPr/>
        </p:nvSpPr>
        <p:spPr>
          <a:xfrm>
            <a:off x="3430132" y="3953675"/>
            <a:ext cx="5331733" cy="1056278"/>
          </a:xfrm>
          <a:prstGeom prst="roundRect">
            <a:avLst>
              <a:gd name="adj" fmla="val 8169"/>
            </a:avLst>
          </a:prstGeom>
          <a:solidFill>
            <a:schemeClr val="tx2"/>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endParaRPr lang="fa-IR" sz="48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endParaRPr>
          </a:p>
        </p:txBody>
      </p:sp>
    </p:spTree>
    <p:extLst>
      <p:ext uri="{BB962C8B-B14F-4D97-AF65-F5344CB8AC3E}">
        <p14:creationId xmlns:p14="http://schemas.microsoft.com/office/powerpoint/2010/main" val="197931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wd">
                                    <p:tmPct val="50000"/>
                                  </p:iterate>
                                  <p:childTnLst>
                                    <p:set>
                                      <p:cBhvr>
                                        <p:cTn id="6" dur="1" fill="hold">
                                          <p:stCondLst>
                                            <p:cond delay="0"/>
                                          </p:stCondLst>
                                        </p:cTn>
                                        <p:tgtEl>
                                          <p:spTgt spid="18"/>
                                        </p:tgtEl>
                                        <p:attrNameLst>
                                          <p:attrName>style.visibility</p:attrName>
                                        </p:attrNameLst>
                                      </p:cBhvr>
                                      <p:to>
                                        <p:strVal val="visible"/>
                                      </p:to>
                                    </p:set>
                                    <p:set>
                                      <p:cBhvr>
                                        <p:cTn id="7" dur="455" fill="hold">
                                          <p:stCondLst>
                                            <p:cond delay="0"/>
                                          </p:stCondLst>
                                        </p:cTn>
                                        <p:tgtEl>
                                          <p:spTgt spid="18"/>
                                        </p:tgtEl>
                                        <p:attrNameLst>
                                          <p:attrName>style.rotation</p:attrName>
                                        </p:attrNameLst>
                                      </p:cBhvr>
                                      <p:to>
                                        <p:strVal val="-45.0"/>
                                      </p:to>
                                    </p:set>
                                    <p:anim calcmode="lin" valueType="num">
                                      <p:cBhvr>
                                        <p:cTn id="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000"/>
                            </p:stCondLst>
                            <p:childTnLst>
                              <p:par>
                                <p:cTn id="13" presetID="38" presetClass="entr" presetSubtype="0" accel="50000" fill="hold" grpId="0" nodeType="afterEffect">
                                  <p:stCondLst>
                                    <p:cond delay="0"/>
                                  </p:stCondLst>
                                  <p:iterate type="wd">
                                    <p:tmPct val="50000"/>
                                  </p:iterate>
                                  <p:childTnLst>
                                    <p:set>
                                      <p:cBhvr>
                                        <p:cTn id="14" dur="1" fill="hold">
                                          <p:stCondLst>
                                            <p:cond delay="0"/>
                                          </p:stCondLst>
                                        </p:cTn>
                                        <p:tgtEl>
                                          <p:spTgt spid="22"/>
                                        </p:tgtEl>
                                        <p:attrNameLst>
                                          <p:attrName>style.visibility</p:attrName>
                                        </p:attrNameLst>
                                      </p:cBhvr>
                                      <p:to>
                                        <p:strVal val="visible"/>
                                      </p:to>
                                    </p:set>
                                    <p:set>
                                      <p:cBhvr>
                                        <p:cTn id="15" dur="455" fill="hold">
                                          <p:stCondLst>
                                            <p:cond delay="0"/>
                                          </p:stCondLst>
                                        </p:cTn>
                                        <p:tgtEl>
                                          <p:spTgt spid="22"/>
                                        </p:tgtEl>
                                        <p:attrNameLst>
                                          <p:attrName>style.rotation</p:attrName>
                                        </p:attrNameLst>
                                      </p:cBhvr>
                                      <p:to>
                                        <p:strVal val="-45.0"/>
                                      </p:to>
                                    </p:set>
                                    <p:anim calcmode="lin" valueType="num">
                                      <p:cBhvr>
                                        <p:cTn id="16" dur="455" fill="hold">
                                          <p:stCondLst>
                                            <p:cond delay="455"/>
                                          </p:stCondLst>
                                        </p:cTn>
                                        <p:tgtEl>
                                          <p:spTgt spid="22"/>
                                        </p:tgtEl>
                                        <p:attrNameLst>
                                          <p:attrName>style.rotation</p:attrName>
                                        </p:attrNameLst>
                                      </p:cBhvr>
                                      <p:tavLst>
                                        <p:tav tm="0">
                                          <p:val>
                                            <p:fltVal val="-45"/>
                                          </p:val>
                                        </p:tav>
                                        <p:tav tm="69900">
                                          <p:val>
                                            <p:fltVal val="45"/>
                                          </p:val>
                                        </p:tav>
                                        <p:tav tm="100000">
                                          <p:val>
                                            <p:fltVal val="0"/>
                                          </p:val>
                                        </p:tav>
                                      </p:tavLst>
                                    </p:anim>
                                    <p:anim calcmode="lin" valueType="num">
                                      <p:cBhvr>
                                        <p:cTn id="17" dur="455" fill="hold">
                                          <p:stCondLst>
                                            <p:cond delay="0"/>
                                          </p:stCondLst>
                                        </p:cTn>
                                        <p:tgtEl>
                                          <p:spTgt spid="22"/>
                                        </p:tgtEl>
                                        <p:attrNameLst>
                                          <p:attrName>ppt_y</p:attrName>
                                        </p:attrNameLst>
                                      </p:cBhvr>
                                      <p:tavLst>
                                        <p:tav tm="0">
                                          <p:val>
                                            <p:strVal val="#ppt_y-1"/>
                                          </p:val>
                                        </p:tav>
                                        <p:tav tm="100000">
                                          <p:val>
                                            <p:strVal val="#ppt_y-(0.354*#ppt_w-0.172*#ppt_h)"/>
                                          </p:val>
                                        </p:tav>
                                      </p:tavLst>
                                    </p:anim>
                                    <p:anim calcmode="lin" valueType="num">
                                      <p:cBhvr>
                                        <p:cTn id="18" dur="156" decel="50000" autoRev="1" fill="hold">
                                          <p:stCondLst>
                                            <p:cond delay="455"/>
                                          </p:stCondLst>
                                        </p:cTn>
                                        <p:tgtEl>
                                          <p:spTgt spid="22"/>
                                        </p:tgtEl>
                                        <p:attrNameLst>
                                          <p:attrName>ppt_y</p:attrName>
                                        </p:attrNameLst>
                                      </p:cBhvr>
                                      <p:tavLst>
                                        <p:tav tm="0">
                                          <p:val>
                                            <p:strVal val="#ppt_y-(0.354*#ppt_w-0.172*#ppt_h)"/>
                                          </p:val>
                                        </p:tav>
                                        <p:tav tm="100000">
                                          <p:val>
                                            <p:strVal val="#ppt_y-(0.354*#ppt_w-0.172*#ppt_h)-#ppt_h/2"/>
                                          </p:val>
                                        </p:tav>
                                      </p:tavLst>
                                    </p:anim>
                                    <p:anim calcmode="lin" valueType="num">
                                      <p:cBhvr>
                                        <p:cTn id="19" dur="136" fill="hold">
                                          <p:stCondLst>
                                            <p:cond delay="864"/>
                                          </p:stCondLst>
                                        </p:cTn>
                                        <p:tgtEl>
                                          <p:spTgt spid="2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6794531" y="379089"/>
            <a:ext cx="3847030"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مقدمه</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6</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 name="Group 2">
            <a:extLst>
              <a:ext uri="{FF2B5EF4-FFF2-40B4-BE49-F238E27FC236}">
                <a16:creationId xmlns:a16="http://schemas.microsoft.com/office/drawing/2014/main" id="{A54E1F4E-1698-4DC9-8186-B5E017226862}"/>
              </a:ext>
            </a:extLst>
          </p:cNvPr>
          <p:cNvGrpSpPr/>
          <p:nvPr/>
        </p:nvGrpSpPr>
        <p:grpSpPr>
          <a:xfrm>
            <a:off x="1298066" y="1396613"/>
            <a:ext cx="9243526" cy="4258482"/>
            <a:chOff x="1245632" y="1840202"/>
            <a:chExt cx="9243526" cy="3712705"/>
          </a:xfrm>
        </p:grpSpPr>
        <p:sp>
          <p:nvSpPr>
            <p:cNvPr id="47" name="Rectangle 46">
              <a:extLst>
                <a:ext uri="{FF2B5EF4-FFF2-40B4-BE49-F238E27FC236}">
                  <a16:creationId xmlns:a16="http://schemas.microsoft.com/office/drawing/2014/main" id="{A7361105-7DC3-423B-90C3-1E9AD6C58484}"/>
                </a:ext>
              </a:extLst>
            </p:cNvPr>
            <p:cNvSpPr/>
            <p:nvPr/>
          </p:nvSpPr>
          <p:spPr>
            <a:xfrm>
              <a:off x="1245632" y="2020626"/>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sp>
          <p:nvSpPr>
            <p:cNvPr id="46" name="Rectangle 45">
              <a:extLst>
                <a:ext uri="{FF2B5EF4-FFF2-40B4-BE49-F238E27FC236}">
                  <a16:creationId xmlns:a16="http://schemas.microsoft.com/office/drawing/2014/main" id="{5CCFA08D-643F-4C1E-8EC6-C245E4C2FEF4}"/>
                </a:ext>
              </a:extLst>
            </p:cNvPr>
            <p:cNvSpPr/>
            <p:nvPr/>
          </p:nvSpPr>
          <p:spPr>
            <a:xfrm>
              <a:off x="1398035" y="1840202"/>
              <a:ext cx="9091123" cy="3532281"/>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lang="fa-IR" sz="2400">
                <a:solidFill>
                  <a:schemeClr val="tx1">
                    <a:lumMod val="95000"/>
                    <a:lumOff val="5000"/>
                  </a:schemeClr>
                </a:solidFill>
                <a:cs typeface="B Mitra" panose="00000400000000000000" pitchFamily="2" charset="-78"/>
              </a:endParaRPr>
            </a:p>
          </p:txBody>
        </p:sp>
      </p:grpSp>
      <p:sp>
        <p:nvSpPr>
          <p:cNvPr id="5" name="TextBox 4">
            <a:extLst>
              <a:ext uri="{FF2B5EF4-FFF2-40B4-BE49-F238E27FC236}">
                <a16:creationId xmlns:a16="http://schemas.microsoft.com/office/drawing/2014/main" id="{7D2B4DC1-5707-2763-745C-0817E1183A82}"/>
              </a:ext>
            </a:extLst>
          </p:cNvPr>
          <p:cNvSpPr txBox="1"/>
          <p:nvPr/>
        </p:nvSpPr>
        <p:spPr>
          <a:xfrm>
            <a:off x="1626640" y="1505668"/>
            <a:ext cx="8938719" cy="4247317"/>
          </a:xfrm>
          <a:prstGeom prst="rect">
            <a:avLst/>
          </a:prstGeom>
          <a:noFill/>
        </p:spPr>
        <p:txBody>
          <a:bodyPr wrap="square">
            <a:spAutoFit/>
          </a:bodyPr>
          <a:lstStyle/>
          <a:p>
            <a:pPr algn="r" rtl="1"/>
            <a:r>
              <a:rPr lang="fa-IR" dirty="0">
                <a:latin typeface="IRANSans(MonoSpacedNum) Light" panose="020B0506030804020204" pitchFamily="34" charset="-78"/>
                <a:cs typeface="IRANSans(MonoSpacedNum) Light" panose="020B0506030804020204" pitchFamily="34" charset="-78"/>
              </a:rPr>
              <a:t>تا ابتدای دهه ۱۹۸۰ (م) کار چندانی در زمینه ساخت و ایجاد سامانه‌های خِبره توسط پژوهش گران هوش مصنوعی صورت نگرفته بود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در دهه ۱۹۷۰، ادوارد فیگن بام در دانشگاه استنفورد به دنبال کشف روش حل مسئله ای بود که خیلی کلی و همه منظوره نباشد</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 </a:t>
            </a:r>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پژوهشگران دریافتند که یک متخصص معمولاً دارای شماری رموز و فوت و فن خاص برای کار خود می‌باشد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fa-IR" dirty="0">
                <a:latin typeface="IRANSans(MonoSpacedNum) Light" panose="020B0506030804020204" pitchFamily="34" charset="-78"/>
                <a:cs typeface="IRANSans(MonoSpacedNum) Light" panose="020B0506030804020204" pitchFamily="34" charset="-78"/>
              </a:rPr>
              <a:t>جهان از پردازش داده‌ها به «پردازش دانش» در حال حرکت است</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a:p>
            <a:pPr algn="r" rtl="1"/>
            <a:r>
              <a:rPr lang="ar-SA" dirty="0">
                <a:latin typeface="IRANSans(MonoSpacedNum) Light" panose="020B0506030804020204" pitchFamily="34" charset="-78"/>
                <a:cs typeface="IRANSans(MonoSpacedNum) Light" panose="020B0506030804020204" pitchFamily="34" charset="-78"/>
              </a:rPr>
              <a:t>سیستم های خبره نقش زیادی در بسیاری از صنایع از جمله خدمات مالی، مخابرات، خدمات مشتری، حمل و نقل، بازی‌های ویدئویــی، تولید، حمل و نقل هوایــی و ارتباطات نوشتاری ایفا کرده‌اند.</a:t>
            </a:r>
            <a:endParaRPr lang="en-US" dirty="0">
              <a:latin typeface="IRANSans(MonoSpacedNum) Light" panose="020B0506030804020204" pitchFamily="34" charset="-78"/>
              <a:cs typeface="IRANSans(MonoSpacedNum) Light" panose="020B0506030804020204" pitchFamily="34" charset="-78"/>
            </a:endParaRPr>
          </a:p>
          <a:p>
            <a:pPr algn="r" rtl="1"/>
            <a:endParaRPr lang="en-US" dirty="0">
              <a:latin typeface="IRANSans(MonoSpacedNum) Light" panose="020B0506030804020204" pitchFamily="34" charset="-78"/>
              <a:cs typeface="IRANSans(MonoSpacedNum) Light" panose="020B0506030804020204" pitchFamily="34" charset="-78"/>
            </a:endParaRPr>
          </a:p>
        </p:txBody>
      </p:sp>
    </p:spTree>
    <p:extLst>
      <p:ext uri="{BB962C8B-B14F-4D97-AF65-F5344CB8AC3E}">
        <p14:creationId xmlns:p14="http://schemas.microsoft.com/office/powerpoint/2010/main" val="3656998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F09BA78-6694-4FD2-98D0-BFD36CEFBE23}"/>
              </a:ext>
            </a:extLst>
          </p:cNvPr>
          <p:cNvSpPr/>
          <p:nvPr/>
        </p:nvSpPr>
        <p:spPr>
          <a:xfrm>
            <a:off x="6584740" y="811466"/>
            <a:ext cx="4237405" cy="641482"/>
          </a:xfrm>
          <a:prstGeom prst="roundRect">
            <a:avLst>
              <a:gd name="adj" fmla="val 8169"/>
            </a:avLst>
          </a:prstGeom>
          <a:solidFill>
            <a:schemeClr val="accent1"/>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هوش مصنوعی</a:t>
            </a:r>
          </a:p>
        </p:txBody>
      </p:sp>
      <p:grpSp>
        <p:nvGrpSpPr>
          <p:cNvPr id="12" name="Group 11">
            <a:extLst>
              <a:ext uri="{FF2B5EF4-FFF2-40B4-BE49-F238E27FC236}">
                <a16:creationId xmlns:a16="http://schemas.microsoft.com/office/drawing/2014/main" id="{09028A2B-0A6B-4D7D-BEC3-B5FF611809F4}"/>
              </a:ext>
            </a:extLst>
          </p:cNvPr>
          <p:cNvGrpSpPr/>
          <p:nvPr/>
        </p:nvGrpSpPr>
        <p:grpSpPr>
          <a:xfrm>
            <a:off x="10822145" y="5984290"/>
            <a:ext cx="1228643" cy="734400"/>
            <a:chOff x="10777357" y="158400"/>
            <a:chExt cx="1228643" cy="734400"/>
          </a:xfrm>
        </p:grpSpPr>
        <p:sp>
          <p:nvSpPr>
            <p:cNvPr id="13" name="Rectangle: Rounded Corners 12">
              <a:extLst>
                <a:ext uri="{FF2B5EF4-FFF2-40B4-BE49-F238E27FC236}">
                  <a16:creationId xmlns:a16="http://schemas.microsoft.com/office/drawing/2014/main" id="{CF3D148A-77C0-496E-BA15-903B7B8C75AF}"/>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7</a:t>
              </a:r>
            </a:p>
          </p:txBody>
        </p:sp>
        <p:grpSp>
          <p:nvGrpSpPr>
            <p:cNvPr id="14" name="Group 13">
              <a:extLst>
                <a:ext uri="{FF2B5EF4-FFF2-40B4-BE49-F238E27FC236}">
                  <a16:creationId xmlns:a16="http://schemas.microsoft.com/office/drawing/2014/main" id="{A9334CB1-5C67-48B8-901B-084275BD4C2B}"/>
                </a:ext>
              </a:extLst>
            </p:cNvPr>
            <p:cNvGrpSpPr>
              <a:grpSpLocks noChangeAspect="1"/>
            </p:cNvGrpSpPr>
            <p:nvPr/>
          </p:nvGrpSpPr>
          <p:grpSpPr>
            <a:xfrm>
              <a:off x="11271600" y="158400"/>
              <a:ext cx="734400" cy="734400"/>
              <a:chOff x="7069500" y="2728786"/>
              <a:chExt cx="1145658" cy="1145658"/>
            </a:xfrm>
          </p:grpSpPr>
          <p:sp>
            <p:nvSpPr>
              <p:cNvPr id="15" name="Rectangle: Rounded Corners 14">
                <a:extLst>
                  <a:ext uri="{FF2B5EF4-FFF2-40B4-BE49-F238E27FC236}">
                    <a16:creationId xmlns:a16="http://schemas.microsoft.com/office/drawing/2014/main" id="{F2441D5C-F128-492A-9E6B-62410AF61DA8}"/>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16" name="Graphic 28">
                <a:extLst>
                  <a:ext uri="{FF2B5EF4-FFF2-40B4-BE49-F238E27FC236}">
                    <a16:creationId xmlns:a16="http://schemas.microsoft.com/office/drawing/2014/main" id="{48F8DF79-62B4-4F5E-B2F0-61A3DDFC1010}"/>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17" name="Freeform: Shape 16">
                  <a:extLst>
                    <a:ext uri="{FF2B5EF4-FFF2-40B4-BE49-F238E27FC236}">
                      <a16:creationId xmlns:a16="http://schemas.microsoft.com/office/drawing/2014/main" id="{452D06C7-C2A0-407B-954A-BA4E80454904}"/>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18" name="Freeform: Shape 17">
                  <a:extLst>
                    <a:ext uri="{FF2B5EF4-FFF2-40B4-BE49-F238E27FC236}">
                      <a16:creationId xmlns:a16="http://schemas.microsoft.com/office/drawing/2014/main" id="{2C1970C3-B76B-4365-9C41-C10EF4E52D92}"/>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19" name="Freeform: Shape 18">
                  <a:extLst>
                    <a:ext uri="{FF2B5EF4-FFF2-40B4-BE49-F238E27FC236}">
                      <a16:creationId xmlns:a16="http://schemas.microsoft.com/office/drawing/2014/main" id="{EEC32B7C-C1E3-4202-AF80-BC5470556053}"/>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20" name="Freeform: Shape 19">
                  <a:extLst>
                    <a:ext uri="{FF2B5EF4-FFF2-40B4-BE49-F238E27FC236}">
                      <a16:creationId xmlns:a16="http://schemas.microsoft.com/office/drawing/2014/main" id="{5259F88C-4AD7-42A1-86F6-EECAAD347323}"/>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21" name="Freeform: Shape 20">
                  <a:extLst>
                    <a:ext uri="{FF2B5EF4-FFF2-40B4-BE49-F238E27FC236}">
                      <a16:creationId xmlns:a16="http://schemas.microsoft.com/office/drawing/2014/main" id="{52E5D9B3-8D1F-4B3B-A2A3-3F8ADB7E9878}"/>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22" name="Freeform: Shape 21">
                  <a:extLst>
                    <a:ext uri="{FF2B5EF4-FFF2-40B4-BE49-F238E27FC236}">
                      <a16:creationId xmlns:a16="http://schemas.microsoft.com/office/drawing/2014/main" id="{26D660C3-47E1-44DF-8831-B66F29C3DB93}"/>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23" name="Freeform: Shape 22">
                  <a:extLst>
                    <a:ext uri="{FF2B5EF4-FFF2-40B4-BE49-F238E27FC236}">
                      <a16:creationId xmlns:a16="http://schemas.microsoft.com/office/drawing/2014/main" id="{ED154772-C16B-411E-8B45-56FDE5066084}"/>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4" name="Freeform: Shape 23">
                  <a:extLst>
                    <a:ext uri="{FF2B5EF4-FFF2-40B4-BE49-F238E27FC236}">
                      <a16:creationId xmlns:a16="http://schemas.microsoft.com/office/drawing/2014/main" id="{AB50FDCB-D84A-448C-AB39-CD83FE635BB4}"/>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5" name="Freeform: Shape 24">
                  <a:extLst>
                    <a:ext uri="{FF2B5EF4-FFF2-40B4-BE49-F238E27FC236}">
                      <a16:creationId xmlns:a16="http://schemas.microsoft.com/office/drawing/2014/main" id="{DFEE64B1-20C3-4275-A241-46D14569097C}"/>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26" name="Freeform: Shape 25">
                  <a:extLst>
                    <a:ext uri="{FF2B5EF4-FFF2-40B4-BE49-F238E27FC236}">
                      <a16:creationId xmlns:a16="http://schemas.microsoft.com/office/drawing/2014/main" id="{5D2F1AC8-454E-4095-A7EF-8B125BF83D60}"/>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7" name="Freeform: Shape 26">
                  <a:extLst>
                    <a:ext uri="{FF2B5EF4-FFF2-40B4-BE49-F238E27FC236}">
                      <a16:creationId xmlns:a16="http://schemas.microsoft.com/office/drawing/2014/main" id="{E1091621-B953-471C-BB9A-A8F3EB9339B1}"/>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28" name="Freeform: Shape 27">
                  <a:extLst>
                    <a:ext uri="{FF2B5EF4-FFF2-40B4-BE49-F238E27FC236}">
                      <a16:creationId xmlns:a16="http://schemas.microsoft.com/office/drawing/2014/main" id="{4275CCFF-7BE0-486F-B2FD-F5A36379723B}"/>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1196400A-CF5B-45E1-A025-3B2AD94334C7}"/>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DD0CFA1-46C7-46C6-98AA-37995ABBCEEE}"/>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sp>
        <p:nvSpPr>
          <p:cNvPr id="32" name="Rectangle 31">
            <a:extLst>
              <a:ext uri="{FF2B5EF4-FFF2-40B4-BE49-F238E27FC236}">
                <a16:creationId xmlns:a16="http://schemas.microsoft.com/office/drawing/2014/main" id="{C2B01020-17A5-41AE-BD98-8581444D685A}"/>
              </a:ext>
            </a:extLst>
          </p:cNvPr>
          <p:cNvSpPr/>
          <p:nvPr/>
        </p:nvSpPr>
        <p:spPr>
          <a:xfrm>
            <a:off x="794480" y="1759377"/>
            <a:ext cx="10027666" cy="1316290"/>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spAutoFit/>
          </a:bodyPr>
          <a:lstStyle/>
          <a:p>
            <a:pPr algn="justLow" rtl="1">
              <a:lnSpc>
                <a:spcPct val="150000"/>
              </a:lnSpc>
            </a:pP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روشی</a:t>
            </a:r>
            <a:r>
              <a:rPr lang="en-US"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 </a:t>
            </a:r>
            <a:r>
              <a:rPr lang="fa-IR" sz="24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در جهت هوشمند کردن رایانه تا قادر باشد در هر لحظه تصمیم‌گیری کرده و اقدام به بررسی یک مسئله نماید</a:t>
            </a:r>
          </a:p>
        </p:txBody>
      </p:sp>
    </p:spTree>
    <p:extLst>
      <p:ext uri="{BB962C8B-B14F-4D97-AF65-F5344CB8AC3E}">
        <p14:creationId xmlns:p14="http://schemas.microsoft.com/office/powerpoint/2010/main" val="320669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6B29F53-490E-4B00-903D-637419882C68}"/>
              </a:ext>
            </a:extLst>
          </p:cNvPr>
          <p:cNvSpPr/>
          <p:nvPr/>
        </p:nvSpPr>
        <p:spPr>
          <a:xfrm>
            <a:off x="990129" y="588411"/>
            <a:ext cx="10211741" cy="641482"/>
          </a:xfrm>
          <a:prstGeom prst="roundRect">
            <a:avLst>
              <a:gd name="adj" fmla="val 8169"/>
            </a:avLst>
          </a:prstGeom>
          <a:solidFill>
            <a:srgbClr val="6D40FB"/>
          </a:solidFill>
          <a:ln w="13791" cap="flat">
            <a:noFill/>
            <a:prstDash val="solid"/>
            <a:miter/>
          </a:ln>
          <a:effectLst>
            <a:outerShdw blurRad="76200" dist="38100" dir="8100000" algn="tr" rotWithShape="0">
              <a:schemeClr val="bg1">
                <a:lumMod val="50000"/>
                <a:alpha val="40000"/>
              </a:schemeClr>
            </a:outerShdw>
          </a:effectLst>
        </p:spPr>
        <p:txBody>
          <a:bodyPr rtlCol="1" anchor="ctr"/>
          <a:lstStyle/>
          <a:p>
            <a:pPr lvl="0" algn="ctr">
              <a:buClr>
                <a:schemeClr val="dk1"/>
              </a:buClr>
              <a:buSzPts val="1100"/>
            </a:pPr>
            <a:r>
              <a:rPr lang="fa-IR" sz="3200" b="1" dirty="0">
                <a:solidFill>
                  <a:schemeClr val="bg1"/>
                </a:solidFill>
                <a:effectLst>
                  <a:outerShdw blurRad="50800" dist="38100" dir="5400000" algn="t" rotWithShape="0">
                    <a:prstClr val="black">
                      <a:alpha val="40000"/>
                    </a:prstClr>
                  </a:outerShdw>
                </a:effectLst>
                <a:latin typeface="Fira Sans Extra Condensed Medium"/>
                <a:ea typeface="Fira Sans Extra Condensed Medium"/>
                <a:cs typeface="IRAN Sans" panose="020B0400000000000000" pitchFamily="34" charset="-78"/>
                <a:sym typeface="Fira Sans Extra Condensed Medium"/>
              </a:rPr>
              <a:t>مباحث کاربردی و مهم در تحقق یک سامانه هوش مصنوعی</a:t>
            </a:r>
          </a:p>
        </p:txBody>
      </p:sp>
      <p:grpSp>
        <p:nvGrpSpPr>
          <p:cNvPr id="2" name="Group 1">
            <a:extLst>
              <a:ext uri="{FF2B5EF4-FFF2-40B4-BE49-F238E27FC236}">
                <a16:creationId xmlns:a16="http://schemas.microsoft.com/office/drawing/2014/main" id="{244CC40A-66D8-4639-893F-2DB7EC486021}"/>
              </a:ext>
            </a:extLst>
          </p:cNvPr>
          <p:cNvGrpSpPr/>
          <p:nvPr/>
        </p:nvGrpSpPr>
        <p:grpSpPr>
          <a:xfrm>
            <a:off x="10822145" y="5984290"/>
            <a:ext cx="1228643" cy="734400"/>
            <a:chOff x="10777357" y="158400"/>
            <a:chExt cx="1228643" cy="734400"/>
          </a:xfrm>
        </p:grpSpPr>
        <p:sp>
          <p:nvSpPr>
            <p:cNvPr id="22" name="Rectangle: Rounded Corners 21">
              <a:extLst>
                <a:ext uri="{FF2B5EF4-FFF2-40B4-BE49-F238E27FC236}">
                  <a16:creationId xmlns:a16="http://schemas.microsoft.com/office/drawing/2014/main" id="{E6BAED59-2561-44E5-BDC7-1C2B73306CFD}"/>
                </a:ext>
              </a:extLst>
            </p:cNvPr>
            <p:cNvSpPr/>
            <p:nvPr/>
          </p:nvSpPr>
          <p:spPr>
            <a:xfrm>
              <a:off x="10777357" y="326196"/>
              <a:ext cx="528849" cy="403893"/>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r>
                <a:rPr lang="fa-IR" sz="2400" b="1" dirty="0">
                  <a:cs typeface="IRAN Sans" panose="020B0400000000000000" pitchFamily="34" charset="-78"/>
                </a:rPr>
                <a:t>8</a:t>
              </a:r>
            </a:p>
          </p:txBody>
        </p:sp>
        <p:grpSp>
          <p:nvGrpSpPr>
            <p:cNvPr id="25" name="Group 24">
              <a:extLst>
                <a:ext uri="{FF2B5EF4-FFF2-40B4-BE49-F238E27FC236}">
                  <a16:creationId xmlns:a16="http://schemas.microsoft.com/office/drawing/2014/main" id="{165C0340-C0EB-4BB1-B479-B2D9525D011B}"/>
                </a:ext>
              </a:extLst>
            </p:cNvPr>
            <p:cNvGrpSpPr>
              <a:grpSpLocks noChangeAspect="1"/>
            </p:cNvGrpSpPr>
            <p:nvPr/>
          </p:nvGrpSpPr>
          <p:grpSpPr>
            <a:xfrm>
              <a:off x="11271600" y="158400"/>
              <a:ext cx="734400" cy="734400"/>
              <a:chOff x="7069500" y="2728786"/>
              <a:chExt cx="1145658" cy="1145658"/>
            </a:xfrm>
          </p:grpSpPr>
          <p:sp>
            <p:nvSpPr>
              <p:cNvPr id="26" name="Rectangle: Rounded Corners 25">
                <a:extLst>
                  <a:ext uri="{FF2B5EF4-FFF2-40B4-BE49-F238E27FC236}">
                    <a16:creationId xmlns:a16="http://schemas.microsoft.com/office/drawing/2014/main" id="{F9DEA098-CA85-4B12-B468-BE7348A17682}"/>
                  </a:ext>
                </a:extLst>
              </p:cNvPr>
              <p:cNvSpPr/>
              <p:nvPr/>
            </p:nvSpPr>
            <p:spPr>
              <a:xfrm>
                <a:off x="7069500" y="2728786"/>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27" name="Graphic 28">
                <a:extLst>
                  <a:ext uri="{FF2B5EF4-FFF2-40B4-BE49-F238E27FC236}">
                    <a16:creationId xmlns:a16="http://schemas.microsoft.com/office/drawing/2014/main" id="{E901A0A9-F710-43CD-B549-00B8729FC2FD}"/>
                  </a:ext>
                </a:extLst>
              </p:cNvPr>
              <p:cNvGrpSpPr>
                <a:grpSpLocks noChangeAspect="1"/>
              </p:cNvGrpSpPr>
              <p:nvPr/>
            </p:nvGrpSpPr>
            <p:grpSpPr>
              <a:xfrm>
                <a:off x="7212789" y="2941803"/>
                <a:ext cx="850517" cy="828000"/>
                <a:chOff x="6113086" y="794152"/>
                <a:chExt cx="513452" cy="499862"/>
              </a:xfrm>
              <a:solidFill>
                <a:schemeClr val="accent1"/>
              </a:solidFill>
            </p:grpSpPr>
            <p:sp>
              <p:nvSpPr>
                <p:cNvPr id="28" name="Freeform: Shape 27">
                  <a:extLst>
                    <a:ext uri="{FF2B5EF4-FFF2-40B4-BE49-F238E27FC236}">
                      <a16:creationId xmlns:a16="http://schemas.microsoft.com/office/drawing/2014/main" id="{C9302065-1C2C-4D2D-BDB6-7C9A85361026}"/>
                    </a:ext>
                  </a:extLst>
                </p:cNvPr>
                <p:cNvSpPr/>
                <p:nvPr/>
              </p:nvSpPr>
              <p:spPr>
                <a:xfrm>
                  <a:off x="6140716" y="849951"/>
                  <a:ext cx="458371" cy="307981"/>
                </a:xfrm>
                <a:custGeom>
                  <a:avLst/>
                  <a:gdLst>
                    <a:gd name="connsiteX0" fmla="*/ 438302 w 458371"/>
                    <a:gd name="connsiteY0" fmla="*/ 307980 h 307981"/>
                    <a:gd name="connsiteX1" fmla="*/ 19890 w 458371"/>
                    <a:gd name="connsiteY1" fmla="*/ 307980 h 307981"/>
                    <a:gd name="connsiteX2" fmla="*/ 0 w 458371"/>
                    <a:gd name="connsiteY2" fmla="*/ 288090 h 307981"/>
                    <a:gd name="connsiteX3" fmla="*/ 0 w 458371"/>
                    <a:gd name="connsiteY3" fmla="*/ 19890 h 307981"/>
                    <a:gd name="connsiteX4" fmla="*/ 19890 w 458371"/>
                    <a:gd name="connsiteY4" fmla="*/ 0 h 307981"/>
                    <a:gd name="connsiteX5" fmla="*/ 438302 w 458371"/>
                    <a:gd name="connsiteY5" fmla="*/ 0 h 307981"/>
                    <a:gd name="connsiteX6" fmla="*/ 458372 w 458371"/>
                    <a:gd name="connsiteY6" fmla="*/ 19890 h 307981"/>
                    <a:gd name="connsiteX7" fmla="*/ 458372 w 458371"/>
                    <a:gd name="connsiteY7" fmla="*/ 19890 h 307981"/>
                    <a:gd name="connsiteX8" fmla="*/ 458372 w 458371"/>
                    <a:gd name="connsiteY8" fmla="*/ 288090 h 307981"/>
                    <a:gd name="connsiteX9" fmla="*/ 438483 w 458371"/>
                    <a:gd name="connsiteY9" fmla="*/ 307981 h 307981"/>
                    <a:gd name="connsiteX10" fmla="*/ 438302 w 458371"/>
                    <a:gd name="connsiteY10" fmla="*/ 307980 h 307981"/>
                    <a:gd name="connsiteX11" fmla="*/ 19890 w 458371"/>
                    <a:gd name="connsiteY11" fmla="*/ 9000 h 307981"/>
                    <a:gd name="connsiteX12" fmla="*/ 9000 w 458371"/>
                    <a:gd name="connsiteY12" fmla="*/ 19890 h 307981"/>
                    <a:gd name="connsiteX13" fmla="*/ 9000 w 458371"/>
                    <a:gd name="connsiteY13" fmla="*/ 288090 h 307981"/>
                    <a:gd name="connsiteX14" fmla="*/ 19890 w 458371"/>
                    <a:gd name="connsiteY14" fmla="*/ 298980 h 307981"/>
                    <a:gd name="connsiteX15" fmla="*/ 438302 w 458371"/>
                    <a:gd name="connsiteY15" fmla="*/ 298980 h 307981"/>
                    <a:gd name="connsiteX16" fmla="*/ 449370 w 458371"/>
                    <a:gd name="connsiteY16" fmla="*/ 288272 h 307981"/>
                    <a:gd name="connsiteX17" fmla="*/ 449372 w 458371"/>
                    <a:gd name="connsiteY17" fmla="*/ 288090 h 307981"/>
                    <a:gd name="connsiteX18" fmla="*/ 449372 w 458371"/>
                    <a:gd name="connsiteY18" fmla="*/ 19890 h 307981"/>
                    <a:gd name="connsiteX19" fmla="*/ 438303 w 458371"/>
                    <a:gd name="connsiteY19" fmla="*/ 9000 h 307981"/>
                    <a:gd name="connsiteX20" fmla="*/ 438302 w 458371"/>
                    <a:gd name="connsiteY20" fmla="*/ 9000 h 30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71" h="307981">
                      <a:moveTo>
                        <a:pt x="438302" y="307980"/>
                      </a:moveTo>
                      <a:lnTo>
                        <a:pt x="19890" y="307980"/>
                      </a:lnTo>
                      <a:cubicBezTo>
                        <a:pt x="8905" y="307980"/>
                        <a:pt x="0" y="299075"/>
                        <a:pt x="0" y="288090"/>
                      </a:cubicBezTo>
                      <a:lnTo>
                        <a:pt x="0" y="19890"/>
                      </a:lnTo>
                      <a:cubicBezTo>
                        <a:pt x="49" y="8926"/>
                        <a:pt x="8926" y="50"/>
                        <a:pt x="19890" y="0"/>
                      </a:cubicBezTo>
                      <a:lnTo>
                        <a:pt x="438302" y="0"/>
                      </a:lnTo>
                      <a:cubicBezTo>
                        <a:pt x="449337" y="-50"/>
                        <a:pt x="458322" y="8855"/>
                        <a:pt x="458372" y="19890"/>
                      </a:cubicBezTo>
                      <a:cubicBezTo>
                        <a:pt x="458372" y="19890"/>
                        <a:pt x="458372" y="19890"/>
                        <a:pt x="458372" y="19890"/>
                      </a:cubicBezTo>
                      <a:lnTo>
                        <a:pt x="458372" y="288090"/>
                      </a:lnTo>
                      <a:cubicBezTo>
                        <a:pt x="458372" y="299075"/>
                        <a:pt x="449467" y="307980"/>
                        <a:pt x="438483" y="307981"/>
                      </a:cubicBezTo>
                      <a:cubicBezTo>
                        <a:pt x="438422" y="307981"/>
                        <a:pt x="438362" y="307981"/>
                        <a:pt x="438302" y="307980"/>
                      </a:cubicBezTo>
                      <a:close/>
                      <a:moveTo>
                        <a:pt x="19890" y="9000"/>
                      </a:moveTo>
                      <a:cubicBezTo>
                        <a:pt x="13876" y="9000"/>
                        <a:pt x="9000" y="13876"/>
                        <a:pt x="9000" y="19890"/>
                      </a:cubicBezTo>
                      <a:lnTo>
                        <a:pt x="9000" y="288090"/>
                      </a:lnTo>
                      <a:cubicBezTo>
                        <a:pt x="9000" y="294105"/>
                        <a:pt x="13876" y="298980"/>
                        <a:pt x="19890" y="298980"/>
                      </a:cubicBezTo>
                      <a:lnTo>
                        <a:pt x="438302" y="298980"/>
                      </a:lnTo>
                      <a:cubicBezTo>
                        <a:pt x="444316" y="299079"/>
                        <a:pt x="449271" y="294285"/>
                        <a:pt x="449370" y="288272"/>
                      </a:cubicBezTo>
                      <a:cubicBezTo>
                        <a:pt x="449371" y="288211"/>
                        <a:pt x="449372" y="288151"/>
                        <a:pt x="449372" y="288090"/>
                      </a:cubicBezTo>
                      <a:lnTo>
                        <a:pt x="449372" y="19890"/>
                      </a:lnTo>
                      <a:cubicBezTo>
                        <a:pt x="449322" y="13826"/>
                        <a:pt x="444366" y="8951"/>
                        <a:pt x="438303" y="9000"/>
                      </a:cubicBezTo>
                      <a:cubicBezTo>
                        <a:pt x="438303" y="9000"/>
                        <a:pt x="438302" y="9000"/>
                        <a:pt x="438302" y="9000"/>
                      </a:cubicBezTo>
                      <a:close/>
                    </a:path>
                  </a:pathLst>
                </a:custGeom>
                <a:solidFill>
                  <a:srgbClr val="6745FF"/>
                </a:solidFill>
                <a:ln w="8857" cap="flat">
                  <a:noFill/>
                  <a:prstDash val="solid"/>
                  <a:miter/>
                </a:ln>
              </p:spPr>
              <p:txBody>
                <a:bodyPr rtlCol="1" anchor="ctr"/>
                <a:lstStyle/>
                <a:p>
                  <a:endParaRPr lang="fa-IR"/>
                </a:p>
              </p:txBody>
            </p:sp>
            <p:sp>
              <p:nvSpPr>
                <p:cNvPr id="29" name="Freeform: Shape 28">
                  <a:extLst>
                    <a:ext uri="{FF2B5EF4-FFF2-40B4-BE49-F238E27FC236}">
                      <a16:creationId xmlns:a16="http://schemas.microsoft.com/office/drawing/2014/main" id="{A64BED9B-7250-464B-8977-04FC0EE0671F}"/>
                    </a:ext>
                  </a:extLst>
                </p:cNvPr>
                <p:cNvSpPr/>
                <p:nvPr/>
              </p:nvSpPr>
              <p:spPr>
                <a:xfrm>
                  <a:off x="6365266" y="794152"/>
                  <a:ext cx="9000" cy="41399"/>
                </a:xfrm>
                <a:custGeom>
                  <a:avLst/>
                  <a:gdLst>
                    <a:gd name="connsiteX0" fmla="*/ 4500 w 9000"/>
                    <a:gd name="connsiteY0" fmla="*/ 41400 h 41399"/>
                    <a:gd name="connsiteX1" fmla="*/ 0 w 9000"/>
                    <a:gd name="connsiteY1" fmla="*/ 36900 h 41399"/>
                    <a:gd name="connsiteX2" fmla="*/ 0 w 9000"/>
                    <a:gd name="connsiteY2" fmla="*/ 4500 h 41399"/>
                    <a:gd name="connsiteX3" fmla="*/ 4500 w 9000"/>
                    <a:gd name="connsiteY3" fmla="*/ 0 h 41399"/>
                    <a:gd name="connsiteX4" fmla="*/ 9000 w 9000"/>
                    <a:gd name="connsiteY4" fmla="*/ 4500 h 41399"/>
                    <a:gd name="connsiteX5" fmla="*/ 9000 w 9000"/>
                    <a:gd name="connsiteY5" fmla="*/ 36900 h 41399"/>
                    <a:gd name="connsiteX6" fmla="*/ 4500 w 9000"/>
                    <a:gd name="connsiteY6" fmla="*/ 41400 h 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 h="41399">
                      <a:moveTo>
                        <a:pt x="4500" y="41400"/>
                      </a:moveTo>
                      <a:cubicBezTo>
                        <a:pt x="2015" y="41400"/>
                        <a:pt x="0" y="39385"/>
                        <a:pt x="0" y="36900"/>
                      </a:cubicBezTo>
                      <a:lnTo>
                        <a:pt x="0" y="4500"/>
                      </a:lnTo>
                      <a:cubicBezTo>
                        <a:pt x="0" y="2015"/>
                        <a:pt x="2015" y="0"/>
                        <a:pt x="4500" y="0"/>
                      </a:cubicBezTo>
                      <a:cubicBezTo>
                        <a:pt x="6985" y="0"/>
                        <a:pt x="9000" y="2015"/>
                        <a:pt x="9000" y="4500"/>
                      </a:cubicBezTo>
                      <a:lnTo>
                        <a:pt x="9000" y="36900"/>
                      </a:lnTo>
                      <a:cubicBezTo>
                        <a:pt x="9000" y="39385"/>
                        <a:pt x="6985" y="41400"/>
                        <a:pt x="4500" y="41400"/>
                      </a:cubicBezTo>
                      <a:close/>
                    </a:path>
                  </a:pathLst>
                </a:custGeom>
                <a:solidFill>
                  <a:srgbClr val="6745FF"/>
                </a:solidFill>
                <a:ln w="8857" cap="flat">
                  <a:noFill/>
                  <a:prstDash val="solid"/>
                  <a:miter/>
                </a:ln>
              </p:spPr>
              <p:txBody>
                <a:bodyPr rtlCol="1" anchor="ctr"/>
                <a:lstStyle/>
                <a:p>
                  <a:endParaRPr lang="fa-IR"/>
                </a:p>
              </p:txBody>
            </p:sp>
            <p:sp>
              <p:nvSpPr>
                <p:cNvPr id="30" name="Freeform: Shape 29">
                  <a:extLst>
                    <a:ext uri="{FF2B5EF4-FFF2-40B4-BE49-F238E27FC236}">
                      <a16:creationId xmlns:a16="http://schemas.microsoft.com/office/drawing/2014/main" id="{9672633D-71D1-4C90-BC66-D53851B201DA}"/>
                    </a:ext>
                  </a:extLst>
                </p:cNvPr>
                <p:cNvSpPr/>
                <p:nvPr/>
              </p:nvSpPr>
              <p:spPr>
                <a:xfrm>
                  <a:off x="6113086" y="825832"/>
                  <a:ext cx="513452" cy="42750"/>
                </a:xfrm>
                <a:custGeom>
                  <a:avLst/>
                  <a:gdLst>
                    <a:gd name="connsiteX0" fmla="*/ 494192 w 513452"/>
                    <a:gd name="connsiteY0" fmla="*/ 0 h 42750"/>
                    <a:gd name="connsiteX1" fmla="*/ 513452 w 513452"/>
                    <a:gd name="connsiteY1" fmla="*/ 19260 h 42750"/>
                    <a:gd name="connsiteX2" fmla="*/ 513452 w 513452"/>
                    <a:gd name="connsiteY2" fmla="*/ 23490 h 42750"/>
                    <a:gd name="connsiteX3" fmla="*/ 494192 w 513452"/>
                    <a:gd name="connsiteY3" fmla="*/ 42750 h 42750"/>
                    <a:gd name="connsiteX4" fmla="*/ 19260 w 513452"/>
                    <a:gd name="connsiteY4" fmla="*/ 42750 h 42750"/>
                    <a:gd name="connsiteX5" fmla="*/ 0 w 513452"/>
                    <a:gd name="connsiteY5" fmla="*/ 23490 h 42750"/>
                    <a:gd name="connsiteX6" fmla="*/ 0 w 513452"/>
                    <a:gd name="connsiteY6" fmla="*/ 19260 h 42750"/>
                    <a:gd name="connsiteX7" fmla="*/ 19260 w 513452"/>
                    <a:gd name="connsiteY7" fmla="*/ 0 h 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452" h="42750">
                      <a:moveTo>
                        <a:pt x="494192" y="0"/>
                      </a:moveTo>
                      <a:cubicBezTo>
                        <a:pt x="504829" y="0"/>
                        <a:pt x="513452" y="8623"/>
                        <a:pt x="513452" y="19260"/>
                      </a:cubicBezTo>
                      <a:lnTo>
                        <a:pt x="513452" y="23490"/>
                      </a:lnTo>
                      <a:cubicBezTo>
                        <a:pt x="513452" y="34127"/>
                        <a:pt x="504829" y="42750"/>
                        <a:pt x="494192" y="42750"/>
                      </a:cubicBezTo>
                      <a:lnTo>
                        <a:pt x="19260" y="42750"/>
                      </a:lnTo>
                      <a:cubicBezTo>
                        <a:pt x="8623" y="42750"/>
                        <a:pt x="0" y="34127"/>
                        <a:pt x="0" y="23490"/>
                      </a:cubicBezTo>
                      <a:lnTo>
                        <a:pt x="0" y="19260"/>
                      </a:lnTo>
                      <a:cubicBezTo>
                        <a:pt x="0" y="8623"/>
                        <a:pt x="8623" y="0"/>
                        <a:pt x="19260" y="0"/>
                      </a:cubicBezTo>
                      <a:close/>
                    </a:path>
                  </a:pathLst>
                </a:custGeom>
                <a:solidFill>
                  <a:srgbClr val="FFB361"/>
                </a:solidFill>
                <a:ln w="8857" cap="flat">
                  <a:noFill/>
                  <a:prstDash val="solid"/>
                  <a:miter/>
                </a:ln>
              </p:spPr>
              <p:txBody>
                <a:bodyPr rtlCol="1" anchor="ctr"/>
                <a:lstStyle/>
                <a:p>
                  <a:endParaRPr lang="fa-IR"/>
                </a:p>
              </p:txBody>
            </p:sp>
            <p:sp>
              <p:nvSpPr>
                <p:cNvPr id="31" name="Freeform: Shape 30">
                  <a:extLst>
                    <a:ext uri="{FF2B5EF4-FFF2-40B4-BE49-F238E27FC236}">
                      <a16:creationId xmlns:a16="http://schemas.microsoft.com/office/drawing/2014/main" id="{367A4DB9-F873-44B2-8A9E-DF9223543A08}"/>
                    </a:ext>
                  </a:extLst>
                </p:cNvPr>
                <p:cNvSpPr/>
                <p:nvPr/>
              </p:nvSpPr>
              <p:spPr>
                <a:xfrm>
                  <a:off x="6305349" y="1148931"/>
                  <a:ext cx="68737" cy="145082"/>
                </a:xfrm>
                <a:custGeom>
                  <a:avLst/>
                  <a:gdLst>
                    <a:gd name="connsiteX0" fmla="*/ 4478 w 68737"/>
                    <a:gd name="connsiteY0" fmla="*/ 145080 h 145082"/>
                    <a:gd name="connsiteX1" fmla="*/ 968 w 68737"/>
                    <a:gd name="connsiteY1" fmla="*/ 143370 h 145082"/>
                    <a:gd name="connsiteX2" fmla="*/ 1688 w 68737"/>
                    <a:gd name="connsiteY2" fmla="*/ 137070 h 145082"/>
                    <a:gd name="connsiteX3" fmla="*/ 59738 w 68737"/>
                    <a:gd name="connsiteY3" fmla="*/ 89910 h 145082"/>
                    <a:gd name="connsiteX4" fmla="*/ 59738 w 68737"/>
                    <a:gd name="connsiteY4" fmla="*/ 4500 h 145082"/>
                    <a:gd name="connsiteX5" fmla="*/ 64238 w 68737"/>
                    <a:gd name="connsiteY5" fmla="*/ 0 h 145082"/>
                    <a:gd name="connsiteX6" fmla="*/ 68738 w 68737"/>
                    <a:gd name="connsiteY6" fmla="*/ 4500 h 145082"/>
                    <a:gd name="connsiteX7" fmla="*/ 68738 w 68737"/>
                    <a:gd name="connsiteY7" fmla="*/ 94500 h 145082"/>
                    <a:gd name="connsiteX8" fmla="*/ 7088 w 68737"/>
                    <a:gd name="connsiteY8" fmla="*/ 144360 h 145082"/>
                    <a:gd name="connsiteX9" fmla="*/ 4478 w 68737"/>
                    <a:gd name="connsiteY9" fmla="*/ 145080 h 14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7" h="145082">
                      <a:moveTo>
                        <a:pt x="4478" y="145080"/>
                      </a:moveTo>
                      <a:cubicBezTo>
                        <a:pt x="3102" y="145102"/>
                        <a:pt x="1798" y="144466"/>
                        <a:pt x="968" y="143370"/>
                      </a:cubicBezTo>
                      <a:cubicBezTo>
                        <a:pt x="-564" y="141429"/>
                        <a:pt x="-243" y="138615"/>
                        <a:pt x="1688" y="137070"/>
                      </a:cubicBezTo>
                      <a:lnTo>
                        <a:pt x="59738" y="89910"/>
                      </a:lnTo>
                      <a:lnTo>
                        <a:pt x="59738" y="4500"/>
                      </a:lnTo>
                      <a:cubicBezTo>
                        <a:pt x="59738" y="2015"/>
                        <a:pt x="61753" y="0"/>
                        <a:pt x="64238" y="0"/>
                      </a:cubicBezTo>
                      <a:cubicBezTo>
                        <a:pt x="66723" y="0"/>
                        <a:pt x="68738" y="2015"/>
                        <a:pt x="68738" y="4500"/>
                      </a:cubicBezTo>
                      <a:lnTo>
                        <a:pt x="68738" y="94500"/>
                      </a:lnTo>
                      <a:lnTo>
                        <a:pt x="7088" y="144360"/>
                      </a:lnTo>
                      <a:cubicBezTo>
                        <a:pt x="6310" y="144857"/>
                        <a:pt x="5400" y="145108"/>
                        <a:pt x="4478" y="145080"/>
                      </a:cubicBezTo>
                      <a:close/>
                    </a:path>
                  </a:pathLst>
                </a:custGeom>
                <a:solidFill>
                  <a:srgbClr val="6745FF"/>
                </a:solidFill>
                <a:ln w="8857" cap="flat">
                  <a:noFill/>
                  <a:prstDash val="solid"/>
                  <a:miter/>
                </a:ln>
              </p:spPr>
              <p:txBody>
                <a:bodyPr rtlCol="1" anchor="ctr"/>
                <a:lstStyle/>
                <a:p>
                  <a:endParaRPr lang="fa-IR"/>
                </a:p>
              </p:txBody>
            </p:sp>
            <p:sp>
              <p:nvSpPr>
                <p:cNvPr id="32" name="Freeform: Shape 31">
                  <a:extLst>
                    <a:ext uri="{FF2B5EF4-FFF2-40B4-BE49-F238E27FC236}">
                      <a16:creationId xmlns:a16="http://schemas.microsoft.com/office/drawing/2014/main" id="{4A6316D5-21F6-43B2-91D7-F3E2EC8231FE}"/>
                    </a:ext>
                  </a:extLst>
                </p:cNvPr>
                <p:cNvSpPr/>
                <p:nvPr/>
              </p:nvSpPr>
              <p:spPr>
                <a:xfrm>
                  <a:off x="6365531" y="1236266"/>
                  <a:ext cx="70779" cy="57747"/>
                </a:xfrm>
                <a:custGeom>
                  <a:avLst/>
                  <a:gdLst>
                    <a:gd name="connsiteX0" fmla="*/ 66336 w 70779"/>
                    <a:gd name="connsiteY0" fmla="*/ 57746 h 57747"/>
                    <a:gd name="connsiteX1" fmla="*/ 63546 w 70779"/>
                    <a:gd name="connsiteY1" fmla="*/ 56756 h 57747"/>
                    <a:gd name="connsiteX2" fmla="*/ 1535 w 70779"/>
                    <a:gd name="connsiteY2" fmla="*/ 7886 h 57747"/>
                    <a:gd name="connsiteX3" fmla="*/ 1114 w 70779"/>
                    <a:gd name="connsiteY3" fmla="*/ 1535 h 57747"/>
                    <a:gd name="connsiteX4" fmla="*/ 7025 w 70779"/>
                    <a:gd name="connsiteY4" fmla="*/ 776 h 57747"/>
                    <a:gd name="connsiteX5" fmla="*/ 69036 w 70779"/>
                    <a:gd name="connsiteY5" fmla="*/ 49376 h 57747"/>
                    <a:gd name="connsiteX6" fmla="*/ 69846 w 70779"/>
                    <a:gd name="connsiteY6" fmla="*/ 55676 h 57747"/>
                    <a:gd name="connsiteX7" fmla="*/ 66336 w 70779"/>
                    <a:gd name="connsiteY7" fmla="*/ 57746 h 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79" h="57747">
                      <a:moveTo>
                        <a:pt x="66336" y="57746"/>
                      </a:moveTo>
                      <a:cubicBezTo>
                        <a:pt x="65314" y="57780"/>
                        <a:pt x="64317" y="57426"/>
                        <a:pt x="63546" y="56756"/>
                      </a:cubicBezTo>
                      <a:lnTo>
                        <a:pt x="1535" y="7886"/>
                      </a:lnTo>
                      <a:cubicBezTo>
                        <a:pt x="-334" y="6248"/>
                        <a:pt x="-523" y="3405"/>
                        <a:pt x="1114" y="1535"/>
                      </a:cubicBezTo>
                      <a:cubicBezTo>
                        <a:pt x="2611" y="-173"/>
                        <a:pt x="5145" y="-499"/>
                        <a:pt x="7025" y="776"/>
                      </a:cubicBezTo>
                      <a:lnTo>
                        <a:pt x="69036" y="49376"/>
                      </a:lnTo>
                      <a:cubicBezTo>
                        <a:pt x="70995" y="50894"/>
                        <a:pt x="71357" y="53711"/>
                        <a:pt x="69846" y="55676"/>
                      </a:cubicBezTo>
                      <a:cubicBezTo>
                        <a:pt x="69054" y="56865"/>
                        <a:pt x="67760" y="57628"/>
                        <a:pt x="66336" y="57746"/>
                      </a:cubicBezTo>
                      <a:close/>
                    </a:path>
                  </a:pathLst>
                </a:custGeom>
                <a:solidFill>
                  <a:srgbClr val="6745FF"/>
                </a:solidFill>
                <a:ln w="8857" cap="flat">
                  <a:noFill/>
                  <a:prstDash val="solid"/>
                  <a:miter/>
                </a:ln>
              </p:spPr>
              <p:txBody>
                <a:bodyPr rtlCol="1" anchor="ctr"/>
                <a:lstStyle/>
                <a:p>
                  <a:endParaRPr lang="fa-IR"/>
                </a:p>
              </p:txBody>
            </p:sp>
            <p:sp>
              <p:nvSpPr>
                <p:cNvPr id="33" name="Freeform: Shape 32">
                  <a:extLst>
                    <a:ext uri="{FF2B5EF4-FFF2-40B4-BE49-F238E27FC236}">
                      <a16:creationId xmlns:a16="http://schemas.microsoft.com/office/drawing/2014/main" id="{BA600867-593F-4670-A8C4-2BCB0E8EDF7B}"/>
                    </a:ext>
                  </a:extLst>
                </p:cNvPr>
                <p:cNvSpPr/>
                <p:nvPr/>
              </p:nvSpPr>
              <p:spPr>
                <a:xfrm>
                  <a:off x="6176693" y="907462"/>
                  <a:ext cx="69962" cy="71641"/>
                </a:xfrm>
                <a:custGeom>
                  <a:avLst/>
                  <a:gdLst>
                    <a:gd name="connsiteX0" fmla="*/ 68063 w 69962"/>
                    <a:gd name="connsiteY0" fmla="*/ 42570 h 71641"/>
                    <a:gd name="connsiteX1" fmla="*/ 62933 w 69962"/>
                    <a:gd name="connsiteY1" fmla="*/ 39690 h 71641"/>
                    <a:gd name="connsiteX2" fmla="*/ 62483 w 69962"/>
                    <a:gd name="connsiteY2" fmla="*/ 38790 h 71641"/>
                    <a:gd name="connsiteX3" fmla="*/ 62483 w 69962"/>
                    <a:gd name="connsiteY3" fmla="*/ 36000 h 71641"/>
                    <a:gd name="connsiteX4" fmla="*/ 62393 w 69962"/>
                    <a:gd name="connsiteY4" fmla="*/ 30690 h 71641"/>
                    <a:gd name="connsiteX5" fmla="*/ 62393 w 69962"/>
                    <a:gd name="connsiteY5" fmla="*/ 29790 h 71641"/>
                    <a:gd name="connsiteX6" fmla="*/ 66713 w 69962"/>
                    <a:gd name="connsiteY6" fmla="*/ 27270 h 71641"/>
                    <a:gd name="connsiteX7" fmla="*/ 68153 w 69962"/>
                    <a:gd name="connsiteY7" fmla="*/ 22140 h 71641"/>
                    <a:gd name="connsiteX8" fmla="*/ 62393 w 69962"/>
                    <a:gd name="connsiteY8" fmla="*/ 11970 h 71641"/>
                    <a:gd name="connsiteX9" fmla="*/ 57510 w 69962"/>
                    <a:gd name="connsiteY9" fmla="*/ 10529 h 71641"/>
                    <a:gd name="connsiteX10" fmla="*/ 57353 w 69962"/>
                    <a:gd name="connsiteY10" fmla="*/ 10620 h 71641"/>
                    <a:gd name="connsiteX11" fmla="*/ 52583 w 69962"/>
                    <a:gd name="connsiteY11" fmla="*/ 13320 h 71641"/>
                    <a:gd name="connsiteX12" fmla="*/ 51593 w 69962"/>
                    <a:gd name="connsiteY12" fmla="*/ 13320 h 71641"/>
                    <a:gd name="connsiteX13" fmla="*/ 44393 w 69962"/>
                    <a:gd name="connsiteY13" fmla="*/ 9090 h 71641"/>
                    <a:gd name="connsiteX14" fmla="*/ 43763 w 69962"/>
                    <a:gd name="connsiteY14" fmla="*/ 8280 h 71641"/>
                    <a:gd name="connsiteX15" fmla="*/ 43763 w 69962"/>
                    <a:gd name="connsiteY15" fmla="*/ 3690 h 71641"/>
                    <a:gd name="connsiteX16" fmla="*/ 40073 w 69962"/>
                    <a:gd name="connsiteY16" fmla="*/ 0 h 71641"/>
                    <a:gd name="connsiteX17" fmla="*/ 27833 w 69962"/>
                    <a:gd name="connsiteY17" fmla="*/ 0 h 71641"/>
                    <a:gd name="connsiteX18" fmla="*/ 24143 w 69962"/>
                    <a:gd name="connsiteY18" fmla="*/ 3690 h 71641"/>
                    <a:gd name="connsiteX19" fmla="*/ 24143 w 69962"/>
                    <a:gd name="connsiteY19" fmla="*/ 8010 h 71641"/>
                    <a:gd name="connsiteX20" fmla="*/ 23603 w 69962"/>
                    <a:gd name="connsiteY20" fmla="*/ 8820 h 71641"/>
                    <a:gd name="connsiteX21" fmla="*/ 15233 w 69962"/>
                    <a:gd name="connsiteY21" fmla="*/ 13770 h 71641"/>
                    <a:gd name="connsiteX22" fmla="*/ 14243 w 69962"/>
                    <a:gd name="connsiteY22" fmla="*/ 13770 h 71641"/>
                    <a:gd name="connsiteX23" fmla="*/ 11543 w 69962"/>
                    <a:gd name="connsiteY23" fmla="*/ 12690 h 71641"/>
                    <a:gd name="connsiteX24" fmla="*/ 6594 w 69962"/>
                    <a:gd name="connsiteY24" fmla="*/ 13883 h 71641"/>
                    <a:gd name="connsiteX25" fmla="*/ 6503 w 69962"/>
                    <a:gd name="connsiteY25" fmla="*/ 14040 h 71641"/>
                    <a:gd name="connsiteX26" fmla="*/ 473 w 69962"/>
                    <a:gd name="connsiteY26" fmla="*/ 24390 h 71641"/>
                    <a:gd name="connsiteX27" fmla="*/ 1884 w 69962"/>
                    <a:gd name="connsiteY27" fmla="*/ 29414 h 71641"/>
                    <a:gd name="connsiteX28" fmla="*/ 1913 w 69962"/>
                    <a:gd name="connsiteY28" fmla="*/ 29430 h 71641"/>
                    <a:gd name="connsiteX29" fmla="*/ 4883 w 69962"/>
                    <a:gd name="connsiteY29" fmla="*/ 31140 h 71641"/>
                    <a:gd name="connsiteX30" fmla="*/ 4883 w 69962"/>
                    <a:gd name="connsiteY30" fmla="*/ 32130 h 71641"/>
                    <a:gd name="connsiteX31" fmla="*/ 4883 w 69962"/>
                    <a:gd name="connsiteY31" fmla="*/ 42300 h 71641"/>
                    <a:gd name="connsiteX32" fmla="*/ 4883 w 69962"/>
                    <a:gd name="connsiteY32" fmla="*/ 43290 h 71641"/>
                    <a:gd name="connsiteX33" fmla="*/ 2543 w 69962"/>
                    <a:gd name="connsiteY33" fmla="*/ 44640 h 71641"/>
                    <a:gd name="connsiteX34" fmla="*/ 1193 w 69962"/>
                    <a:gd name="connsiteY34" fmla="*/ 49770 h 71641"/>
                    <a:gd name="connsiteX35" fmla="*/ 7133 w 69962"/>
                    <a:gd name="connsiteY35" fmla="*/ 60030 h 71641"/>
                    <a:gd name="connsiteX36" fmla="*/ 12157 w 69962"/>
                    <a:gd name="connsiteY36" fmla="*/ 61442 h 71641"/>
                    <a:gd name="connsiteX37" fmla="*/ 12263 w 69962"/>
                    <a:gd name="connsiteY37" fmla="*/ 61380 h 71641"/>
                    <a:gd name="connsiteX38" fmla="*/ 15683 w 69962"/>
                    <a:gd name="connsiteY38" fmla="*/ 59400 h 71641"/>
                    <a:gd name="connsiteX39" fmla="*/ 16673 w 69962"/>
                    <a:gd name="connsiteY39" fmla="*/ 59400 h 71641"/>
                    <a:gd name="connsiteX40" fmla="*/ 25673 w 69962"/>
                    <a:gd name="connsiteY40" fmla="*/ 63540 h 71641"/>
                    <a:gd name="connsiteX41" fmla="*/ 26393 w 69962"/>
                    <a:gd name="connsiteY41" fmla="*/ 64440 h 71641"/>
                    <a:gd name="connsiteX42" fmla="*/ 26393 w 69962"/>
                    <a:gd name="connsiteY42" fmla="*/ 67950 h 71641"/>
                    <a:gd name="connsiteX43" fmla="*/ 30083 w 69962"/>
                    <a:gd name="connsiteY43" fmla="*/ 71640 h 71641"/>
                    <a:gd name="connsiteX44" fmla="*/ 41963 w 69962"/>
                    <a:gd name="connsiteY44" fmla="*/ 71640 h 71641"/>
                    <a:gd name="connsiteX45" fmla="*/ 45742 w 69962"/>
                    <a:gd name="connsiteY45" fmla="*/ 68041 h 71641"/>
                    <a:gd name="connsiteX46" fmla="*/ 45743 w 69962"/>
                    <a:gd name="connsiteY46" fmla="*/ 67950 h 71641"/>
                    <a:gd name="connsiteX47" fmla="*/ 45743 w 69962"/>
                    <a:gd name="connsiteY47" fmla="*/ 62640 h 71641"/>
                    <a:gd name="connsiteX48" fmla="*/ 46193 w 69962"/>
                    <a:gd name="connsiteY48" fmla="*/ 61830 h 71641"/>
                    <a:gd name="connsiteX49" fmla="*/ 53213 w 69962"/>
                    <a:gd name="connsiteY49" fmla="*/ 57150 h 71641"/>
                    <a:gd name="connsiteX50" fmla="*/ 54293 w 69962"/>
                    <a:gd name="connsiteY50" fmla="*/ 57150 h 71641"/>
                    <a:gd name="connsiteX51" fmla="*/ 58343 w 69962"/>
                    <a:gd name="connsiteY51" fmla="*/ 59490 h 71641"/>
                    <a:gd name="connsiteX52" fmla="*/ 63292 w 69962"/>
                    <a:gd name="connsiteY52" fmla="*/ 58297 h 71641"/>
                    <a:gd name="connsiteX53" fmla="*/ 63383 w 69962"/>
                    <a:gd name="connsiteY53" fmla="*/ 58140 h 71641"/>
                    <a:gd name="connsiteX54" fmla="*/ 69323 w 69962"/>
                    <a:gd name="connsiteY54" fmla="*/ 47790 h 71641"/>
                    <a:gd name="connsiteX55" fmla="*/ 68410 w 69962"/>
                    <a:gd name="connsiteY55" fmla="*/ 42782 h 71641"/>
                    <a:gd name="connsiteX56" fmla="*/ 68063 w 69962"/>
                    <a:gd name="connsiteY56" fmla="*/ 42570 h 71641"/>
                    <a:gd name="connsiteX57" fmla="*/ 35393 w 69962"/>
                    <a:gd name="connsiteY57" fmla="*/ 50040 h 71641"/>
                    <a:gd name="connsiteX58" fmla="*/ 21263 w 69962"/>
                    <a:gd name="connsiteY58" fmla="*/ 35910 h 71641"/>
                    <a:gd name="connsiteX59" fmla="*/ 35393 w 69962"/>
                    <a:gd name="connsiteY59" fmla="*/ 21780 h 71641"/>
                    <a:gd name="connsiteX60" fmla="*/ 49523 w 69962"/>
                    <a:gd name="connsiteY60" fmla="*/ 35910 h 71641"/>
                    <a:gd name="connsiteX61" fmla="*/ 35574 w 69962"/>
                    <a:gd name="connsiteY61" fmla="*/ 50040 h 71641"/>
                    <a:gd name="connsiteX62" fmla="*/ 35393 w 69962"/>
                    <a:gd name="connsiteY62" fmla="*/ 50040 h 7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9962" h="71641">
                      <a:moveTo>
                        <a:pt x="68063" y="42570"/>
                      </a:moveTo>
                      <a:lnTo>
                        <a:pt x="62933" y="39690"/>
                      </a:lnTo>
                      <a:cubicBezTo>
                        <a:pt x="62592" y="39531"/>
                        <a:pt x="62406" y="39158"/>
                        <a:pt x="62483" y="38790"/>
                      </a:cubicBezTo>
                      <a:cubicBezTo>
                        <a:pt x="62483" y="37890"/>
                        <a:pt x="62483" y="36990"/>
                        <a:pt x="62483" y="36000"/>
                      </a:cubicBezTo>
                      <a:cubicBezTo>
                        <a:pt x="62643" y="34231"/>
                        <a:pt x="62614" y="32451"/>
                        <a:pt x="62393" y="30690"/>
                      </a:cubicBezTo>
                      <a:cubicBezTo>
                        <a:pt x="62232" y="30412"/>
                        <a:pt x="62232" y="30068"/>
                        <a:pt x="62393" y="29790"/>
                      </a:cubicBezTo>
                      <a:lnTo>
                        <a:pt x="66713" y="27270"/>
                      </a:lnTo>
                      <a:cubicBezTo>
                        <a:pt x="68482" y="26215"/>
                        <a:pt x="69115" y="23961"/>
                        <a:pt x="68153" y="22140"/>
                      </a:cubicBezTo>
                      <a:lnTo>
                        <a:pt x="62393" y="11970"/>
                      </a:lnTo>
                      <a:cubicBezTo>
                        <a:pt x="61443" y="10224"/>
                        <a:pt x="59257" y="9579"/>
                        <a:pt x="57510" y="10529"/>
                      </a:cubicBezTo>
                      <a:cubicBezTo>
                        <a:pt x="57457" y="10558"/>
                        <a:pt x="57405" y="10589"/>
                        <a:pt x="57353" y="10620"/>
                      </a:cubicBezTo>
                      <a:lnTo>
                        <a:pt x="52583" y="13320"/>
                      </a:lnTo>
                      <a:cubicBezTo>
                        <a:pt x="52292" y="13545"/>
                        <a:pt x="51885" y="13545"/>
                        <a:pt x="51593" y="13320"/>
                      </a:cubicBezTo>
                      <a:cubicBezTo>
                        <a:pt x="49404" y="11579"/>
                        <a:pt x="46980" y="10155"/>
                        <a:pt x="44393" y="9090"/>
                      </a:cubicBezTo>
                      <a:cubicBezTo>
                        <a:pt x="44049" y="8959"/>
                        <a:pt x="43806" y="8646"/>
                        <a:pt x="43763" y="8280"/>
                      </a:cubicBezTo>
                      <a:lnTo>
                        <a:pt x="43763" y="3690"/>
                      </a:lnTo>
                      <a:cubicBezTo>
                        <a:pt x="43763" y="1652"/>
                        <a:pt x="42111" y="0"/>
                        <a:pt x="40073" y="0"/>
                      </a:cubicBezTo>
                      <a:lnTo>
                        <a:pt x="27833" y="0"/>
                      </a:lnTo>
                      <a:cubicBezTo>
                        <a:pt x="25795" y="0"/>
                        <a:pt x="24143" y="1652"/>
                        <a:pt x="24143" y="3690"/>
                      </a:cubicBezTo>
                      <a:lnTo>
                        <a:pt x="24143" y="8010"/>
                      </a:lnTo>
                      <a:cubicBezTo>
                        <a:pt x="24137" y="8363"/>
                        <a:pt x="23926" y="8679"/>
                        <a:pt x="23603" y="8820"/>
                      </a:cubicBezTo>
                      <a:cubicBezTo>
                        <a:pt x="20554" y="9986"/>
                        <a:pt x="17724" y="11660"/>
                        <a:pt x="15233" y="13770"/>
                      </a:cubicBezTo>
                      <a:cubicBezTo>
                        <a:pt x="14942" y="13995"/>
                        <a:pt x="14535" y="13995"/>
                        <a:pt x="14243" y="13770"/>
                      </a:cubicBezTo>
                      <a:lnTo>
                        <a:pt x="11543" y="12690"/>
                      </a:lnTo>
                      <a:cubicBezTo>
                        <a:pt x="9847" y="11652"/>
                        <a:pt x="7631" y="12187"/>
                        <a:pt x="6594" y="13883"/>
                      </a:cubicBezTo>
                      <a:cubicBezTo>
                        <a:pt x="6562" y="13935"/>
                        <a:pt x="6532" y="13987"/>
                        <a:pt x="6503" y="14040"/>
                      </a:cubicBezTo>
                      <a:lnTo>
                        <a:pt x="473" y="24390"/>
                      </a:lnTo>
                      <a:cubicBezTo>
                        <a:pt x="-525" y="26167"/>
                        <a:pt x="107" y="28417"/>
                        <a:pt x="1884" y="29414"/>
                      </a:cubicBezTo>
                      <a:cubicBezTo>
                        <a:pt x="1894" y="29419"/>
                        <a:pt x="1903" y="29425"/>
                        <a:pt x="1913" y="29430"/>
                      </a:cubicBezTo>
                      <a:lnTo>
                        <a:pt x="4883" y="31140"/>
                      </a:lnTo>
                      <a:cubicBezTo>
                        <a:pt x="5108" y="31432"/>
                        <a:pt x="5108" y="31838"/>
                        <a:pt x="4883" y="32130"/>
                      </a:cubicBezTo>
                      <a:cubicBezTo>
                        <a:pt x="4260" y="35492"/>
                        <a:pt x="4260" y="38939"/>
                        <a:pt x="4883" y="42300"/>
                      </a:cubicBezTo>
                      <a:cubicBezTo>
                        <a:pt x="5108" y="42592"/>
                        <a:pt x="5108" y="42998"/>
                        <a:pt x="4883" y="43290"/>
                      </a:cubicBezTo>
                      <a:lnTo>
                        <a:pt x="2543" y="44640"/>
                      </a:lnTo>
                      <a:cubicBezTo>
                        <a:pt x="808" y="45724"/>
                        <a:pt x="216" y="47972"/>
                        <a:pt x="1193" y="49770"/>
                      </a:cubicBezTo>
                      <a:lnTo>
                        <a:pt x="7133" y="60030"/>
                      </a:lnTo>
                      <a:cubicBezTo>
                        <a:pt x="8130" y="61808"/>
                        <a:pt x="10380" y="62439"/>
                        <a:pt x="12157" y="61442"/>
                      </a:cubicBezTo>
                      <a:cubicBezTo>
                        <a:pt x="12193" y="61422"/>
                        <a:pt x="12228" y="61402"/>
                        <a:pt x="12263" y="61380"/>
                      </a:cubicBezTo>
                      <a:lnTo>
                        <a:pt x="15683" y="59400"/>
                      </a:lnTo>
                      <a:cubicBezTo>
                        <a:pt x="15975" y="59175"/>
                        <a:pt x="16382" y="59175"/>
                        <a:pt x="16673" y="59400"/>
                      </a:cubicBezTo>
                      <a:cubicBezTo>
                        <a:pt x="19418" y="61278"/>
                        <a:pt x="22461" y="62679"/>
                        <a:pt x="25673" y="63540"/>
                      </a:cubicBezTo>
                      <a:cubicBezTo>
                        <a:pt x="26081" y="63655"/>
                        <a:pt x="26371" y="64017"/>
                        <a:pt x="26393" y="64440"/>
                      </a:cubicBezTo>
                      <a:lnTo>
                        <a:pt x="26393" y="67950"/>
                      </a:lnTo>
                      <a:cubicBezTo>
                        <a:pt x="26393" y="69988"/>
                        <a:pt x="28046" y="71640"/>
                        <a:pt x="30083" y="71640"/>
                      </a:cubicBezTo>
                      <a:lnTo>
                        <a:pt x="41963" y="71640"/>
                      </a:lnTo>
                      <a:cubicBezTo>
                        <a:pt x="44001" y="71690"/>
                        <a:pt x="45693" y="70078"/>
                        <a:pt x="45742" y="68041"/>
                      </a:cubicBezTo>
                      <a:cubicBezTo>
                        <a:pt x="45743" y="68010"/>
                        <a:pt x="45743" y="67981"/>
                        <a:pt x="45743" y="67950"/>
                      </a:cubicBezTo>
                      <a:lnTo>
                        <a:pt x="45743" y="62640"/>
                      </a:lnTo>
                      <a:cubicBezTo>
                        <a:pt x="45750" y="62312"/>
                        <a:pt x="45919" y="62009"/>
                        <a:pt x="46193" y="61830"/>
                      </a:cubicBezTo>
                      <a:cubicBezTo>
                        <a:pt x="48764" y="60647"/>
                        <a:pt x="51133" y="59068"/>
                        <a:pt x="53213" y="57150"/>
                      </a:cubicBezTo>
                      <a:cubicBezTo>
                        <a:pt x="53542" y="56937"/>
                        <a:pt x="53965" y="56937"/>
                        <a:pt x="54293" y="57150"/>
                      </a:cubicBezTo>
                      <a:lnTo>
                        <a:pt x="58343" y="59490"/>
                      </a:lnTo>
                      <a:cubicBezTo>
                        <a:pt x="60040" y="60528"/>
                        <a:pt x="62256" y="59993"/>
                        <a:pt x="63292" y="58297"/>
                      </a:cubicBezTo>
                      <a:cubicBezTo>
                        <a:pt x="63324" y="58245"/>
                        <a:pt x="63355" y="58193"/>
                        <a:pt x="63383" y="58140"/>
                      </a:cubicBezTo>
                      <a:lnTo>
                        <a:pt x="69323" y="47790"/>
                      </a:lnTo>
                      <a:cubicBezTo>
                        <a:pt x="70454" y="46155"/>
                        <a:pt x="70045" y="43912"/>
                        <a:pt x="68410" y="42782"/>
                      </a:cubicBezTo>
                      <a:cubicBezTo>
                        <a:pt x="68298" y="42705"/>
                        <a:pt x="68183" y="42634"/>
                        <a:pt x="68063" y="42570"/>
                      </a:cubicBezTo>
                      <a:close/>
                      <a:moveTo>
                        <a:pt x="35393" y="50040"/>
                      </a:moveTo>
                      <a:cubicBezTo>
                        <a:pt x="27589" y="50040"/>
                        <a:pt x="21263" y="43714"/>
                        <a:pt x="21263" y="35910"/>
                      </a:cubicBezTo>
                      <a:cubicBezTo>
                        <a:pt x="21263" y="28106"/>
                        <a:pt x="27589" y="21780"/>
                        <a:pt x="35393" y="21780"/>
                      </a:cubicBezTo>
                      <a:cubicBezTo>
                        <a:pt x="43197" y="21780"/>
                        <a:pt x="49523" y="28106"/>
                        <a:pt x="49523" y="35910"/>
                      </a:cubicBezTo>
                      <a:cubicBezTo>
                        <a:pt x="49573" y="43663"/>
                        <a:pt x="43328" y="49991"/>
                        <a:pt x="35574" y="50040"/>
                      </a:cubicBezTo>
                      <a:cubicBezTo>
                        <a:pt x="35514" y="50040"/>
                        <a:pt x="35453" y="50040"/>
                        <a:pt x="35393" y="50040"/>
                      </a:cubicBezTo>
                      <a:close/>
                    </a:path>
                  </a:pathLst>
                </a:custGeom>
                <a:solidFill>
                  <a:srgbClr val="FFB361"/>
                </a:solidFill>
                <a:ln w="8857" cap="flat">
                  <a:noFill/>
                  <a:prstDash val="solid"/>
                  <a:miter/>
                </a:ln>
              </p:spPr>
              <p:txBody>
                <a:bodyPr rtlCol="1" anchor="ctr"/>
                <a:lstStyle/>
                <a:p>
                  <a:endParaRPr lang="fa-IR"/>
                </a:p>
              </p:txBody>
            </p:sp>
            <p:sp>
              <p:nvSpPr>
                <p:cNvPr id="34" name="Freeform: Shape 33">
                  <a:extLst>
                    <a:ext uri="{FF2B5EF4-FFF2-40B4-BE49-F238E27FC236}">
                      <a16:creationId xmlns:a16="http://schemas.microsoft.com/office/drawing/2014/main" id="{1DA8D777-1A46-4BE4-9B15-A1B055EE9B83}"/>
                    </a:ext>
                  </a:extLst>
                </p:cNvPr>
                <p:cNvSpPr/>
                <p:nvPr/>
              </p:nvSpPr>
              <p:spPr>
                <a:xfrm>
                  <a:off x="6210556" y="1002052"/>
                  <a:ext cx="39510" cy="105390"/>
                </a:xfrm>
                <a:custGeom>
                  <a:avLst/>
                  <a:gdLst>
                    <a:gd name="connsiteX0" fmla="*/ 31500 w 39510"/>
                    <a:gd name="connsiteY0" fmla="*/ 0 h 105390"/>
                    <a:gd name="connsiteX1" fmla="*/ 39510 w 39510"/>
                    <a:gd name="connsiteY1" fmla="*/ 8010 h 105390"/>
                    <a:gd name="connsiteX2" fmla="*/ 39510 w 39510"/>
                    <a:gd name="connsiteY2" fmla="*/ 97380 h 105390"/>
                    <a:gd name="connsiteX3" fmla="*/ 31500 w 39510"/>
                    <a:gd name="connsiteY3" fmla="*/ 105390 h 105390"/>
                    <a:gd name="connsiteX4" fmla="*/ 8010 w 39510"/>
                    <a:gd name="connsiteY4" fmla="*/ 105390 h 105390"/>
                    <a:gd name="connsiteX5" fmla="*/ 0 w 39510"/>
                    <a:gd name="connsiteY5" fmla="*/ 97380 h 105390"/>
                    <a:gd name="connsiteX6" fmla="*/ 0 w 39510"/>
                    <a:gd name="connsiteY6" fmla="*/ 8010 h 105390"/>
                    <a:gd name="connsiteX7" fmla="*/ 8010 w 39510"/>
                    <a:gd name="connsiteY7" fmla="*/ 0 h 10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05390">
                      <a:moveTo>
                        <a:pt x="31500" y="0"/>
                      </a:moveTo>
                      <a:cubicBezTo>
                        <a:pt x="35924" y="0"/>
                        <a:pt x="39510" y="3586"/>
                        <a:pt x="39510" y="8010"/>
                      </a:cubicBezTo>
                      <a:lnTo>
                        <a:pt x="39510" y="97380"/>
                      </a:lnTo>
                      <a:cubicBezTo>
                        <a:pt x="39510" y="101804"/>
                        <a:pt x="35924" y="105390"/>
                        <a:pt x="31500" y="105390"/>
                      </a:cubicBezTo>
                      <a:lnTo>
                        <a:pt x="8010" y="105390"/>
                      </a:lnTo>
                      <a:cubicBezTo>
                        <a:pt x="3586" y="105390"/>
                        <a:pt x="0" y="101804"/>
                        <a:pt x="0" y="9738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5" name="Freeform: Shape 34">
                  <a:extLst>
                    <a:ext uri="{FF2B5EF4-FFF2-40B4-BE49-F238E27FC236}">
                      <a16:creationId xmlns:a16="http://schemas.microsoft.com/office/drawing/2014/main" id="{67CA495C-AE2B-455B-83C4-6FFD5266C2D2}"/>
                    </a:ext>
                  </a:extLst>
                </p:cNvPr>
                <p:cNvSpPr/>
                <p:nvPr/>
              </p:nvSpPr>
              <p:spPr>
                <a:xfrm>
                  <a:off x="6276436" y="911782"/>
                  <a:ext cx="39510" cy="195750"/>
                </a:xfrm>
                <a:custGeom>
                  <a:avLst/>
                  <a:gdLst>
                    <a:gd name="connsiteX0" fmla="*/ 31500 w 39510"/>
                    <a:gd name="connsiteY0" fmla="*/ 0 h 195750"/>
                    <a:gd name="connsiteX1" fmla="*/ 39510 w 39510"/>
                    <a:gd name="connsiteY1" fmla="*/ 8010 h 195750"/>
                    <a:gd name="connsiteX2" fmla="*/ 39510 w 39510"/>
                    <a:gd name="connsiteY2" fmla="*/ 187740 h 195750"/>
                    <a:gd name="connsiteX3" fmla="*/ 31500 w 39510"/>
                    <a:gd name="connsiteY3" fmla="*/ 195750 h 195750"/>
                    <a:gd name="connsiteX4" fmla="*/ 8010 w 39510"/>
                    <a:gd name="connsiteY4" fmla="*/ 195750 h 195750"/>
                    <a:gd name="connsiteX5" fmla="*/ 0 w 39510"/>
                    <a:gd name="connsiteY5" fmla="*/ 187740 h 195750"/>
                    <a:gd name="connsiteX6" fmla="*/ 0 w 39510"/>
                    <a:gd name="connsiteY6" fmla="*/ 8010 h 195750"/>
                    <a:gd name="connsiteX7" fmla="*/ 8010 w 39510"/>
                    <a:gd name="connsiteY7" fmla="*/ 0 h 1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95750">
                      <a:moveTo>
                        <a:pt x="31500" y="0"/>
                      </a:moveTo>
                      <a:cubicBezTo>
                        <a:pt x="35924" y="0"/>
                        <a:pt x="39510" y="3586"/>
                        <a:pt x="39510" y="8010"/>
                      </a:cubicBezTo>
                      <a:lnTo>
                        <a:pt x="39510" y="187740"/>
                      </a:lnTo>
                      <a:cubicBezTo>
                        <a:pt x="39510" y="192164"/>
                        <a:pt x="35924" y="195750"/>
                        <a:pt x="31500" y="195750"/>
                      </a:cubicBezTo>
                      <a:lnTo>
                        <a:pt x="8010" y="195750"/>
                      </a:lnTo>
                      <a:cubicBezTo>
                        <a:pt x="3586" y="195750"/>
                        <a:pt x="0" y="192164"/>
                        <a:pt x="0" y="18774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6" name="Freeform: Shape 35">
                  <a:extLst>
                    <a:ext uri="{FF2B5EF4-FFF2-40B4-BE49-F238E27FC236}">
                      <a16:creationId xmlns:a16="http://schemas.microsoft.com/office/drawing/2014/main" id="{B287DD33-ED24-4CA8-8D31-5F0F80796BBA}"/>
                    </a:ext>
                  </a:extLst>
                </p:cNvPr>
                <p:cNvSpPr/>
                <p:nvPr/>
              </p:nvSpPr>
              <p:spPr>
                <a:xfrm>
                  <a:off x="6342316" y="941842"/>
                  <a:ext cx="39510" cy="165600"/>
                </a:xfrm>
                <a:custGeom>
                  <a:avLst/>
                  <a:gdLst>
                    <a:gd name="connsiteX0" fmla="*/ 31500 w 39510"/>
                    <a:gd name="connsiteY0" fmla="*/ 0 h 165600"/>
                    <a:gd name="connsiteX1" fmla="*/ 39510 w 39510"/>
                    <a:gd name="connsiteY1" fmla="*/ 8010 h 165600"/>
                    <a:gd name="connsiteX2" fmla="*/ 39510 w 39510"/>
                    <a:gd name="connsiteY2" fmla="*/ 157590 h 165600"/>
                    <a:gd name="connsiteX3" fmla="*/ 31500 w 39510"/>
                    <a:gd name="connsiteY3" fmla="*/ 165600 h 165600"/>
                    <a:gd name="connsiteX4" fmla="*/ 8010 w 39510"/>
                    <a:gd name="connsiteY4" fmla="*/ 165600 h 165600"/>
                    <a:gd name="connsiteX5" fmla="*/ 0 w 39510"/>
                    <a:gd name="connsiteY5" fmla="*/ 157590 h 165600"/>
                    <a:gd name="connsiteX6" fmla="*/ 0 w 39510"/>
                    <a:gd name="connsiteY6" fmla="*/ 8010 h 165600"/>
                    <a:gd name="connsiteX7" fmla="*/ 8010 w 39510"/>
                    <a:gd name="connsiteY7" fmla="*/ 0 h 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 h="165600">
                      <a:moveTo>
                        <a:pt x="31500" y="0"/>
                      </a:moveTo>
                      <a:cubicBezTo>
                        <a:pt x="35924" y="0"/>
                        <a:pt x="39510" y="3586"/>
                        <a:pt x="39510" y="8010"/>
                      </a:cubicBezTo>
                      <a:lnTo>
                        <a:pt x="39510" y="157590"/>
                      </a:lnTo>
                      <a:cubicBezTo>
                        <a:pt x="39510" y="162014"/>
                        <a:pt x="35924" y="165600"/>
                        <a:pt x="31500" y="165600"/>
                      </a:cubicBezTo>
                      <a:lnTo>
                        <a:pt x="8010" y="165600"/>
                      </a:lnTo>
                      <a:cubicBezTo>
                        <a:pt x="3586" y="165600"/>
                        <a:pt x="0" y="162014"/>
                        <a:pt x="0" y="157590"/>
                      </a:cubicBezTo>
                      <a:lnTo>
                        <a:pt x="0" y="8010"/>
                      </a:lnTo>
                      <a:cubicBezTo>
                        <a:pt x="0" y="3586"/>
                        <a:pt x="3586" y="0"/>
                        <a:pt x="8010" y="0"/>
                      </a:cubicBezTo>
                      <a:close/>
                    </a:path>
                  </a:pathLst>
                </a:custGeom>
                <a:solidFill>
                  <a:srgbClr val="FFB361"/>
                </a:solidFill>
                <a:ln w="8857" cap="flat">
                  <a:noFill/>
                  <a:prstDash val="solid"/>
                  <a:miter/>
                </a:ln>
              </p:spPr>
              <p:txBody>
                <a:bodyPr rtlCol="1" anchor="ctr"/>
                <a:lstStyle/>
                <a:p>
                  <a:endParaRPr lang="fa-IR"/>
                </a:p>
              </p:txBody>
            </p:sp>
            <p:sp>
              <p:nvSpPr>
                <p:cNvPr id="37" name="Freeform: Shape 36">
                  <a:extLst>
                    <a:ext uri="{FF2B5EF4-FFF2-40B4-BE49-F238E27FC236}">
                      <a16:creationId xmlns:a16="http://schemas.microsoft.com/office/drawing/2014/main" id="{1E9E1689-4CBB-4AF4-A186-B0F962F5C5B2}"/>
                    </a:ext>
                  </a:extLst>
                </p:cNvPr>
                <p:cNvSpPr/>
                <p:nvPr/>
              </p:nvSpPr>
              <p:spPr>
                <a:xfrm>
                  <a:off x="6427367" y="950031"/>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38" name="Freeform: Shape 37">
                  <a:extLst>
                    <a:ext uri="{FF2B5EF4-FFF2-40B4-BE49-F238E27FC236}">
                      <a16:creationId xmlns:a16="http://schemas.microsoft.com/office/drawing/2014/main" id="{D41D8C91-54F3-436D-9B47-BC5DEB8F74FE}"/>
                    </a:ext>
                  </a:extLst>
                </p:cNvPr>
                <p:cNvSpPr/>
                <p:nvPr/>
              </p:nvSpPr>
              <p:spPr>
                <a:xfrm>
                  <a:off x="6427367" y="98459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sp>
              <p:nvSpPr>
                <p:cNvPr id="39" name="Freeform: Shape 38">
                  <a:extLst>
                    <a:ext uri="{FF2B5EF4-FFF2-40B4-BE49-F238E27FC236}">
                      <a16:creationId xmlns:a16="http://schemas.microsoft.com/office/drawing/2014/main" id="{B691AB95-9340-4943-AEA0-F158D1D7D182}"/>
                    </a:ext>
                  </a:extLst>
                </p:cNvPr>
                <p:cNvSpPr/>
                <p:nvPr/>
              </p:nvSpPr>
              <p:spPr>
                <a:xfrm>
                  <a:off x="6427367" y="1019152"/>
                  <a:ext cx="72540" cy="9000"/>
                </a:xfrm>
                <a:custGeom>
                  <a:avLst/>
                  <a:gdLst>
                    <a:gd name="connsiteX0" fmla="*/ 68040 w 72540"/>
                    <a:gd name="connsiteY0" fmla="*/ 9000 h 9000"/>
                    <a:gd name="connsiteX1" fmla="*/ 4500 w 72540"/>
                    <a:gd name="connsiteY1" fmla="*/ 9000 h 9000"/>
                    <a:gd name="connsiteX2" fmla="*/ 0 w 72540"/>
                    <a:gd name="connsiteY2" fmla="*/ 4500 h 9000"/>
                    <a:gd name="connsiteX3" fmla="*/ 4500 w 72540"/>
                    <a:gd name="connsiteY3" fmla="*/ 0 h 9000"/>
                    <a:gd name="connsiteX4" fmla="*/ 68040 w 72540"/>
                    <a:gd name="connsiteY4" fmla="*/ 0 h 9000"/>
                    <a:gd name="connsiteX5" fmla="*/ 72540 w 72540"/>
                    <a:gd name="connsiteY5" fmla="*/ 4500 h 9000"/>
                    <a:gd name="connsiteX6" fmla="*/ 68040 w 7254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0" h="9000">
                      <a:moveTo>
                        <a:pt x="68040" y="9000"/>
                      </a:moveTo>
                      <a:lnTo>
                        <a:pt x="4500" y="9000"/>
                      </a:lnTo>
                      <a:cubicBezTo>
                        <a:pt x="2015" y="9000"/>
                        <a:pt x="0" y="6985"/>
                        <a:pt x="0" y="4500"/>
                      </a:cubicBezTo>
                      <a:cubicBezTo>
                        <a:pt x="0" y="2015"/>
                        <a:pt x="2015" y="0"/>
                        <a:pt x="4500" y="0"/>
                      </a:cubicBezTo>
                      <a:lnTo>
                        <a:pt x="68040" y="0"/>
                      </a:lnTo>
                      <a:cubicBezTo>
                        <a:pt x="70525" y="0"/>
                        <a:pt x="72540" y="2015"/>
                        <a:pt x="72540" y="4500"/>
                      </a:cubicBezTo>
                      <a:cubicBezTo>
                        <a:pt x="72540" y="6985"/>
                        <a:pt x="70525" y="9000"/>
                        <a:pt x="68040" y="9000"/>
                      </a:cubicBezTo>
                      <a:close/>
                    </a:path>
                  </a:pathLst>
                </a:custGeom>
                <a:solidFill>
                  <a:srgbClr val="6745FF"/>
                </a:solidFill>
                <a:ln w="8857" cap="flat">
                  <a:noFill/>
                  <a:prstDash val="solid"/>
                  <a:miter/>
                </a:ln>
              </p:spPr>
              <p:txBody>
                <a:bodyPr rtlCol="1" anchor="ctr"/>
                <a:lstStyle/>
                <a:p>
                  <a:endParaRPr lang="fa-IR"/>
                </a:p>
              </p:txBody>
            </p:sp>
            <p:sp>
              <p:nvSpPr>
                <p:cNvPr id="40" name="Freeform: Shape 39">
                  <a:extLst>
                    <a:ext uri="{FF2B5EF4-FFF2-40B4-BE49-F238E27FC236}">
                      <a16:creationId xmlns:a16="http://schemas.microsoft.com/office/drawing/2014/main" id="{174A8540-6D3C-474A-A87F-35D6D1CEB013}"/>
                    </a:ext>
                  </a:extLst>
                </p:cNvPr>
                <p:cNvSpPr/>
                <p:nvPr/>
              </p:nvSpPr>
              <p:spPr>
                <a:xfrm>
                  <a:off x="6427367" y="1089531"/>
                  <a:ext cx="111150" cy="9000"/>
                </a:xfrm>
                <a:custGeom>
                  <a:avLst/>
                  <a:gdLst>
                    <a:gd name="connsiteX0" fmla="*/ 106650 w 111150"/>
                    <a:gd name="connsiteY0" fmla="*/ 9000 h 9000"/>
                    <a:gd name="connsiteX1" fmla="*/ 4500 w 111150"/>
                    <a:gd name="connsiteY1" fmla="*/ 9000 h 9000"/>
                    <a:gd name="connsiteX2" fmla="*/ 0 w 111150"/>
                    <a:gd name="connsiteY2" fmla="*/ 4500 h 9000"/>
                    <a:gd name="connsiteX3" fmla="*/ 4500 w 111150"/>
                    <a:gd name="connsiteY3" fmla="*/ 0 h 9000"/>
                    <a:gd name="connsiteX4" fmla="*/ 106650 w 111150"/>
                    <a:gd name="connsiteY4" fmla="*/ 0 h 9000"/>
                    <a:gd name="connsiteX5" fmla="*/ 111150 w 111150"/>
                    <a:gd name="connsiteY5" fmla="*/ 4500 h 9000"/>
                    <a:gd name="connsiteX6" fmla="*/ 106650 w 11115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50" h="9000">
                      <a:moveTo>
                        <a:pt x="106650" y="9000"/>
                      </a:moveTo>
                      <a:lnTo>
                        <a:pt x="4500" y="9000"/>
                      </a:lnTo>
                      <a:cubicBezTo>
                        <a:pt x="2015" y="9000"/>
                        <a:pt x="0" y="6985"/>
                        <a:pt x="0" y="4500"/>
                      </a:cubicBezTo>
                      <a:cubicBezTo>
                        <a:pt x="0" y="2015"/>
                        <a:pt x="2015" y="0"/>
                        <a:pt x="4500" y="0"/>
                      </a:cubicBezTo>
                      <a:lnTo>
                        <a:pt x="106650" y="0"/>
                      </a:lnTo>
                      <a:cubicBezTo>
                        <a:pt x="109135" y="0"/>
                        <a:pt x="111150" y="2015"/>
                        <a:pt x="111150" y="4500"/>
                      </a:cubicBezTo>
                      <a:cubicBezTo>
                        <a:pt x="111150" y="6985"/>
                        <a:pt x="109135" y="9000"/>
                        <a:pt x="106650" y="9000"/>
                      </a:cubicBezTo>
                      <a:close/>
                    </a:path>
                  </a:pathLst>
                </a:custGeom>
                <a:solidFill>
                  <a:srgbClr val="6745FF"/>
                </a:solidFill>
                <a:ln w="8857" cap="flat">
                  <a:noFill/>
                  <a:prstDash val="solid"/>
                  <a:miter/>
                </a:ln>
              </p:spPr>
              <p:txBody>
                <a:bodyPr rtlCol="1" anchor="ctr"/>
                <a:lstStyle/>
                <a:p>
                  <a:endParaRPr lang="fa-IR"/>
                </a:p>
              </p:txBody>
            </p:sp>
            <p:sp>
              <p:nvSpPr>
                <p:cNvPr id="41" name="Freeform: Shape 40">
                  <a:extLst>
                    <a:ext uri="{FF2B5EF4-FFF2-40B4-BE49-F238E27FC236}">
                      <a16:creationId xmlns:a16="http://schemas.microsoft.com/office/drawing/2014/main" id="{936DC9E3-5103-4F78-BD74-C262098DEF95}"/>
                    </a:ext>
                  </a:extLst>
                </p:cNvPr>
                <p:cNvSpPr/>
                <p:nvPr/>
              </p:nvSpPr>
              <p:spPr>
                <a:xfrm>
                  <a:off x="6427367" y="1053621"/>
                  <a:ext cx="119160" cy="9000"/>
                </a:xfrm>
                <a:custGeom>
                  <a:avLst/>
                  <a:gdLst>
                    <a:gd name="connsiteX0" fmla="*/ 114660 w 119160"/>
                    <a:gd name="connsiteY0" fmla="*/ 9000 h 9000"/>
                    <a:gd name="connsiteX1" fmla="*/ 4500 w 119160"/>
                    <a:gd name="connsiteY1" fmla="*/ 9000 h 9000"/>
                    <a:gd name="connsiteX2" fmla="*/ 0 w 119160"/>
                    <a:gd name="connsiteY2" fmla="*/ 4500 h 9000"/>
                    <a:gd name="connsiteX3" fmla="*/ 4500 w 119160"/>
                    <a:gd name="connsiteY3" fmla="*/ 0 h 9000"/>
                    <a:gd name="connsiteX4" fmla="*/ 114660 w 119160"/>
                    <a:gd name="connsiteY4" fmla="*/ 0 h 9000"/>
                    <a:gd name="connsiteX5" fmla="*/ 119160 w 119160"/>
                    <a:gd name="connsiteY5" fmla="*/ 4500 h 9000"/>
                    <a:gd name="connsiteX6" fmla="*/ 114660 w 119160"/>
                    <a:gd name="connsiteY6" fmla="*/ 9000 h 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160" h="9000">
                      <a:moveTo>
                        <a:pt x="114660" y="9000"/>
                      </a:moveTo>
                      <a:lnTo>
                        <a:pt x="4500" y="9000"/>
                      </a:lnTo>
                      <a:cubicBezTo>
                        <a:pt x="2015" y="9000"/>
                        <a:pt x="0" y="6985"/>
                        <a:pt x="0" y="4500"/>
                      </a:cubicBezTo>
                      <a:cubicBezTo>
                        <a:pt x="0" y="2015"/>
                        <a:pt x="2015" y="0"/>
                        <a:pt x="4500" y="0"/>
                      </a:cubicBezTo>
                      <a:lnTo>
                        <a:pt x="114660" y="0"/>
                      </a:lnTo>
                      <a:cubicBezTo>
                        <a:pt x="117145" y="0"/>
                        <a:pt x="119160" y="2015"/>
                        <a:pt x="119160" y="4500"/>
                      </a:cubicBezTo>
                      <a:cubicBezTo>
                        <a:pt x="119160" y="6985"/>
                        <a:pt x="117145" y="9000"/>
                        <a:pt x="114660" y="9000"/>
                      </a:cubicBezTo>
                      <a:close/>
                    </a:path>
                  </a:pathLst>
                </a:custGeom>
                <a:solidFill>
                  <a:srgbClr val="6745FF"/>
                </a:solidFill>
                <a:ln w="8857" cap="flat">
                  <a:noFill/>
                  <a:prstDash val="solid"/>
                  <a:miter/>
                </a:ln>
              </p:spPr>
              <p:txBody>
                <a:bodyPr rtlCol="1" anchor="ctr"/>
                <a:lstStyle/>
                <a:p>
                  <a:endParaRPr lang="fa-IR"/>
                </a:p>
              </p:txBody>
            </p:sp>
          </p:grpSp>
        </p:grpSp>
      </p:grpSp>
      <p:grpSp>
        <p:nvGrpSpPr>
          <p:cNvPr id="360" name="Group 359">
            <a:extLst>
              <a:ext uri="{FF2B5EF4-FFF2-40B4-BE49-F238E27FC236}">
                <a16:creationId xmlns:a16="http://schemas.microsoft.com/office/drawing/2014/main" id="{97CC9A96-986D-4D2A-9E18-ECA64F036618}"/>
              </a:ext>
            </a:extLst>
          </p:cNvPr>
          <p:cNvGrpSpPr/>
          <p:nvPr/>
        </p:nvGrpSpPr>
        <p:grpSpPr>
          <a:xfrm>
            <a:off x="6379564" y="1856776"/>
            <a:ext cx="4442580" cy="1026389"/>
            <a:chOff x="6379565" y="1832757"/>
            <a:chExt cx="4442580" cy="1026389"/>
          </a:xfrm>
        </p:grpSpPr>
        <p:grpSp>
          <p:nvGrpSpPr>
            <p:cNvPr id="361" name="Group 360">
              <a:extLst>
                <a:ext uri="{FF2B5EF4-FFF2-40B4-BE49-F238E27FC236}">
                  <a16:creationId xmlns:a16="http://schemas.microsoft.com/office/drawing/2014/main" id="{4E51D22D-A880-4DBB-9E3D-8ED905228876}"/>
                </a:ext>
              </a:extLst>
            </p:cNvPr>
            <p:cNvGrpSpPr/>
            <p:nvPr/>
          </p:nvGrpSpPr>
          <p:grpSpPr>
            <a:xfrm>
              <a:off x="6379565" y="1832757"/>
              <a:ext cx="4053813" cy="1026389"/>
              <a:chOff x="6445937" y="1961921"/>
              <a:chExt cx="3543900" cy="1364718"/>
            </a:xfrm>
          </p:grpSpPr>
          <p:sp>
            <p:nvSpPr>
              <p:cNvPr id="363" name="Google Shape;254;p28">
                <a:extLst>
                  <a:ext uri="{FF2B5EF4-FFF2-40B4-BE49-F238E27FC236}">
                    <a16:creationId xmlns:a16="http://schemas.microsoft.com/office/drawing/2014/main" id="{23FD5A09-3CE5-4339-BDF4-70A6B271FA6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364" name="Google Shape;254;p28">
                <a:extLst>
                  <a:ext uri="{FF2B5EF4-FFF2-40B4-BE49-F238E27FC236}">
                    <a16:creationId xmlns:a16="http://schemas.microsoft.com/office/drawing/2014/main" id="{BDE8A19F-1975-4EBB-82E7-10AF298A2821}"/>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r"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خبره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Expert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362" name="Google Shape;255;p28">
              <a:extLst>
                <a:ext uri="{FF2B5EF4-FFF2-40B4-BE49-F238E27FC236}">
                  <a16:creationId xmlns:a16="http://schemas.microsoft.com/office/drawing/2014/main" id="{1B2ED5AA-967C-4480-9A28-7DB8CC4D93E7}"/>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01</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55" name="Group 54">
            <a:extLst>
              <a:ext uri="{FF2B5EF4-FFF2-40B4-BE49-F238E27FC236}">
                <a16:creationId xmlns:a16="http://schemas.microsoft.com/office/drawing/2014/main" id="{249BFB60-2A2C-4A71-8354-1672C0C1E54C}"/>
              </a:ext>
            </a:extLst>
          </p:cNvPr>
          <p:cNvGrpSpPr/>
          <p:nvPr/>
        </p:nvGrpSpPr>
        <p:grpSpPr>
          <a:xfrm>
            <a:off x="1601379" y="1856776"/>
            <a:ext cx="4442580" cy="1026389"/>
            <a:chOff x="6379565" y="1832757"/>
            <a:chExt cx="4442580" cy="1026389"/>
          </a:xfrm>
        </p:grpSpPr>
        <p:grpSp>
          <p:nvGrpSpPr>
            <p:cNvPr id="56" name="Group 55">
              <a:extLst>
                <a:ext uri="{FF2B5EF4-FFF2-40B4-BE49-F238E27FC236}">
                  <a16:creationId xmlns:a16="http://schemas.microsoft.com/office/drawing/2014/main" id="{7C81670A-C76A-458A-8BCC-08B7997A419B}"/>
                </a:ext>
              </a:extLst>
            </p:cNvPr>
            <p:cNvGrpSpPr/>
            <p:nvPr/>
          </p:nvGrpSpPr>
          <p:grpSpPr>
            <a:xfrm>
              <a:off x="6379565" y="1832757"/>
              <a:ext cx="4053813" cy="1026389"/>
              <a:chOff x="6445937" y="1961921"/>
              <a:chExt cx="3543900" cy="1364718"/>
            </a:xfrm>
          </p:grpSpPr>
          <p:sp>
            <p:nvSpPr>
              <p:cNvPr id="58" name="Google Shape;254;p28">
                <a:extLst>
                  <a:ext uri="{FF2B5EF4-FFF2-40B4-BE49-F238E27FC236}">
                    <a16:creationId xmlns:a16="http://schemas.microsoft.com/office/drawing/2014/main" id="{B97516DF-0EAF-421B-B8F9-5F30EB280527}"/>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59" name="Google Shape;254;p28">
                <a:extLst>
                  <a:ext uri="{FF2B5EF4-FFF2-40B4-BE49-F238E27FC236}">
                    <a16:creationId xmlns:a16="http://schemas.microsoft.com/office/drawing/2014/main" id="{C497CB84-DD19-47DB-89CC-93B1FE9815F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شبکه‌های عصبی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Neural Network</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57" name="Google Shape;255;p28">
              <a:extLst>
                <a:ext uri="{FF2B5EF4-FFF2-40B4-BE49-F238E27FC236}">
                  <a16:creationId xmlns:a16="http://schemas.microsoft.com/office/drawing/2014/main" id="{3CF532AF-42D6-4C94-ADCB-3EAF43846143}"/>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02</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0" name="Group 59">
            <a:extLst>
              <a:ext uri="{FF2B5EF4-FFF2-40B4-BE49-F238E27FC236}">
                <a16:creationId xmlns:a16="http://schemas.microsoft.com/office/drawing/2014/main" id="{2E131EF5-5887-473D-B0A1-6B6111FE4DCA}"/>
              </a:ext>
            </a:extLst>
          </p:cNvPr>
          <p:cNvGrpSpPr/>
          <p:nvPr/>
        </p:nvGrpSpPr>
        <p:grpSpPr>
          <a:xfrm>
            <a:off x="6379564" y="3201649"/>
            <a:ext cx="4442580" cy="1026389"/>
            <a:chOff x="6379565" y="1832757"/>
            <a:chExt cx="4442580" cy="1026389"/>
          </a:xfrm>
        </p:grpSpPr>
        <p:grpSp>
          <p:nvGrpSpPr>
            <p:cNvPr id="61" name="Group 60">
              <a:extLst>
                <a:ext uri="{FF2B5EF4-FFF2-40B4-BE49-F238E27FC236}">
                  <a16:creationId xmlns:a16="http://schemas.microsoft.com/office/drawing/2014/main" id="{DE2E6BCD-0EDF-4BA6-B718-17BA4F843A36}"/>
                </a:ext>
              </a:extLst>
            </p:cNvPr>
            <p:cNvGrpSpPr/>
            <p:nvPr/>
          </p:nvGrpSpPr>
          <p:grpSpPr>
            <a:xfrm>
              <a:off x="6379565" y="1832757"/>
              <a:ext cx="4053813" cy="1026389"/>
              <a:chOff x="6445937" y="1961921"/>
              <a:chExt cx="3543900" cy="1364718"/>
            </a:xfrm>
          </p:grpSpPr>
          <p:sp>
            <p:nvSpPr>
              <p:cNvPr id="63" name="Google Shape;254;p28">
                <a:extLst>
                  <a:ext uri="{FF2B5EF4-FFF2-40B4-BE49-F238E27FC236}">
                    <a16:creationId xmlns:a16="http://schemas.microsoft.com/office/drawing/2014/main" id="{8C7E0C36-1488-4FB9-97A4-EC2A6C89E728}"/>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sp>
            <p:nvSpPr>
              <p:cNvPr id="64" name="Google Shape;254;p28">
                <a:extLst>
                  <a:ext uri="{FF2B5EF4-FFF2-40B4-BE49-F238E27FC236}">
                    <a16:creationId xmlns:a16="http://schemas.microsoft.com/office/drawing/2014/main" id="{B8094423-CC25-4D83-8F85-63BB81A391B4}"/>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الگوریتم‌های ژنتیک (</a:t>
                </a:r>
                <a:r>
                  <a:rPr lang="en-US" sz="1600" dirty="0" err="1">
                    <a:solidFill>
                      <a:schemeClr val="tx1">
                        <a:lumMod val="95000"/>
                        <a:lumOff val="5000"/>
                      </a:schemeClr>
                    </a:solidFill>
                    <a:latin typeface="IRANSans(MonoSpacedNum) Light" panose="020B0506030804020204" pitchFamily="34" charset="-78"/>
                    <a:cs typeface="IRANSans(MonoSpacedNum) Light" panose="020B0506030804020204" pitchFamily="34" charset="-78"/>
                  </a:rPr>
                  <a:t>GeneticAlgorithms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2" name="Google Shape;255;p28">
              <a:extLst>
                <a:ext uri="{FF2B5EF4-FFF2-40B4-BE49-F238E27FC236}">
                  <a16:creationId xmlns:a16="http://schemas.microsoft.com/office/drawing/2014/main" id="{2667534B-B6D8-4D7A-A1E3-3FF83EB4636D}"/>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03</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grpSp>
        <p:nvGrpSpPr>
          <p:cNvPr id="65" name="Group 64">
            <a:extLst>
              <a:ext uri="{FF2B5EF4-FFF2-40B4-BE49-F238E27FC236}">
                <a16:creationId xmlns:a16="http://schemas.microsoft.com/office/drawing/2014/main" id="{A75A37A9-14E7-40FD-B151-52282BFA5901}"/>
              </a:ext>
            </a:extLst>
          </p:cNvPr>
          <p:cNvGrpSpPr/>
          <p:nvPr/>
        </p:nvGrpSpPr>
        <p:grpSpPr>
          <a:xfrm>
            <a:off x="1601379" y="3201649"/>
            <a:ext cx="4442580" cy="1026389"/>
            <a:chOff x="6379565" y="1832757"/>
            <a:chExt cx="4442580" cy="1026389"/>
          </a:xfrm>
        </p:grpSpPr>
        <p:grpSp>
          <p:nvGrpSpPr>
            <p:cNvPr id="66" name="Group 65">
              <a:extLst>
                <a:ext uri="{FF2B5EF4-FFF2-40B4-BE49-F238E27FC236}">
                  <a16:creationId xmlns:a16="http://schemas.microsoft.com/office/drawing/2014/main" id="{41D65430-E5A7-44D8-AA07-611D702F1A71}"/>
                </a:ext>
              </a:extLst>
            </p:cNvPr>
            <p:cNvGrpSpPr/>
            <p:nvPr/>
          </p:nvGrpSpPr>
          <p:grpSpPr>
            <a:xfrm>
              <a:off x="6379565" y="1832757"/>
              <a:ext cx="4053813" cy="1026389"/>
              <a:chOff x="6445937" y="1961921"/>
              <a:chExt cx="3543900" cy="1364718"/>
            </a:xfrm>
          </p:grpSpPr>
          <p:sp>
            <p:nvSpPr>
              <p:cNvPr id="68" name="Google Shape;254;p28">
                <a:extLst>
                  <a:ext uri="{FF2B5EF4-FFF2-40B4-BE49-F238E27FC236}">
                    <a16:creationId xmlns:a16="http://schemas.microsoft.com/office/drawing/2014/main" id="{B00BDD9F-E0B6-4EB7-94E5-01D0FD417645}"/>
                  </a:ext>
                </a:extLst>
              </p:cNvPr>
              <p:cNvSpPr/>
              <p:nvPr/>
            </p:nvSpPr>
            <p:spPr>
              <a:xfrm>
                <a:off x="6445937" y="1961921"/>
                <a:ext cx="3476722" cy="1364718"/>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252000" bIns="180000">
                <a:noAutofit/>
              </a:bodyPr>
              <a:lstStyle/>
              <a:p>
                <a:pPr algn="justLow" rtl="1">
                  <a:lnSpc>
                    <a:spcPct val="150000"/>
                  </a:lnSpc>
                </a:pPr>
                <a:endParaRPr sz="2400">
                  <a:solidFill>
                    <a:schemeClr val="tx1">
                      <a:lumMod val="95000"/>
                      <a:lumOff val="5000"/>
                    </a:schemeClr>
                  </a:solidFill>
                  <a:cs typeface="B Mitra" panose="00000400000000000000" pitchFamily="2" charset="-78"/>
                </a:endParaRPr>
              </a:p>
            </p:txBody>
          </p:sp>
          <p:sp>
            <p:nvSpPr>
              <p:cNvPr id="69" name="Google Shape;254;p28">
                <a:extLst>
                  <a:ext uri="{FF2B5EF4-FFF2-40B4-BE49-F238E27FC236}">
                    <a16:creationId xmlns:a16="http://schemas.microsoft.com/office/drawing/2014/main" id="{2AE8EA07-81AB-44EB-B309-0B2BD0CEFBDE}"/>
                  </a:ext>
                </a:extLst>
              </p:cNvPr>
              <p:cNvSpPr/>
              <p:nvPr/>
            </p:nvSpPr>
            <p:spPr>
              <a:xfrm>
                <a:off x="6513116" y="2074151"/>
                <a:ext cx="3476721" cy="1142117"/>
              </a:xfrm>
              <a:prstGeom prst="rect">
                <a:avLst/>
              </a:prstGeom>
              <a:solidFill>
                <a:schemeClr val="bg1">
                  <a:alpha val="90000"/>
                </a:schemeClr>
              </a:solidFill>
              <a:ln>
                <a:solidFill>
                  <a:schemeClr val="bg1">
                    <a:lumMod val="85000"/>
                  </a:schemeClr>
                </a:solidFill>
              </a:ln>
              <a:effectLst>
                <a:outerShdw blurRad="190500" dist="127000" dir="8100000" algn="tr" rotWithShape="0">
                  <a:schemeClr val="tx1">
                    <a:lumMod val="75000"/>
                    <a:lumOff val="25000"/>
                    <a:alpha val="10000"/>
                  </a:schemeClr>
                </a:outerShdw>
              </a:effectLst>
            </p:spPr>
            <p:txBody>
              <a:bodyPr wrap="square" lIns="252000" tIns="72000" rIns="540000" bIns="180000" anchor="ctr" anchorCtr="0">
                <a:noAutofit/>
              </a:bodyPr>
              <a:lstStyle/>
              <a:p>
                <a:pPr algn="justLow" rtl="1">
                  <a:lnSpc>
                    <a:spcPct val="150000"/>
                  </a:lnSpc>
                </a:pP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سامانه‌های منطق فازی (</a:t>
                </a:r>
                <a:r>
                  <a:rPr lang="en-US"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Fuzzy Logic Systems</a:t>
                </a:r>
                <a:r>
                  <a:rPr lang="fa-I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rPr>
                  <a:t>)</a:t>
                </a:r>
                <a:endParaRPr sz="1600" dirty="0">
                  <a:solidFill>
                    <a:schemeClr val="tx1">
                      <a:lumMod val="95000"/>
                      <a:lumOff val="5000"/>
                    </a:schemeClr>
                  </a:solidFill>
                  <a:latin typeface="IRANSans(MonoSpacedNum) Light" panose="020B0506030804020204" pitchFamily="34" charset="-78"/>
                  <a:cs typeface="IRANSans(MonoSpacedNum) Light" panose="020B0506030804020204" pitchFamily="34" charset="-78"/>
                </a:endParaRPr>
              </a:p>
            </p:txBody>
          </p:sp>
        </p:grpSp>
        <p:sp>
          <p:nvSpPr>
            <p:cNvPr id="67" name="Google Shape;255;p28">
              <a:extLst>
                <a:ext uri="{FF2B5EF4-FFF2-40B4-BE49-F238E27FC236}">
                  <a16:creationId xmlns:a16="http://schemas.microsoft.com/office/drawing/2014/main" id="{C64177D7-0C04-4C75-9157-BF9EB56DA05B}"/>
                </a:ext>
              </a:extLst>
            </p:cNvPr>
            <p:cNvSpPr/>
            <p:nvPr/>
          </p:nvSpPr>
          <p:spPr>
            <a:xfrm>
              <a:off x="10050913" y="1999991"/>
              <a:ext cx="771232" cy="691923"/>
            </a:xfrm>
            <a:prstGeom prst="roundRect">
              <a:avLst>
                <a:gd name="adj" fmla="val 11278"/>
              </a:avLst>
            </a:prstGeom>
            <a:solidFill>
              <a:schemeClr val="accent3"/>
            </a:solidFill>
            <a:ln>
              <a:noFill/>
            </a:ln>
          </p:spPr>
          <p:txBody>
            <a:bodyPr spcFirstLastPara="1" wrap="square" lIns="91425" tIns="91425" rIns="91425" bIns="91425" anchor="ctr" anchorCtr="0">
              <a:noAutofit/>
            </a:bodyPr>
            <a:lstStyle/>
            <a:p>
              <a:pPr algn="ctr"/>
              <a:r>
                <a:rPr lang="fa-IR" sz="3200" b="1" dirty="0">
                  <a:solidFill>
                    <a:schemeClr val="bg1"/>
                  </a:solidFill>
                  <a:latin typeface="IRANSans(MonoSpacedNum) Light" panose="020B0506030804020204" pitchFamily="34" charset="-78"/>
                  <a:cs typeface="IRANSans(MonoSpacedNum) Light" panose="020B0506030804020204" pitchFamily="34" charset="-78"/>
                </a:rPr>
                <a:t>04</a:t>
              </a:r>
              <a:endParaRPr sz="3200" b="1" dirty="0">
                <a:solidFill>
                  <a:schemeClr val="bg1"/>
                </a:solidFill>
                <a:latin typeface="IRANSans(MonoSpacedNum) Light" panose="020B0506030804020204" pitchFamily="34" charset="-78"/>
                <a:cs typeface="IRANSans(MonoSpacedNum) Light" panose="020B0506030804020204" pitchFamily="34" charset="-78"/>
              </a:endParaRPr>
            </a:p>
          </p:txBody>
        </p:sp>
      </p:grpSp>
    </p:spTree>
    <p:extLst>
      <p:ext uri="{BB962C8B-B14F-4D97-AF65-F5344CB8AC3E}">
        <p14:creationId xmlns:p14="http://schemas.microsoft.com/office/powerpoint/2010/main" val="3250134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500"/>
                                        <p:tgtEl>
                                          <p:spTgt spid="36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459441ED-F6FF-4B01-BF00-1D81D7E21DA8}"/>
              </a:ext>
            </a:extLst>
          </p:cNvPr>
          <p:cNvSpPr/>
          <p:nvPr/>
        </p:nvSpPr>
        <p:spPr>
          <a:xfrm>
            <a:off x="1855943" y="2619006"/>
            <a:ext cx="5353479" cy="1619984"/>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lIns="0" tIns="36000" rIns="54000" bIns="0" rtlCol="1" anchor="ctr"/>
          <a:lstStyle/>
          <a:p>
            <a:pPr algn="ctr"/>
            <a:endParaRPr lang="en-US" sz="5400" b="1" dirty="0">
              <a:solidFill>
                <a:schemeClr val="tx2"/>
              </a:solidFill>
              <a:cs typeface="IRAN Sans" panose="020B0400000000000000" pitchFamily="34" charset="-78"/>
            </a:endParaRPr>
          </a:p>
          <a:p>
            <a:pPr algn="ctr"/>
            <a:r>
              <a:rPr lang="fa-IR" sz="5400" b="1" dirty="0">
                <a:solidFill>
                  <a:schemeClr val="tx2"/>
                </a:solidFill>
                <a:cs typeface="IRAN Sans" panose="020B0400000000000000" pitchFamily="34" charset="-78"/>
              </a:rPr>
              <a:t>2. سیستم خبره</a:t>
            </a:r>
          </a:p>
          <a:p>
            <a:pPr algn="ctr"/>
            <a:endParaRPr lang="fa-IR" sz="8800" b="1" dirty="0">
              <a:solidFill>
                <a:schemeClr val="tx2"/>
              </a:solidFill>
              <a:cs typeface="IRAN Sans" panose="020B0400000000000000" pitchFamily="34" charset="-78"/>
            </a:endParaRPr>
          </a:p>
        </p:txBody>
      </p:sp>
      <p:grpSp>
        <p:nvGrpSpPr>
          <p:cNvPr id="41" name="Group 40">
            <a:extLst>
              <a:ext uri="{FF2B5EF4-FFF2-40B4-BE49-F238E27FC236}">
                <a16:creationId xmlns:a16="http://schemas.microsoft.com/office/drawing/2014/main" id="{C472A863-E779-463C-98F1-7E343A5A8772}"/>
              </a:ext>
            </a:extLst>
          </p:cNvPr>
          <p:cNvGrpSpPr>
            <a:grpSpLocks noChangeAspect="1"/>
          </p:cNvGrpSpPr>
          <p:nvPr/>
        </p:nvGrpSpPr>
        <p:grpSpPr>
          <a:xfrm>
            <a:off x="7063044" y="1718690"/>
            <a:ext cx="3273017" cy="3273017"/>
            <a:chOff x="4257356" y="2749104"/>
            <a:chExt cx="1145658" cy="1145658"/>
          </a:xfrm>
        </p:grpSpPr>
        <p:sp>
          <p:nvSpPr>
            <p:cNvPr id="42" name="Rectangle: Rounded Corners 41">
              <a:extLst>
                <a:ext uri="{FF2B5EF4-FFF2-40B4-BE49-F238E27FC236}">
                  <a16:creationId xmlns:a16="http://schemas.microsoft.com/office/drawing/2014/main" id="{FFDDEDC5-2181-452E-971D-1FB0205BADFF}"/>
                </a:ext>
              </a:extLst>
            </p:cNvPr>
            <p:cNvSpPr/>
            <p:nvPr/>
          </p:nvSpPr>
          <p:spPr>
            <a:xfrm>
              <a:off x="4257356" y="2749104"/>
              <a:ext cx="1145658" cy="1145658"/>
            </a:xfrm>
            <a:prstGeom prst="roundRect">
              <a:avLst>
                <a:gd name="adj" fmla="val 8169"/>
              </a:avLst>
            </a:prstGeom>
            <a:gradFill flip="none" rotWithShape="1">
              <a:gsLst>
                <a:gs pos="0">
                  <a:schemeClr val="bg1"/>
                </a:gs>
                <a:gs pos="100000">
                  <a:schemeClr val="bg1">
                    <a:lumMod val="97000"/>
                  </a:schemeClr>
                </a:gs>
              </a:gsLst>
              <a:lin ang="8100000" scaled="1"/>
              <a:tileRect/>
            </a:gradFill>
            <a:ln w="13791" cap="flat">
              <a:noFill/>
              <a:prstDash val="solid"/>
              <a:miter/>
            </a:ln>
            <a:effectLst>
              <a:outerShdw blurRad="76200" dist="38100" dir="8100000" algn="tr" rotWithShape="0">
                <a:schemeClr val="bg1">
                  <a:lumMod val="50000"/>
                  <a:alpha val="40000"/>
                </a:schemeClr>
              </a:outerShdw>
            </a:effectLst>
          </p:spPr>
          <p:txBody>
            <a:bodyPr rtlCol="1" anchor="ctr"/>
            <a:lstStyle/>
            <a:p>
              <a:endParaRPr lang="fa-IR"/>
            </a:p>
          </p:txBody>
        </p:sp>
        <p:grpSp>
          <p:nvGrpSpPr>
            <p:cNvPr id="43" name="Graphic 22">
              <a:extLst>
                <a:ext uri="{FF2B5EF4-FFF2-40B4-BE49-F238E27FC236}">
                  <a16:creationId xmlns:a16="http://schemas.microsoft.com/office/drawing/2014/main" id="{EEE5CAA4-D5BE-4AD3-B20A-49048F23F0F4}"/>
                </a:ext>
              </a:extLst>
            </p:cNvPr>
            <p:cNvGrpSpPr>
              <a:grpSpLocks noChangeAspect="1"/>
            </p:cNvGrpSpPr>
            <p:nvPr/>
          </p:nvGrpSpPr>
          <p:grpSpPr>
            <a:xfrm>
              <a:off x="4534588" y="2871745"/>
              <a:ext cx="587075" cy="828000"/>
              <a:chOff x="4125519" y="831131"/>
              <a:chExt cx="354983" cy="500668"/>
            </a:xfrm>
            <a:solidFill>
              <a:schemeClr val="accent1"/>
            </a:solidFill>
          </p:grpSpPr>
          <p:sp>
            <p:nvSpPr>
              <p:cNvPr id="44" name="Freeform: Shape 43">
                <a:extLst>
                  <a:ext uri="{FF2B5EF4-FFF2-40B4-BE49-F238E27FC236}">
                    <a16:creationId xmlns:a16="http://schemas.microsoft.com/office/drawing/2014/main" id="{8470DBAD-4D43-4940-B9C8-CD62D78D6163}"/>
                  </a:ext>
                </a:extLst>
              </p:cNvPr>
              <p:cNvSpPr/>
              <p:nvPr/>
            </p:nvSpPr>
            <p:spPr>
              <a:xfrm>
                <a:off x="4125519" y="876268"/>
                <a:ext cx="354983" cy="455532"/>
              </a:xfrm>
              <a:custGeom>
                <a:avLst/>
                <a:gdLst>
                  <a:gd name="connsiteX0" fmla="*/ 338184 w 354983"/>
                  <a:gd name="connsiteY0" fmla="*/ 455532 h 455532"/>
                  <a:gd name="connsiteX1" fmla="*/ 16800 w 354983"/>
                  <a:gd name="connsiteY1" fmla="*/ 455532 h 455532"/>
                  <a:gd name="connsiteX2" fmla="*/ 0 w 354983"/>
                  <a:gd name="connsiteY2" fmla="*/ 438732 h 455532"/>
                  <a:gd name="connsiteX3" fmla="*/ 0 w 354983"/>
                  <a:gd name="connsiteY3" fmla="*/ 16800 h 455532"/>
                  <a:gd name="connsiteX4" fmla="*/ 16800 w 354983"/>
                  <a:gd name="connsiteY4" fmla="*/ 0 h 455532"/>
                  <a:gd name="connsiteX5" fmla="*/ 338184 w 354983"/>
                  <a:gd name="connsiteY5" fmla="*/ 0 h 455532"/>
                  <a:gd name="connsiteX6" fmla="*/ 354984 w 354983"/>
                  <a:gd name="connsiteY6" fmla="*/ 16800 h 455532"/>
                  <a:gd name="connsiteX7" fmla="*/ 354984 w 354983"/>
                  <a:gd name="connsiteY7" fmla="*/ 438816 h 455532"/>
                  <a:gd name="connsiteX8" fmla="*/ 338184 w 354983"/>
                  <a:gd name="connsiteY8" fmla="*/ 455532 h 455532"/>
                  <a:gd name="connsiteX9" fmla="*/ 16800 w 354983"/>
                  <a:gd name="connsiteY9" fmla="*/ 8484 h 455532"/>
                  <a:gd name="connsiteX10" fmla="*/ 8400 w 354983"/>
                  <a:gd name="connsiteY10" fmla="*/ 16884 h 455532"/>
                  <a:gd name="connsiteX11" fmla="*/ 8400 w 354983"/>
                  <a:gd name="connsiteY11" fmla="*/ 438816 h 455532"/>
                  <a:gd name="connsiteX12" fmla="*/ 16800 w 354983"/>
                  <a:gd name="connsiteY12" fmla="*/ 447216 h 455532"/>
                  <a:gd name="connsiteX13" fmla="*/ 338184 w 354983"/>
                  <a:gd name="connsiteY13" fmla="*/ 447216 h 455532"/>
                  <a:gd name="connsiteX14" fmla="*/ 346584 w 354983"/>
                  <a:gd name="connsiteY14" fmla="*/ 438816 h 455532"/>
                  <a:gd name="connsiteX15" fmla="*/ 346584 w 354983"/>
                  <a:gd name="connsiteY15" fmla="*/ 16800 h 455532"/>
                  <a:gd name="connsiteX16" fmla="*/ 338184 w 354983"/>
                  <a:gd name="connsiteY16" fmla="*/ 8400 h 45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4983" h="455532">
                    <a:moveTo>
                      <a:pt x="338184" y="455532"/>
                    </a:moveTo>
                    <a:lnTo>
                      <a:pt x="16800" y="455532"/>
                    </a:lnTo>
                    <a:cubicBezTo>
                      <a:pt x="7522" y="455532"/>
                      <a:pt x="0" y="448011"/>
                      <a:pt x="0" y="438732"/>
                    </a:cubicBezTo>
                    <a:lnTo>
                      <a:pt x="0" y="16800"/>
                    </a:lnTo>
                    <a:cubicBezTo>
                      <a:pt x="0" y="7522"/>
                      <a:pt x="7522" y="0"/>
                      <a:pt x="16800" y="0"/>
                    </a:cubicBezTo>
                    <a:lnTo>
                      <a:pt x="338184" y="0"/>
                    </a:lnTo>
                    <a:cubicBezTo>
                      <a:pt x="347463" y="0"/>
                      <a:pt x="354984" y="7522"/>
                      <a:pt x="354984" y="16800"/>
                    </a:cubicBezTo>
                    <a:lnTo>
                      <a:pt x="354984" y="438816"/>
                    </a:lnTo>
                    <a:cubicBezTo>
                      <a:pt x="354938" y="448062"/>
                      <a:pt x="347430" y="455532"/>
                      <a:pt x="338184" y="455532"/>
                    </a:cubicBezTo>
                    <a:close/>
                    <a:moveTo>
                      <a:pt x="16800" y="8484"/>
                    </a:moveTo>
                    <a:cubicBezTo>
                      <a:pt x="12161" y="8484"/>
                      <a:pt x="8400" y="12245"/>
                      <a:pt x="8400" y="16884"/>
                    </a:cubicBezTo>
                    <a:lnTo>
                      <a:pt x="8400" y="438816"/>
                    </a:lnTo>
                    <a:cubicBezTo>
                      <a:pt x="8400" y="443455"/>
                      <a:pt x="12161" y="447216"/>
                      <a:pt x="16800" y="447216"/>
                    </a:cubicBezTo>
                    <a:lnTo>
                      <a:pt x="338184" y="447216"/>
                    </a:lnTo>
                    <a:cubicBezTo>
                      <a:pt x="342823" y="447216"/>
                      <a:pt x="346584" y="443455"/>
                      <a:pt x="346584" y="438816"/>
                    </a:cubicBezTo>
                    <a:lnTo>
                      <a:pt x="346584" y="16800"/>
                    </a:lnTo>
                    <a:cubicBezTo>
                      <a:pt x="346584" y="12161"/>
                      <a:pt x="342823" y="8400"/>
                      <a:pt x="338184" y="8400"/>
                    </a:cubicBezTo>
                    <a:close/>
                  </a:path>
                </a:pathLst>
              </a:custGeom>
              <a:solidFill>
                <a:srgbClr val="6745FF"/>
              </a:solidFill>
              <a:ln w="8391" cap="flat">
                <a:noFill/>
                <a:prstDash val="solid"/>
                <a:miter/>
              </a:ln>
            </p:spPr>
            <p:txBody>
              <a:bodyPr rtlCol="1" anchor="ctr"/>
              <a:lstStyle/>
              <a:p>
                <a:endParaRPr lang="fa-IR"/>
              </a:p>
            </p:txBody>
          </p:sp>
          <p:sp>
            <p:nvSpPr>
              <p:cNvPr id="45" name="Freeform: Shape 44">
                <a:extLst>
                  <a:ext uri="{FF2B5EF4-FFF2-40B4-BE49-F238E27FC236}">
                    <a16:creationId xmlns:a16="http://schemas.microsoft.com/office/drawing/2014/main" id="{84FBE5C2-CC25-4F7A-83A2-A316B840D3F3}"/>
                  </a:ext>
                </a:extLst>
              </p:cNvPr>
              <p:cNvSpPr/>
              <p:nvPr/>
            </p:nvSpPr>
            <p:spPr>
              <a:xfrm>
                <a:off x="4244798" y="831131"/>
                <a:ext cx="117011" cy="67155"/>
              </a:xfrm>
              <a:custGeom>
                <a:avLst/>
                <a:gdLst>
                  <a:gd name="connsiteX0" fmla="*/ 95676 w 117011"/>
                  <a:gd name="connsiteY0" fmla="*/ 27917 h 67155"/>
                  <a:gd name="connsiteX1" fmla="*/ 89292 w 117011"/>
                  <a:gd name="connsiteY1" fmla="*/ 23213 h 67155"/>
                  <a:gd name="connsiteX2" fmla="*/ 50757 w 117011"/>
                  <a:gd name="connsiteY2" fmla="*/ 1100 h 67155"/>
                  <a:gd name="connsiteX3" fmla="*/ 28644 w 117011"/>
                  <a:gd name="connsiteY3" fmla="*/ 23213 h 67155"/>
                  <a:gd name="connsiteX4" fmla="*/ 22260 w 117011"/>
                  <a:gd name="connsiteY4" fmla="*/ 27917 h 67155"/>
                  <a:gd name="connsiteX5" fmla="*/ 6720 w 117011"/>
                  <a:gd name="connsiteY5" fmla="*/ 27917 h 67155"/>
                  <a:gd name="connsiteX6" fmla="*/ 0 w 117011"/>
                  <a:gd name="connsiteY6" fmla="*/ 34637 h 67155"/>
                  <a:gd name="connsiteX7" fmla="*/ 0 w 117011"/>
                  <a:gd name="connsiteY7" fmla="*/ 58745 h 67155"/>
                  <a:gd name="connsiteX8" fmla="*/ 8400 w 117011"/>
                  <a:gd name="connsiteY8" fmla="*/ 67145 h 67155"/>
                  <a:gd name="connsiteX9" fmla="*/ 108192 w 117011"/>
                  <a:gd name="connsiteY9" fmla="*/ 67145 h 67155"/>
                  <a:gd name="connsiteX10" fmla="*/ 117001 w 117011"/>
                  <a:gd name="connsiteY10" fmla="*/ 59175 h 67155"/>
                  <a:gd name="connsiteX11" fmla="*/ 117012 w 117011"/>
                  <a:gd name="connsiteY11" fmla="*/ 58745 h 67155"/>
                  <a:gd name="connsiteX12" fmla="*/ 117012 w 117011"/>
                  <a:gd name="connsiteY12" fmla="*/ 34637 h 67155"/>
                  <a:gd name="connsiteX13" fmla="*/ 110292 w 117011"/>
                  <a:gd name="connsiteY13" fmla="*/ 27917 h 67155"/>
                  <a:gd name="connsiteX14" fmla="*/ 58968 w 117011"/>
                  <a:gd name="connsiteY14" fmla="*/ 41105 h 67155"/>
                  <a:gd name="connsiteX15" fmla="*/ 46788 w 117011"/>
                  <a:gd name="connsiteY15" fmla="*/ 28925 h 67155"/>
                  <a:gd name="connsiteX16" fmla="*/ 58968 w 117011"/>
                  <a:gd name="connsiteY16" fmla="*/ 16745 h 67155"/>
                  <a:gd name="connsiteX17" fmla="*/ 71148 w 117011"/>
                  <a:gd name="connsiteY17" fmla="*/ 28925 h 67155"/>
                  <a:gd name="connsiteX18" fmla="*/ 58968 w 117011"/>
                  <a:gd name="connsiteY18" fmla="*/ 41105 h 6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011" h="67155">
                    <a:moveTo>
                      <a:pt x="95676" y="27917"/>
                    </a:moveTo>
                    <a:cubicBezTo>
                      <a:pt x="92751" y="27905"/>
                      <a:pt x="90170" y="26003"/>
                      <a:pt x="89292" y="23213"/>
                    </a:cubicBezTo>
                    <a:cubicBezTo>
                      <a:pt x="84757" y="6465"/>
                      <a:pt x="67505" y="-3435"/>
                      <a:pt x="50757" y="1100"/>
                    </a:cubicBezTo>
                    <a:cubicBezTo>
                      <a:pt x="39981" y="4018"/>
                      <a:pt x="31562" y="12436"/>
                      <a:pt x="28644" y="23213"/>
                    </a:cubicBezTo>
                    <a:cubicBezTo>
                      <a:pt x="27790" y="26020"/>
                      <a:pt x="25194" y="27933"/>
                      <a:pt x="22260" y="27917"/>
                    </a:cubicBezTo>
                    <a:lnTo>
                      <a:pt x="6720" y="27917"/>
                    </a:lnTo>
                    <a:cubicBezTo>
                      <a:pt x="3009" y="27917"/>
                      <a:pt x="0" y="30926"/>
                      <a:pt x="0" y="34637"/>
                    </a:cubicBezTo>
                    <a:lnTo>
                      <a:pt x="0" y="58745"/>
                    </a:lnTo>
                    <a:cubicBezTo>
                      <a:pt x="0" y="63384"/>
                      <a:pt x="3761" y="67145"/>
                      <a:pt x="8400" y="67145"/>
                    </a:cubicBezTo>
                    <a:lnTo>
                      <a:pt x="108192" y="67145"/>
                    </a:lnTo>
                    <a:cubicBezTo>
                      <a:pt x="112825" y="67377"/>
                      <a:pt x="116769" y="63809"/>
                      <a:pt x="117001" y="59175"/>
                    </a:cubicBezTo>
                    <a:cubicBezTo>
                      <a:pt x="117009" y="59032"/>
                      <a:pt x="117012" y="58888"/>
                      <a:pt x="117012" y="58745"/>
                    </a:cubicBezTo>
                    <a:lnTo>
                      <a:pt x="117012" y="34637"/>
                    </a:lnTo>
                    <a:cubicBezTo>
                      <a:pt x="117012" y="30926"/>
                      <a:pt x="114003" y="27917"/>
                      <a:pt x="110292" y="27917"/>
                    </a:cubicBezTo>
                    <a:close/>
                    <a:moveTo>
                      <a:pt x="58968" y="41105"/>
                    </a:moveTo>
                    <a:cubicBezTo>
                      <a:pt x="52241" y="41105"/>
                      <a:pt x="46788" y="35652"/>
                      <a:pt x="46788" y="28925"/>
                    </a:cubicBezTo>
                    <a:cubicBezTo>
                      <a:pt x="46788" y="22198"/>
                      <a:pt x="52241" y="16745"/>
                      <a:pt x="58968" y="16745"/>
                    </a:cubicBezTo>
                    <a:cubicBezTo>
                      <a:pt x="65695" y="16745"/>
                      <a:pt x="71148" y="22198"/>
                      <a:pt x="71148" y="28925"/>
                    </a:cubicBezTo>
                    <a:cubicBezTo>
                      <a:pt x="71148" y="35652"/>
                      <a:pt x="65695" y="41105"/>
                      <a:pt x="58968" y="41105"/>
                    </a:cubicBezTo>
                    <a:close/>
                  </a:path>
                </a:pathLst>
              </a:custGeom>
              <a:solidFill>
                <a:srgbClr val="FFB361"/>
              </a:solidFill>
              <a:ln w="8391" cap="flat">
                <a:noFill/>
                <a:prstDash val="solid"/>
                <a:miter/>
              </a:ln>
            </p:spPr>
            <p:txBody>
              <a:bodyPr rtlCol="1" anchor="ctr"/>
              <a:lstStyle/>
              <a:p>
                <a:endParaRPr lang="fa-IR"/>
              </a:p>
            </p:txBody>
          </p:sp>
          <p:sp>
            <p:nvSpPr>
              <p:cNvPr id="46" name="Freeform: Shape 45">
                <a:extLst>
                  <a:ext uri="{FF2B5EF4-FFF2-40B4-BE49-F238E27FC236}">
                    <a16:creationId xmlns:a16="http://schemas.microsoft.com/office/drawing/2014/main" id="{163914C6-C495-447E-9597-B620B57415BC}"/>
                  </a:ext>
                </a:extLst>
              </p:cNvPr>
              <p:cNvSpPr/>
              <p:nvPr/>
            </p:nvSpPr>
            <p:spPr>
              <a:xfrm>
                <a:off x="4193307" y="947919"/>
                <a:ext cx="28392" cy="28392"/>
              </a:xfrm>
              <a:custGeom>
                <a:avLst/>
                <a:gdLst>
                  <a:gd name="connsiteX0" fmla="*/ 28392 w 28392"/>
                  <a:gd name="connsiteY0" fmla="*/ 14112 h 28392"/>
                  <a:gd name="connsiteX1" fmla="*/ 14280 w 28392"/>
                  <a:gd name="connsiteY1" fmla="*/ 28392 h 28392"/>
                  <a:gd name="connsiteX2" fmla="*/ 0 w 28392"/>
                  <a:gd name="connsiteY2" fmla="*/ 14280 h 28392"/>
                  <a:gd name="connsiteX3" fmla="*/ 14112 w 28392"/>
                  <a:gd name="connsiteY3" fmla="*/ 0 h 28392"/>
                  <a:gd name="connsiteX4" fmla="*/ 14196 w 28392"/>
                  <a:gd name="connsiteY4" fmla="*/ 0 h 28392"/>
                  <a:gd name="connsiteX5" fmla="*/ 28392 w 28392"/>
                  <a:gd name="connsiteY5" fmla="*/ 14112 h 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92" h="28392">
                    <a:moveTo>
                      <a:pt x="28392" y="14112"/>
                    </a:moveTo>
                    <a:cubicBezTo>
                      <a:pt x="28438" y="21952"/>
                      <a:pt x="22120" y="28345"/>
                      <a:pt x="14280" y="28392"/>
                    </a:cubicBezTo>
                    <a:cubicBezTo>
                      <a:pt x="6440" y="28438"/>
                      <a:pt x="47" y="22120"/>
                      <a:pt x="0" y="14280"/>
                    </a:cubicBezTo>
                    <a:cubicBezTo>
                      <a:pt x="-46" y="6440"/>
                      <a:pt x="6272" y="47"/>
                      <a:pt x="14112" y="0"/>
                    </a:cubicBezTo>
                    <a:cubicBezTo>
                      <a:pt x="14140" y="0"/>
                      <a:pt x="14168" y="0"/>
                      <a:pt x="14196" y="0"/>
                    </a:cubicBezTo>
                    <a:cubicBezTo>
                      <a:pt x="22004" y="0"/>
                      <a:pt x="28346" y="6304"/>
                      <a:pt x="28392" y="14112"/>
                    </a:cubicBezTo>
                    <a:close/>
                  </a:path>
                </a:pathLst>
              </a:custGeom>
              <a:solidFill>
                <a:srgbClr val="6745FF"/>
              </a:solidFill>
              <a:ln w="8391" cap="flat">
                <a:noFill/>
                <a:prstDash val="solid"/>
                <a:miter/>
              </a:ln>
            </p:spPr>
            <p:txBody>
              <a:bodyPr rtlCol="1" anchor="ctr"/>
              <a:lstStyle/>
              <a:p>
                <a:endParaRPr lang="fa-IR"/>
              </a:p>
            </p:txBody>
          </p:sp>
          <p:sp>
            <p:nvSpPr>
              <p:cNvPr id="47" name="Freeform: Shape 46">
                <a:extLst>
                  <a:ext uri="{FF2B5EF4-FFF2-40B4-BE49-F238E27FC236}">
                    <a16:creationId xmlns:a16="http://schemas.microsoft.com/office/drawing/2014/main" id="{E6E942B0-FDB4-486D-998A-FEDE0BCF29EB}"/>
                  </a:ext>
                </a:extLst>
              </p:cNvPr>
              <p:cNvSpPr/>
              <p:nvPr/>
            </p:nvSpPr>
            <p:spPr>
              <a:xfrm>
                <a:off x="4188014" y="980595"/>
                <a:ext cx="39732" cy="28896"/>
              </a:xfrm>
              <a:custGeom>
                <a:avLst/>
                <a:gdLst>
                  <a:gd name="connsiteX0" fmla="*/ 8484 w 39732"/>
                  <a:gd name="connsiteY0" fmla="*/ 1 h 28896"/>
                  <a:gd name="connsiteX1" fmla="*/ 31332 w 39732"/>
                  <a:gd name="connsiteY1" fmla="*/ 1 h 28896"/>
                  <a:gd name="connsiteX2" fmla="*/ 39732 w 39732"/>
                  <a:gd name="connsiteY2" fmla="*/ 8401 h 28896"/>
                  <a:gd name="connsiteX3" fmla="*/ 39732 w 39732"/>
                  <a:gd name="connsiteY3" fmla="*/ 28897 h 28896"/>
                  <a:gd name="connsiteX4" fmla="*/ 39732 w 39732"/>
                  <a:gd name="connsiteY4" fmla="*/ 28897 h 28896"/>
                  <a:gd name="connsiteX5" fmla="*/ 0 w 39732"/>
                  <a:gd name="connsiteY5" fmla="*/ 28897 h 28896"/>
                  <a:gd name="connsiteX6" fmla="*/ 0 w 39732"/>
                  <a:gd name="connsiteY6" fmla="*/ 28897 h 28896"/>
                  <a:gd name="connsiteX7" fmla="*/ 0 w 39732"/>
                  <a:gd name="connsiteY7" fmla="*/ 8485 h 28896"/>
                  <a:gd name="connsiteX8" fmla="*/ 8316 w 39732"/>
                  <a:gd name="connsiteY8" fmla="*/ 1 h 28896"/>
                  <a:gd name="connsiteX9" fmla="*/ 8484 w 39732"/>
                  <a:gd name="connsiteY9" fmla="*/ 1 h 2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32" h="28896">
                    <a:moveTo>
                      <a:pt x="8484" y="1"/>
                    </a:moveTo>
                    <a:lnTo>
                      <a:pt x="31332" y="1"/>
                    </a:lnTo>
                    <a:cubicBezTo>
                      <a:pt x="35972" y="1"/>
                      <a:pt x="39732" y="3761"/>
                      <a:pt x="39732" y="8401"/>
                    </a:cubicBezTo>
                    <a:lnTo>
                      <a:pt x="39732" y="28897"/>
                    </a:lnTo>
                    <a:lnTo>
                      <a:pt x="39732" y="28897"/>
                    </a:lnTo>
                    <a:lnTo>
                      <a:pt x="0" y="28897"/>
                    </a:lnTo>
                    <a:lnTo>
                      <a:pt x="0" y="28897"/>
                    </a:lnTo>
                    <a:lnTo>
                      <a:pt x="0" y="8485"/>
                    </a:lnTo>
                    <a:cubicBezTo>
                      <a:pt x="-46" y="3845"/>
                      <a:pt x="3677" y="47"/>
                      <a:pt x="8316" y="1"/>
                    </a:cubicBezTo>
                    <a:cubicBezTo>
                      <a:pt x="8372" y="0"/>
                      <a:pt x="8428" y="0"/>
                      <a:pt x="8484" y="1"/>
                    </a:cubicBezTo>
                    <a:close/>
                  </a:path>
                </a:pathLst>
              </a:custGeom>
              <a:solidFill>
                <a:srgbClr val="6745FF"/>
              </a:solidFill>
              <a:ln w="8391" cap="flat">
                <a:noFill/>
                <a:prstDash val="solid"/>
                <a:miter/>
              </a:ln>
            </p:spPr>
            <p:txBody>
              <a:bodyPr rtlCol="1" anchor="ctr"/>
              <a:lstStyle/>
              <a:p>
                <a:endParaRPr lang="fa-IR"/>
              </a:p>
            </p:txBody>
          </p:sp>
          <p:sp>
            <p:nvSpPr>
              <p:cNvPr id="48" name="Freeform: Shape 47">
                <a:extLst>
                  <a:ext uri="{FF2B5EF4-FFF2-40B4-BE49-F238E27FC236}">
                    <a16:creationId xmlns:a16="http://schemas.microsoft.com/office/drawing/2014/main" id="{F552323C-3C7C-4ADF-8C45-C56053484942}"/>
                  </a:ext>
                </a:extLst>
              </p:cNvPr>
              <p:cNvSpPr/>
              <p:nvPr/>
            </p:nvSpPr>
            <p:spPr>
              <a:xfrm>
                <a:off x="4268655" y="958252"/>
                <a:ext cx="97355" cy="8399"/>
              </a:xfrm>
              <a:custGeom>
                <a:avLst/>
                <a:gdLst>
                  <a:gd name="connsiteX0" fmla="*/ 93156 w 97355"/>
                  <a:gd name="connsiteY0" fmla="*/ 8400 h 8399"/>
                  <a:gd name="connsiteX1" fmla="*/ 4200 w 97355"/>
                  <a:gd name="connsiteY1" fmla="*/ 8400 h 8399"/>
                  <a:gd name="connsiteX2" fmla="*/ 0 w 97355"/>
                  <a:gd name="connsiteY2" fmla="*/ 4200 h 8399"/>
                  <a:gd name="connsiteX3" fmla="*/ 4200 w 97355"/>
                  <a:gd name="connsiteY3" fmla="*/ 0 h 8399"/>
                  <a:gd name="connsiteX4" fmla="*/ 93156 w 97355"/>
                  <a:gd name="connsiteY4" fmla="*/ 0 h 8399"/>
                  <a:gd name="connsiteX5" fmla="*/ 97356 w 97355"/>
                  <a:gd name="connsiteY5" fmla="*/ 4200 h 8399"/>
                  <a:gd name="connsiteX6" fmla="*/ 93156 w 97355"/>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399">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11" y="6501"/>
                      <a:pt x="95457" y="8355"/>
                      <a:pt x="93156" y="8400"/>
                    </a:cubicBezTo>
                    <a:close/>
                  </a:path>
                </a:pathLst>
              </a:custGeom>
              <a:solidFill>
                <a:srgbClr val="6745FF"/>
              </a:solidFill>
              <a:ln w="8391" cap="flat">
                <a:noFill/>
                <a:prstDash val="solid"/>
                <a:miter/>
              </a:ln>
            </p:spPr>
            <p:txBody>
              <a:bodyPr rtlCol="1" anchor="ctr"/>
              <a:lstStyle/>
              <a:p>
                <a:endParaRPr lang="fa-IR"/>
              </a:p>
            </p:txBody>
          </p:sp>
          <p:sp>
            <p:nvSpPr>
              <p:cNvPr id="49" name="Freeform: Shape 48">
                <a:extLst>
                  <a:ext uri="{FF2B5EF4-FFF2-40B4-BE49-F238E27FC236}">
                    <a16:creationId xmlns:a16="http://schemas.microsoft.com/office/drawing/2014/main" id="{37579980-E9FD-4EA5-89CF-F1DE850FACED}"/>
                  </a:ext>
                </a:extLst>
              </p:cNvPr>
              <p:cNvSpPr/>
              <p:nvPr/>
            </p:nvSpPr>
            <p:spPr>
              <a:xfrm>
                <a:off x="4268655" y="985719"/>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67" y="0"/>
                      <a:pt x="153048" y="1881"/>
                      <a:pt x="153048" y="4200"/>
                    </a:cubicBezTo>
                    <a:cubicBezTo>
                      <a:pt x="153003" y="6501"/>
                      <a:pt x="151149" y="8355"/>
                      <a:pt x="148848" y="8400"/>
                    </a:cubicBezTo>
                    <a:close/>
                  </a:path>
                </a:pathLst>
              </a:custGeom>
              <a:solidFill>
                <a:srgbClr val="6745FF"/>
              </a:solidFill>
              <a:ln w="8391" cap="flat">
                <a:noFill/>
                <a:prstDash val="solid"/>
                <a:miter/>
              </a:ln>
            </p:spPr>
            <p:txBody>
              <a:bodyPr rtlCol="1" anchor="ctr"/>
              <a:lstStyle/>
              <a:p>
                <a:endParaRPr lang="fa-IR"/>
              </a:p>
            </p:txBody>
          </p:sp>
          <p:sp>
            <p:nvSpPr>
              <p:cNvPr id="50" name="Freeform: Shape 49">
                <a:extLst>
                  <a:ext uri="{FF2B5EF4-FFF2-40B4-BE49-F238E27FC236}">
                    <a16:creationId xmlns:a16="http://schemas.microsoft.com/office/drawing/2014/main" id="{7841134C-30C1-43D5-8C63-F7A31747C41D}"/>
                  </a:ext>
                </a:extLst>
              </p:cNvPr>
              <p:cNvSpPr/>
              <p:nvPr/>
            </p:nvSpPr>
            <p:spPr>
              <a:xfrm>
                <a:off x="4268655" y="1065016"/>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1" name="Freeform: Shape 50">
                <a:extLst>
                  <a:ext uri="{FF2B5EF4-FFF2-40B4-BE49-F238E27FC236}">
                    <a16:creationId xmlns:a16="http://schemas.microsoft.com/office/drawing/2014/main" id="{708F0D51-F3D2-48F0-847E-D47D205314F2}"/>
                  </a:ext>
                </a:extLst>
              </p:cNvPr>
              <p:cNvSpPr/>
              <p:nvPr/>
            </p:nvSpPr>
            <p:spPr>
              <a:xfrm>
                <a:off x="4268655" y="1092484"/>
                <a:ext cx="153047" cy="8399"/>
              </a:xfrm>
              <a:custGeom>
                <a:avLst/>
                <a:gdLst>
                  <a:gd name="connsiteX0" fmla="*/ 148848 w 153047"/>
                  <a:gd name="connsiteY0" fmla="*/ 8400 h 8399"/>
                  <a:gd name="connsiteX1" fmla="*/ 4200 w 153047"/>
                  <a:gd name="connsiteY1" fmla="*/ 8400 h 8399"/>
                  <a:gd name="connsiteX2" fmla="*/ 0 w 153047"/>
                  <a:gd name="connsiteY2" fmla="*/ 4200 h 8399"/>
                  <a:gd name="connsiteX3" fmla="*/ 4200 w 153047"/>
                  <a:gd name="connsiteY3" fmla="*/ 0 h 8399"/>
                  <a:gd name="connsiteX4" fmla="*/ 148848 w 153047"/>
                  <a:gd name="connsiteY4" fmla="*/ 0 h 8399"/>
                  <a:gd name="connsiteX5" fmla="*/ 153048 w 153047"/>
                  <a:gd name="connsiteY5" fmla="*/ 4200 h 8399"/>
                  <a:gd name="connsiteX6" fmla="*/ 148848 w 153047"/>
                  <a:gd name="connsiteY6" fmla="*/ 8400 h 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399">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2" name="Freeform: Shape 51">
                <a:extLst>
                  <a:ext uri="{FF2B5EF4-FFF2-40B4-BE49-F238E27FC236}">
                    <a16:creationId xmlns:a16="http://schemas.microsoft.com/office/drawing/2014/main" id="{2102BF45-34C5-4258-BF1B-533533B16DE1}"/>
                  </a:ext>
                </a:extLst>
              </p:cNvPr>
              <p:cNvSpPr/>
              <p:nvPr/>
            </p:nvSpPr>
            <p:spPr>
              <a:xfrm>
                <a:off x="4268655" y="1148259"/>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3" name="Freeform: Shape 52">
                <a:extLst>
                  <a:ext uri="{FF2B5EF4-FFF2-40B4-BE49-F238E27FC236}">
                    <a16:creationId xmlns:a16="http://schemas.microsoft.com/office/drawing/2014/main" id="{34C0ED6E-C394-48CF-B21E-A1EECA652DE0}"/>
                  </a:ext>
                </a:extLst>
              </p:cNvPr>
              <p:cNvSpPr/>
              <p:nvPr/>
            </p:nvSpPr>
            <p:spPr>
              <a:xfrm>
                <a:off x="4268655" y="1175476"/>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4" name="Freeform: Shape 53">
                <a:extLst>
                  <a:ext uri="{FF2B5EF4-FFF2-40B4-BE49-F238E27FC236}">
                    <a16:creationId xmlns:a16="http://schemas.microsoft.com/office/drawing/2014/main" id="{C1848949-EE78-4B2B-9B99-7BFDEC21ED16}"/>
                  </a:ext>
                </a:extLst>
              </p:cNvPr>
              <p:cNvSpPr/>
              <p:nvPr/>
            </p:nvSpPr>
            <p:spPr>
              <a:xfrm>
                <a:off x="4268655" y="1231503"/>
                <a:ext cx="97355" cy="8400"/>
              </a:xfrm>
              <a:custGeom>
                <a:avLst/>
                <a:gdLst>
                  <a:gd name="connsiteX0" fmla="*/ 93156 w 97355"/>
                  <a:gd name="connsiteY0" fmla="*/ 8400 h 8400"/>
                  <a:gd name="connsiteX1" fmla="*/ 4200 w 97355"/>
                  <a:gd name="connsiteY1" fmla="*/ 8400 h 8400"/>
                  <a:gd name="connsiteX2" fmla="*/ 0 w 97355"/>
                  <a:gd name="connsiteY2" fmla="*/ 4200 h 8400"/>
                  <a:gd name="connsiteX3" fmla="*/ 4200 w 97355"/>
                  <a:gd name="connsiteY3" fmla="*/ 0 h 8400"/>
                  <a:gd name="connsiteX4" fmla="*/ 93156 w 97355"/>
                  <a:gd name="connsiteY4" fmla="*/ 0 h 8400"/>
                  <a:gd name="connsiteX5" fmla="*/ 97356 w 97355"/>
                  <a:gd name="connsiteY5" fmla="*/ 4200 h 8400"/>
                  <a:gd name="connsiteX6" fmla="*/ 93156 w 97355"/>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5" h="8400">
                    <a:moveTo>
                      <a:pt x="93156" y="8400"/>
                    </a:moveTo>
                    <a:lnTo>
                      <a:pt x="4200" y="8400"/>
                    </a:lnTo>
                    <a:cubicBezTo>
                      <a:pt x="1881" y="8400"/>
                      <a:pt x="0" y="6519"/>
                      <a:pt x="0" y="4200"/>
                    </a:cubicBezTo>
                    <a:cubicBezTo>
                      <a:pt x="0" y="1881"/>
                      <a:pt x="1881" y="0"/>
                      <a:pt x="4200" y="0"/>
                    </a:cubicBezTo>
                    <a:lnTo>
                      <a:pt x="93156" y="0"/>
                    </a:lnTo>
                    <a:cubicBezTo>
                      <a:pt x="95475" y="0"/>
                      <a:pt x="97356" y="1881"/>
                      <a:pt x="97356" y="4200"/>
                    </a:cubicBezTo>
                    <a:cubicBezTo>
                      <a:pt x="97356" y="6519"/>
                      <a:pt x="95475" y="8400"/>
                      <a:pt x="93156" y="8400"/>
                    </a:cubicBezTo>
                    <a:close/>
                  </a:path>
                </a:pathLst>
              </a:custGeom>
              <a:solidFill>
                <a:srgbClr val="6745FF"/>
              </a:solidFill>
              <a:ln w="8391" cap="flat">
                <a:noFill/>
                <a:prstDash val="solid"/>
                <a:miter/>
              </a:ln>
            </p:spPr>
            <p:txBody>
              <a:bodyPr rtlCol="1" anchor="ctr"/>
              <a:lstStyle/>
              <a:p>
                <a:endParaRPr lang="fa-IR"/>
              </a:p>
            </p:txBody>
          </p:sp>
          <p:sp>
            <p:nvSpPr>
              <p:cNvPr id="55" name="Freeform: Shape 54">
                <a:extLst>
                  <a:ext uri="{FF2B5EF4-FFF2-40B4-BE49-F238E27FC236}">
                    <a16:creationId xmlns:a16="http://schemas.microsoft.com/office/drawing/2014/main" id="{4C5359EB-8B6B-4025-A798-CE18A0577921}"/>
                  </a:ext>
                </a:extLst>
              </p:cNvPr>
              <p:cNvSpPr/>
              <p:nvPr/>
            </p:nvSpPr>
            <p:spPr>
              <a:xfrm>
                <a:off x="4268655" y="1258971"/>
                <a:ext cx="153047" cy="8400"/>
              </a:xfrm>
              <a:custGeom>
                <a:avLst/>
                <a:gdLst>
                  <a:gd name="connsiteX0" fmla="*/ 148848 w 153047"/>
                  <a:gd name="connsiteY0" fmla="*/ 8400 h 8400"/>
                  <a:gd name="connsiteX1" fmla="*/ 4200 w 153047"/>
                  <a:gd name="connsiteY1" fmla="*/ 8400 h 8400"/>
                  <a:gd name="connsiteX2" fmla="*/ 0 w 153047"/>
                  <a:gd name="connsiteY2" fmla="*/ 4200 h 8400"/>
                  <a:gd name="connsiteX3" fmla="*/ 4200 w 153047"/>
                  <a:gd name="connsiteY3" fmla="*/ 0 h 8400"/>
                  <a:gd name="connsiteX4" fmla="*/ 148848 w 153047"/>
                  <a:gd name="connsiteY4" fmla="*/ 0 h 8400"/>
                  <a:gd name="connsiteX5" fmla="*/ 153048 w 153047"/>
                  <a:gd name="connsiteY5" fmla="*/ 4200 h 8400"/>
                  <a:gd name="connsiteX6" fmla="*/ 148848 w 153047"/>
                  <a:gd name="connsiteY6" fmla="*/ 8400 h 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47" h="8400">
                    <a:moveTo>
                      <a:pt x="148848" y="8400"/>
                    </a:moveTo>
                    <a:lnTo>
                      <a:pt x="4200" y="8400"/>
                    </a:lnTo>
                    <a:cubicBezTo>
                      <a:pt x="1881" y="8400"/>
                      <a:pt x="0" y="6519"/>
                      <a:pt x="0" y="4200"/>
                    </a:cubicBezTo>
                    <a:cubicBezTo>
                      <a:pt x="0" y="1881"/>
                      <a:pt x="1881" y="0"/>
                      <a:pt x="4200" y="0"/>
                    </a:cubicBezTo>
                    <a:lnTo>
                      <a:pt x="148848" y="0"/>
                    </a:lnTo>
                    <a:cubicBezTo>
                      <a:pt x="151149" y="45"/>
                      <a:pt x="153003" y="1899"/>
                      <a:pt x="153048" y="4200"/>
                    </a:cubicBezTo>
                    <a:cubicBezTo>
                      <a:pt x="153048" y="6519"/>
                      <a:pt x="151167" y="8400"/>
                      <a:pt x="148848" y="8400"/>
                    </a:cubicBezTo>
                    <a:close/>
                  </a:path>
                </a:pathLst>
              </a:custGeom>
              <a:solidFill>
                <a:srgbClr val="6745FF"/>
              </a:solidFill>
              <a:ln w="8391" cap="flat">
                <a:noFill/>
                <a:prstDash val="solid"/>
                <a:miter/>
              </a:ln>
            </p:spPr>
            <p:txBody>
              <a:bodyPr rtlCol="1" anchor="ctr"/>
              <a:lstStyle/>
              <a:p>
                <a:endParaRPr lang="fa-IR"/>
              </a:p>
            </p:txBody>
          </p:sp>
          <p:sp>
            <p:nvSpPr>
              <p:cNvPr id="56" name="Freeform: Shape 55">
                <a:extLst>
                  <a:ext uri="{FF2B5EF4-FFF2-40B4-BE49-F238E27FC236}">
                    <a16:creationId xmlns:a16="http://schemas.microsoft.com/office/drawing/2014/main" id="{F6C97892-C453-4A52-89D0-845B69462F9E}"/>
                  </a:ext>
                </a:extLst>
              </p:cNvPr>
              <p:cNvSpPr/>
              <p:nvPr/>
            </p:nvSpPr>
            <p:spPr>
              <a:xfrm>
                <a:off x="4179531" y="1059388"/>
                <a:ext cx="55944" cy="55944"/>
              </a:xfrm>
              <a:custGeom>
                <a:avLst/>
                <a:gdLst>
                  <a:gd name="connsiteX0" fmla="*/ 55944 w 55944"/>
                  <a:gd name="connsiteY0" fmla="*/ 27972 h 55944"/>
                  <a:gd name="connsiteX1" fmla="*/ 27972 w 55944"/>
                  <a:gd name="connsiteY1" fmla="*/ 55944 h 55944"/>
                  <a:gd name="connsiteX2" fmla="*/ 0 w 55944"/>
                  <a:gd name="connsiteY2" fmla="*/ 27972 h 55944"/>
                  <a:gd name="connsiteX3" fmla="*/ 27972 w 55944"/>
                  <a:gd name="connsiteY3" fmla="*/ 0 h 55944"/>
                  <a:gd name="connsiteX4" fmla="*/ 55944 w 55944"/>
                  <a:gd name="connsiteY4" fmla="*/ 27972 h 5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4">
                    <a:moveTo>
                      <a:pt x="55944" y="27972"/>
                    </a:moveTo>
                    <a:cubicBezTo>
                      <a:pt x="55944" y="43421"/>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7" name="Freeform: Shape 56">
                <a:extLst>
                  <a:ext uri="{FF2B5EF4-FFF2-40B4-BE49-F238E27FC236}">
                    <a16:creationId xmlns:a16="http://schemas.microsoft.com/office/drawing/2014/main" id="{A7713D08-5766-4699-88BE-636CC0DD95DB}"/>
                  </a:ext>
                </a:extLst>
              </p:cNvPr>
              <p:cNvSpPr/>
              <p:nvPr/>
            </p:nvSpPr>
            <p:spPr>
              <a:xfrm>
                <a:off x="4192031" y="1075623"/>
                <a:ext cx="31743" cy="25428"/>
              </a:xfrm>
              <a:custGeom>
                <a:avLst/>
                <a:gdLst>
                  <a:gd name="connsiteX0" fmla="*/ 13119 w 31743"/>
                  <a:gd name="connsiteY0" fmla="*/ 25429 h 25428"/>
                  <a:gd name="connsiteX1" fmla="*/ 687 w 31743"/>
                  <a:gd name="connsiteY1" fmla="*/ 13333 h 25428"/>
                  <a:gd name="connsiteX2" fmla="*/ 1899 w 31743"/>
                  <a:gd name="connsiteY2" fmla="*/ 7518 h 25428"/>
                  <a:gd name="connsiteX3" fmla="*/ 6399 w 31743"/>
                  <a:gd name="connsiteY3" fmla="*/ 7453 h 25428"/>
                  <a:gd name="connsiteX4" fmla="*/ 12867 w 31743"/>
                  <a:gd name="connsiteY4" fmla="*/ 13669 h 25428"/>
                  <a:gd name="connsiteX5" fmla="*/ 24459 w 31743"/>
                  <a:gd name="connsiteY5" fmla="*/ 1321 h 25428"/>
                  <a:gd name="connsiteX6" fmla="*/ 30423 w 31743"/>
                  <a:gd name="connsiteY6" fmla="*/ 1153 h 25428"/>
                  <a:gd name="connsiteX7" fmla="*/ 30591 w 31743"/>
                  <a:gd name="connsiteY7" fmla="*/ 7117 h 2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43" h="25428">
                    <a:moveTo>
                      <a:pt x="13119" y="25429"/>
                    </a:moveTo>
                    <a:lnTo>
                      <a:pt x="687" y="13333"/>
                    </a:lnTo>
                    <a:cubicBezTo>
                      <a:pt x="-584" y="11392"/>
                      <a:pt x="-41" y="8789"/>
                      <a:pt x="1899" y="7518"/>
                    </a:cubicBezTo>
                    <a:cubicBezTo>
                      <a:pt x="3260" y="6626"/>
                      <a:pt x="5013" y="6601"/>
                      <a:pt x="6399" y="7453"/>
                    </a:cubicBezTo>
                    <a:lnTo>
                      <a:pt x="12867" y="13669"/>
                    </a:lnTo>
                    <a:lnTo>
                      <a:pt x="24459" y="1321"/>
                    </a:lnTo>
                    <a:cubicBezTo>
                      <a:pt x="26059" y="-373"/>
                      <a:pt x="28730" y="-447"/>
                      <a:pt x="30423" y="1153"/>
                    </a:cubicBezTo>
                    <a:cubicBezTo>
                      <a:pt x="32117" y="2753"/>
                      <a:pt x="32191" y="5423"/>
                      <a:pt x="30591" y="7117"/>
                    </a:cubicBezTo>
                    <a:close/>
                  </a:path>
                </a:pathLst>
              </a:custGeom>
              <a:solidFill>
                <a:srgbClr val="FFFFFF"/>
              </a:solidFill>
              <a:ln w="8391" cap="flat">
                <a:noFill/>
                <a:prstDash val="solid"/>
                <a:miter/>
              </a:ln>
            </p:spPr>
            <p:txBody>
              <a:bodyPr rtlCol="1" anchor="ctr"/>
              <a:lstStyle/>
              <a:p>
                <a:endParaRPr lang="fa-IR"/>
              </a:p>
            </p:txBody>
          </p:sp>
          <p:sp>
            <p:nvSpPr>
              <p:cNvPr id="58" name="Freeform: Shape 57">
                <a:extLst>
                  <a:ext uri="{FF2B5EF4-FFF2-40B4-BE49-F238E27FC236}">
                    <a16:creationId xmlns:a16="http://schemas.microsoft.com/office/drawing/2014/main" id="{32CB4A71-E133-4A0B-B244-19019CE1FC2B}"/>
                  </a:ext>
                </a:extLst>
              </p:cNvPr>
              <p:cNvSpPr/>
              <p:nvPr/>
            </p:nvSpPr>
            <p:spPr>
              <a:xfrm>
                <a:off x="4179531" y="1138264"/>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1"/>
                      <a:pt x="43421" y="55944"/>
                      <a:pt x="27972" y="55944"/>
                    </a:cubicBezTo>
                    <a:cubicBezTo>
                      <a:pt x="12523" y="55944"/>
                      <a:pt x="0" y="43421"/>
                      <a:pt x="0" y="27972"/>
                    </a:cubicBezTo>
                    <a:cubicBezTo>
                      <a:pt x="0" y="12524"/>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59" name="Freeform: Shape 58">
                <a:extLst>
                  <a:ext uri="{FF2B5EF4-FFF2-40B4-BE49-F238E27FC236}">
                    <a16:creationId xmlns:a16="http://schemas.microsoft.com/office/drawing/2014/main" id="{1434984F-02B5-4C40-96B4-74C376B09CD3}"/>
                  </a:ext>
                </a:extLst>
              </p:cNvPr>
              <p:cNvSpPr/>
              <p:nvPr/>
            </p:nvSpPr>
            <p:spPr>
              <a:xfrm>
                <a:off x="4191641" y="1155703"/>
                <a:ext cx="32139" cy="25484"/>
              </a:xfrm>
              <a:custGeom>
                <a:avLst/>
                <a:gdLst>
                  <a:gd name="connsiteX0" fmla="*/ 13509 w 32139"/>
                  <a:gd name="connsiteY0" fmla="*/ 25484 h 25484"/>
                  <a:gd name="connsiteX1" fmla="*/ 1077 w 32139"/>
                  <a:gd name="connsiteY1" fmla="*/ 13388 h 25484"/>
                  <a:gd name="connsiteX2" fmla="*/ 1392 w 32139"/>
                  <a:gd name="connsiteY2" fmla="*/ 7457 h 25484"/>
                  <a:gd name="connsiteX3" fmla="*/ 6873 w 32139"/>
                  <a:gd name="connsiteY3" fmla="*/ 7340 h 25484"/>
                  <a:gd name="connsiteX4" fmla="*/ 13341 w 32139"/>
                  <a:gd name="connsiteY4" fmla="*/ 13556 h 25484"/>
                  <a:gd name="connsiteX5" fmla="*/ 24933 w 32139"/>
                  <a:gd name="connsiteY5" fmla="*/ 1208 h 25484"/>
                  <a:gd name="connsiteX6" fmla="*/ 30897 w 32139"/>
                  <a:gd name="connsiteY6" fmla="*/ 1208 h 25484"/>
                  <a:gd name="connsiteX7" fmla="*/ 30922 w 32139"/>
                  <a:gd name="connsiteY7" fmla="*/ 7148 h 25484"/>
                  <a:gd name="connsiteX8" fmla="*/ 30897 w 32139"/>
                  <a:gd name="connsiteY8" fmla="*/ 7172 h 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9" h="25484">
                    <a:moveTo>
                      <a:pt x="13509" y="25484"/>
                    </a:moveTo>
                    <a:lnTo>
                      <a:pt x="1077" y="13388"/>
                    </a:lnTo>
                    <a:cubicBezTo>
                      <a:pt x="-474" y="11664"/>
                      <a:pt x="-333" y="9008"/>
                      <a:pt x="1392" y="7457"/>
                    </a:cubicBezTo>
                    <a:cubicBezTo>
                      <a:pt x="2938" y="6066"/>
                      <a:pt x="5269" y="6016"/>
                      <a:pt x="6873" y="7340"/>
                    </a:cubicBezTo>
                    <a:lnTo>
                      <a:pt x="13341" y="13556"/>
                    </a:lnTo>
                    <a:lnTo>
                      <a:pt x="24933" y="1208"/>
                    </a:lnTo>
                    <a:cubicBezTo>
                      <a:pt x="26595" y="-403"/>
                      <a:pt x="29236" y="-403"/>
                      <a:pt x="30897" y="1208"/>
                    </a:cubicBezTo>
                    <a:cubicBezTo>
                      <a:pt x="32544" y="2842"/>
                      <a:pt x="32555" y="5501"/>
                      <a:pt x="30922" y="7148"/>
                    </a:cubicBezTo>
                    <a:cubicBezTo>
                      <a:pt x="30913" y="7156"/>
                      <a:pt x="30906" y="7164"/>
                      <a:pt x="30897" y="7172"/>
                    </a:cubicBezTo>
                    <a:close/>
                  </a:path>
                </a:pathLst>
              </a:custGeom>
              <a:solidFill>
                <a:srgbClr val="FFFFFF"/>
              </a:solidFill>
              <a:ln w="8391" cap="flat">
                <a:noFill/>
                <a:prstDash val="solid"/>
                <a:miter/>
              </a:ln>
            </p:spPr>
            <p:txBody>
              <a:bodyPr rtlCol="1" anchor="ctr"/>
              <a:lstStyle/>
              <a:p>
                <a:endParaRPr lang="fa-IR"/>
              </a:p>
            </p:txBody>
          </p:sp>
          <p:sp>
            <p:nvSpPr>
              <p:cNvPr id="60" name="Freeform: Shape 59">
                <a:extLst>
                  <a:ext uri="{FF2B5EF4-FFF2-40B4-BE49-F238E27FC236}">
                    <a16:creationId xmlns:a16="http://schemas.microsoft.com/office/drawing/2014/main" id="{E1E1A4DF-B47F-479E-9A37-5CE30BF5DCF4}"/>
                  </a:ext>
                </a:extLst>
              </p:cNvPr>
              <p:cNvSpPr/>
              <p:nvPr/>
            </p:nvSpPr>
            <p:spPr>
              <a:xfrm>
                <a:off x="4179531" y="1217056"/>
                <a:ext cx="55944" cy="55943"/>
              </a:xfrm>
              <a:custGeom>
                <a:avLst/>
                <a:gdLst>
                  <a:gd name="connsiteX0" fmla="*/ 55944 w 55944"/>
                  <a:gd name="connsiteY0" fmla="*/ 27972 h 55943"/>
                  <a:gd name="connsiteX1" fmla="*/ 27972 w 55944"/>
                  <a:gd name="connsiteY1" fmla="*/ 55944 h 55943"/>
                  <a:gd name="connsiteX2" fmla="*/ 0 w 55944"/>
                  <a:gd name="connsiteY2" fmla="*/ 27972 h 55943"/>
                  <a:gd name="connsiteX3" fmla="*/ 27972 w 55944"/>
                  <a:gd name="connsiteY3" fmla="*/ 0 h 55943"/>
                  <a:gd name="connsiteX4" fmla="*/ 55944 w 55944"/>
                  <a:gd name="connsiteY4" fmla="*/ 27972 h 5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4" h="55943">
                    <a:moveTo>
                      <a:pt x="55944" y="27972"/>
                    </a:moveTo>
                    <a:cubicBezTo>
                      <a:pt x="55944" y="43420"/>
                      <a:pt x="43421" y="55944"/>
                      <a:pt x="27972" y="55944"/>
                    </a:cubicBezTo>
                    <a:cubicBezTo>
                      <a:pt x="12523" y="55944"/>
                      <a:pt x="0" y="43421"/>
                      <a:pt x="0" y="27972"/>
                    </a:cubicBezTo>
                    <a:cubicBezTo>
                      <a:pt x="0" y="12523"/>
                      <a:pt x="12523" y="0"/>
                      <a:pt x="27972" y="0"/>
                    </a:cubicBezTo>
                    <a:cubicBezTo>
                      <a:pt x="43421" y="0"/>
                      <a:pt x="55944" y="12523"/>
                      <a:pt x="55944" y="27972"/>
                    </a:cubicBezTo>
                    <a:close/>
                  </a:path>
                </a:pathLst>
              </a:custGeom>
              <a:solidFill>
                <a:srgbClr val="FFB361"/>
              </a:solidFill>
              <a:ln w="8391" cap="flat">
                <a:noFill/>
                <a:prstDash val="solid"/>
                <a:miter/>
              </a:ln>
            </p:spPr>
            <p:txBody>
              <a:bodyPr rtlCol="1" anchor="ctr"/>
              <a:lstStyle/>
              <a:p>
                <a:endParaRPr lang="fa-IR"/>
              </a:p>
            </p:txBody>
          </p:sp>
          <p:sp>
            <p:nvSpPr>
              <p:cNvPr id="61" name="Freeform: Shape 60">
                <a:extLst>
                  <a:ext uri="{FF2B5EF4-FFF2-40B4-BE49-F238E27FC236}">
                    <a16:creationId xmlns:a16="http://schemas.microsoft.com/office/drawing/2014/main" id="{60ABF56B-4D51-47F4-A2F3-023FFB43167A}"/>
                  </a:ext>
                </a:extLst>
              </p:cNvPr>
              <p:cNvSpPr/>
              <p:nvPr/>
            </p:nvSpPr>
            <p:spPr>
              <a:xfrm>
                <a:off x="4192031" y="1235301"/>
                <a:ext cx="31658" cy="25350"/>
              </a:xfrm>
              <a:custGeom>
                <a:avLst/>
                <a:gdLst>
                  <a:gd name="connsiteX0" fmla="*/ 13119 w 31658"/>
                  <a:gd name="connsiteY0" fmla="*/ 25351 h 25350"/>
                  <a:gd name="connsiteX1" fmla="*/ 687 w 31658"/>
                  <a:gd name="connsiteY1" fmla="*/ 13255 h 25350"/>
                  <a:gd name="connsiteX2" fmla="*/ 1899 w 31658"/>
                  <a:gd name="connsiteY2" fmla="*/ 7440 h 25350"/>
                  <a:gd name="connsiteX3" fmla="*/ 6399 w 31658"/>
                  <a:gd name="connsiteY3" fmla="*/ 7375 h 25350"/>
                  <a:gd name="connsiteX4" fmla="*/ 12867 w 31658"/>
                  <a:gd name="connsiteY4" fmla="*/ 13591 h 25350"/>
                  <a:gd name="connsiteX5" fmla="*/ 24459 w 31658"/>
                  <a:gd name="connsiteY5" fmla="*/ 1243 h 25350"/>
                  <a:gd name="connsiteX6" fmla="*/ 30399 w 31658"/>
                  <a:gd name="connsiteY6" fmla="*/ 1218 h 25350"/>
                  <a:gd name="connsiteX7" fmla="*/ 30423 w 31658"/>
                  <a:gd name="connsiteY7" fmla="*/ 1243 h 25350"/>
                  <a:gd name="connsiteX8" fmla="*/ 30483 w 31658"/>
                  <a:gd name="connsiteY8" fmla="*/ 7063 h 25350"/>
                  <a:gd name="connsiteX9" fmla="*/ 30423 w 31658"/>
                  <a:gd name="connsiteY9" fmla="*/ 7123 h 2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58" h="25350">
                    <a:moveTo>
                      <a:pt x="13119" y="25351"/>
                    </a:moveTo>
                    <a:lnTo>
                      <a:pt x="687" y="13255"/>
                    </a:lnTo>
                    <a:cubicBezTo>
                      <a:pt x="-584" y="11314"/>
                      <a:pt x="-41" y="8711"/>
                      <a:pt x="1899" y="7440"/>
                    </a:cubicBezTo>
                    <a:cubicBezTo>
                      <a:pt x="3260" y="6548"/>
                      <a:pt x="5013" y="6523"/>
                      <a:pt x="6399" y="7375"/>
                    </a:cubicBezTo>
                    <a:lnTo>
                      <a:pt x="12867" y="13591"/>
                    </a:lnTo>
                    <a:lnTo>
                      <a:pt x="24459" y="1243"/>
                    </a:lnTo>
                    <a:cubicBezTo>
                      <a:pt x="26093" y="-405"/>
                      <a:pt x="28752" y="-416"/>
                      <a:pt x="30399" y="1218"/>
                    </a:cubicBezTo>
                    <a:cubicBezTo>
                      <a:pt x="30407" y="1227"/>
                      <a:pt x="30415" y="1234"/>
                      <a:pt x="30423" y="1243"/>
                    </a:cubicBezTo>
                    <a:cubicBezTo>
                      <a:pt x="32047" y="2834"/>
                      <a:pt x="32074" y="5439"/>
                      <a:pt x="30483" y="7063"/>
                    </a:cubicBezTo>
                    <a:cubicBezTo>
                      <a:pt x="30463" y="7083"/>
                      <a:pt x="30443" y="7103"/>
                      <a:pt x="30423" y="7123"/>
                    </a:cubicBezTo>
                    <a:close/>
                  </a:path>
                </a:pathLst>
              </a:custGeom>
              <a:solidFill>
                <a:srgbClr val="FFFFFF"/>
              </a:solidFill>
              <a:ln w="8391" cap="flat">
                <a:noFill/>
                <a:prstDash val="solid"/>
                <a:miter/>
              </a:ln>
            </p:spPr>
            <p:txBody>
              <a:bodyPr rtlCol="1" anchor="ctr"/>
              <a:lstStyle/>
              <a:p>
                <a:endParaRPr lang="fa-IR"/>
              </a:p>
            </p:txBody>
          </p:sp>
        </p:grpSp>
      </p:grpSp>
    </p:spTree>
    <p:extLst>
      <p:ext uri="{BB962C8B-B14F-4D97-AF65-F5344CB8AC3E}">
        <p14:creationId xmlns:p14="http://schemas.microsoft.com/office/powerpoint/2010/main" val="377323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heme/theme1.xml><?xml version="1.0" encoding="utf-8"?>
<a:theme xmlns:a="http://schemas.openxmlformats.org/drawingml/2006/main" name="Office Theme">
  <a:themeElements>
    <a:clrScheme name="Custom 47">
      <a:dk1>
        <a:sysClr val="windowText" lastClr="000000"/>
      </a:dk1>
      <a:lt1>
        <a:sysClr val="window" lastClr="FFFFFF"/>
      </a:lt1>
      <a:dk2>
        <a:srgbClr val="FFB361"/>
      </a:dk2>
      <a:lt2>
        <a:srgbClr val="6D40FB"/>
      </a:lt2>
      <a:accent1>
        <a:srgbClr val="6D40FB"/>
      </a:accent1>
      <a:accent2>
        <a:srgbClr val="FFB361"/>
      </a:accent2>
      <a:accent3>
        <a:srgbClr val="6D40FB"/>
      </a:accent3>
      <a:accent4>
        <a:srgbClr val="FFB361"/>
      </a:accent4>
      <a:accent5>
        <a:srgbClr val="6D40FB"/>
      </a:accent5>
      <a:accent6>
        <a:srgbClr val="FFB361"/>
      </a:accent6>
      <a:hlink>
        <a:srgbClr val="27039A"/>
      </a:hlink>
      <a:folHlink>
        <a:srgbClr val="B05B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3273</TotalTime>
  <Words>2884</Words>
  <Application>Microsoft Office PowerPoint</Application>
  <PresentationFormat>Widescreen</PresentationFormat>
  <Paragraphs>359</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Calibri Light</vt:lpstr>
      <vt:lpstr>Fira Sans</vt:lpstr>
      <vt:lpstr>Fira Sans Extra Condensed Medium</vt:lpstr>
      <vt:lpstr>FontAwesome</vt:lpstr>
      <vt:lpstr>IRANSans(MonoSpacedNum) Light</vt:lpstr>
      <vt:lpstr>Montserrat Semi Bold</vt:lpstr>
      <vt:lpstr>Roboto</vt:lpstr>
      <vt:lpstr>S Besmellah 4</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amiros</dc:creator>
  <cp:lastModifiedBy>Amin Asadi</cp:lastModifiedBy>
  <cp:revision>80</cp:revision>
  <dcterms:created xsi:type="dcterms:W3CDTF">2020-10-19T13:27:26Z</dcterms:created>
  <dcterms:modified xsi:type="dcterms:W3CDTF">2023-11-03T19:29:56Z</dcterms:modified>
</cp:coreProperties>
</file>