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0A675-A59D-494C-904B-466D8B3AE62A}" v="2821" dt="2018-09-07T21:41:28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ves Schumann" userId="b72a36fdeaf6622a" providerId="LiveId" clId="{2560A675-A59D-494C-904B-466D8B3AE62A}"/>
    <pc:docChg chg="undo custSel mod addSld delSld modSld sldOrd">
      <pc:chgData name="Yves Schumann" userId="b72a36fdeaf6622a" providerId="LiveId" clId="{2560A675-A59D-494C-904B-466D8B3AE62A}" dt="2018-09-07T21:41:28.697" v="2812" actId="20577"/>
      <pc:docMkLst>
        <pc:docMk/>
      </pc:docMkLst>
      <pc:sldChg chg="addSp delSp modSp mod setBg setClrOvrMap">
        <pc:chgData name="Yves Schumann" userId="b72a36fdeaf6622a" providerId="LiveId" clId="{2560A675-A59D-494C-904B-466D8B3AE62A}" dt="2018-09-07T20:24:13.238" v="185" actId="20577"/>
        <pc:sldMkLst>
          <pc:docMk/>
          <pc:sldMk cId="1222145625" sldId="256"/>
        </pc:sldMkLst>
        <pc:spChg chg="mod">
          <ac:chgData name="Yves Schumann" userId="b72a36fdeaf6622a" providerId="LiveId" clId="{2560A675-A59D-494C-904B-466D8B3AE62A}" dt="2018-09-07T20:24:13.238" v="185" actId="20577"/>
          <ac:spMkLst>
            <pc:docMk/>
            <pc:sldMk cId="1222145625" sldId="256"/>
            <ac:spMk id="2" creationId="{1721B3A8-A869-49F4-AF02-5E555630E072}"/>
          </ac:spMkLst>
        </pc:spChg>
        <pc:spChg chg="mod">
          <ac:chgData name="Yves Schumann" userId="b72a36fdeaf6622a" providerId="LiveId" clId="{2560A675-A59D-494C-904B-466D8B3AE62A}" dt="2018-09-07T20:23:57.032" v="148" actId="26606"/>
          <ac:spMkLst>
            <pc:docMk/>
            <pc:sldMk cId="1222145625" sldId="256"/>
            <ac:spMk id="3" creationId="{E5DEA54C-1F7B-47DC-AB9B-E5E7B36A39C6}"/>
          </ac:spMkLst>
        </pc:spChg>
        <pc:spChg chg="add del">
          <ac:chgData name="Yves Schumann" userId="b72a36fdeaf6622a" providerId="LiveId" clId="{2560A675-A59D-494C-904B-466D8B3AE62A}" dt="2018-09-07T20:23:46.896" v="145" actId="26606"/>
          <ac:spMkLst>
            <pc:docMk/>
            <pc:sldMk cId="1222145625" sldId="256"/>
            <ac:spMk id="10" creationId="{1DB7C82F-AB7E-4F0C-B829-FA1B9C415180}"/>
          </ac:spMkLst>
        </pc:spChg>
        <pc:spChg chg="add">
          <ac:chgData name="Yves Schumann" userId="b72a36fdeaf6622a" providerId="LiveId" clId="{2560A675-A59D-494C-904B-466D8B3AE62A}" dt="2018-09-07T20:23:57.032" v="148" actId="26606"/>
          <ac:spMkLst>
            <pc:docMk/>
            <pc:sldMk cId="1222145625" sldId="256"/>
            <ac:spMk id="12" creationId="{1DB7C82F-AB7E-4F0C-B829-FA1B9C415180}"/>
          </ac:spMkLst>
        </pc:spChg>
        <pc:picChg chg="add del mod">
          <ac:chgData name="Yves Schumann" userId="b72a36fdeaf6622a" providerId="LiveId" clId="{2560A675-A59D-494C-904B-466D8B3AE62A}" dt="2018-09-07T20:23:49.204" v="146" actId="478"/>
          <ac:picMkLst>
            <pc:docMk/>
            <pc:sldMk cId="1222145625" sldId="256"/>
            <ac:picMk id="5" creationId="{1327A381-744B-4853-90C6-6AEC2E62E565}"/>
          </ac:picMkLst>
        </pc:picChg>
        <pc:picChg chg="add mod">
          <ac:chgData name="Yves Schumann" userId="b72a36fdeaf6622a" providerId="LiveId" clId="{2560A675-A59D-494C-904B-466D8B3AE62A}" dt="2018-09-07T20:23:57.032" v="148" actId="26606"/>
          <ac:picMkLst>
            <pc:docMk/>
            <pc:sldMk cId="1222145625" sldId="256"/>
            <ac:picMk id="7" creationId="{419D201B-2A81-4739-B196-95276576A772}"/>
          </ac:picMkLst>
        </pc:picChg>
      </pc:sldChg>
      <pc:sldChg chg="addSp modSp del ord">
        <pc:chgData name="Yves Schumann" userId="b72a36fdeaf6622a" providerId="LiveId" clId="{2560A675-A59D-494C-904B-466D8B3AE62A}" dt="2018-09-07T21:30:13.393" v="2416" actId="2696"/>
        <pc:sldMkLst>
          <pc:docMk/>
          <pc:sldMk cId="2989712697" sldId="257"/>
        </pc:sldMkLst>
        <pc:spChg chg="mod">
          <ac:chgData name="Yves Schumann" userId="b72a36fdeaf6622a" providerId="LiveId" clId="{2560A675-A59D-494C-904B-466D8B3AE62A}" dt="2018-09-07T20:14:19.334" v="18" actId="14100"/>
          <ac:spMkLst>
            <pc:docMk/>
            <pc:sldMk cId="2989712697" sldId="257"/>
            <ac:spMk id="17" creationId="{92E9AB9E-4CF1-49FB-BCF8-1935C7F163DD}"/>
          </ac:spMkLst>
        </pc:spChg>
        <pc:picChg chg="mod">
          <ac:chgData name="Yves Schumann" userId="b72a36fdeaf6622a" providerId="LiveId" clId="{2560A675-A59D-494C-904B-466D8B3AE62A}" dt="2018-09-07T20:13:44.695" v="8" actId="1076"/>
          <ac:picMkLst>
            <pc:docMk/>
            <pc:sldMk cId="2989712697" sldId="257"/>
            <ac:picMk id="18" creationId="{8910B7B1-9EDD-40EA-93D5-6AF6A40FD74F}"/>
          </ac:picMkLst>
        </pc:picChg>
        <pc:picChg chg="mod">
          <ac:chgData name="Yves Schumann" userId="b72a36fdeaf6622a" providerId="LiveId" clId="{2560A675-A59D-494C-904B-466D8B3AE62A}" dt="2018-09-07T20:13:56.410" v="13" actId="1076"/>
          <ac:picMkLst>
            <pc:docMk/>
            <pc:sldMk cId="2989712697" sldId="257"/>
            <ac:picMk id="21" creationId="{7E216C1D-134F-473A-9C4C-67CF4B91DC67}"/>
          </ac:picMkLst>
        </pc:picChg>
        <pc:picChg chg="add mod">
          <ac:chgData name="Yves Schumann" userId="b72a36fdeaf6622a" providerId="LiveId" clId="{2560A675-A59D-494C-904B-466D8B3AE62A}" dt="2018-09-07T20:13:58.149" v="14" actId="1076"/>
          <ac:picMkLst>
            <pc:docMk/>
            <pc:sldMk cId="2989712697" sldId="257"/>
            <ac:picMk id="22" creationId="{AB4017AE-6D89-4052-BF41-6598E298C93E}"/>
          </ac:picMkLst>
        </pc:picChg>
      </pc:sldChg>
      <pc:sldChg chg="modSp del setBg">
        <pc:chgData name="Yves Schumann" userId="b72a36fdeaf6622a" providerId="LiveId" clId="{2560A675-A59D-494C-904B-466D8B3AE62A}" dt="2018-09-07T21:30:10.423" v="2415" actId="2696"/>
        <pc:sldMkLst>
          <pc:docMk/>
          <pc:sldMk cId="1205283377" sldId="258"/>
        </pc:sldMkLst>
        <pc:spChg chg="mod">
          <ac:chgData name="Yves Schumann" userId="b72a36fdeaf6622a" providerId="LiveId" clId="{2560A675-A59D-494C-904B-466D8B3AE62A}" dt="2018-09-07T20:15:33.309" v="29" actId="20577"/>
          <ac:spMkLst>
            <pc:docMk/>
            <pc:sldMk cId="1205283377" sldId="258"/>
            <ac:spMk id="17" creationId="{92E9AB9E-4CF1-49FB-BCF8-1935C7F163DD}"/>
          </ac:spMkLst>
        </pc:spChg>
      </pc:sldChg>
      <pc:sldChg chg="addSp delSp modSp add mod setBg">
        <pc:chgData name="Yves Schumann" userId="b72a36fdeaf6622a" providerId="LiveId" clId="{2560A675-A59D-494C-904B-466D8B3AE62A}" dt="2018-09-07T20:27:08.361" v="228" actId="20577"/>
        <pc:sldMkLst>
          <pc:docMk/>
          <pc:sldMk cId="3652576721" sldId="259"/>
        </pc:sldMkLst>
        <pc:spChg chg="mod">
          <ac:chgData name="Yves Schumann" userId="b72a36fdeaf6622a" providerId="LiveId" clId="{2560A675-A59D-494C-904B-466D8B3AE62A}" dt="2018-09-07T20:27:08.361" v="228" actId="20577"/>
          <ac:spMkLst>
            <pc:docMk/>
            <pc:sldMk cId="3652576721" sldId="259"/>
            <ac:spMk id="2" creationId="{CDC0F644-5810-4FF2-A438-36C4368B7CAA}"/>
          </ac:spMkLst>
        </pc:spChg>
        <pc:spChg chg="mod ord">
          <ac:chgData name="Yves Schumann" userId="b72a36fdeaf6622a" providerId="LiveId" clId="{2560A675-A59D-494C-904B-466D8B3AE62A}" dt="2018-09-07T20:25:55.921" v="215" actId="255"/>
          <ac:spMkLst>
            <pc:docMk/>
            <pc:sldMk cId="3652576721" sldId="259"/>
            <ac:spMk id="17" creationId="{92E9AB9E-4CF1-49FB-BCF8-1935C7F163DD}"/>
          </ac:spMkLst>
        </pc:spChg>
        <pc:spChg chg="add">
          <ac:chgData name="Yves Schumann" userId="b72a36fdeaf6622a" providerId="LiveId" clId="{2560A675-A59D-494C-904B-466D8B3AE62A}" dt="2018-09-07T20:20:16.148" v="123" actId="26606"/>
          <ac:spMkLst>
            <pc:docMk/>
            <pc:sldMk cId="3652576721" sldId="259"/>
            <ac:spMk id="19" creationId="{59A309A7-1751-4ABE-A3C1-EEC40366AD89}"/>
          </ac:spMkLst>
        </pc:spChg>
        <pc:spChg chg="add">
          <ac:chgData name="Yves Schumann" userId="b72a36fdeaf6622a" providerId="LiveId" clId="{2560A675-A59D-494C-904B-466D8B3AE62A}" dt="2018-09-07T20:20:16.148" v="123" actId="26606"/>
          <ac:spMkLst>
            <pc:docMk/>
            <pc:sldMk cId="3652576721" sldId="259"/>
            <ac:spMk id="24" creationId="{967D8EB6-EAE1-4F9C-B398-83321E287204}"/>
          </ac:spMkLst>
        </pc:spChg>
        <pc:picChg chg="add mod">
          <ac:chgData name="Yves Schumann" userId="b72a36fdeaf6622a" providerId="LiveId" clId="{2560A675-A59D-494C-904B-466D8B3AE62A}" dt="2018-09-07T20:25:41.893" v="211" actId="1076"/>
          <ac:picMkLst>
            <pc:docMk/>
            <pc:sldMk cId="3652576721" sldId="259"/>
            <ac:picMk id="10" creationId="{D737F856-1557-4ADC-BA18-F1F4FA90E255}"/>
          </ac:picMkLst>
        </pc:picChg>
        <pc:picChg chg="add mod">
          <ac:chgData name="Yves Schumann" userId="b72a36fdeaf6622a" providerId="LiveId" clId="{2560A675-A59D-494C-904B-466D8B3AE62A}" dt="2018-09-07T20:25:43.982" v="212" actId="1076"/>
          <ac:picMkLst>
            <pc:docMk/>
            <pc:sldMk cId="3652576721" sldId="259"/>
            <ac:picMk id="11" creationId="{FC767E0E-7F91-4395-A8E2-F281CB32DC3E}"/>
          </ac:picMkLst>
        </pc:picChg>
        <pc:picChg chg="add mod">
          <ac:chgData name="Yves Schumann" userId="b72a36fdeaf6622a" providerId="LiveId" clId="{2560A675-A59D-494C-904B-466D8B3AE62A}" dt="2018-09-07T20:26:02.793" v="216" actId="1076"/>
          <ac:picMkLst>
            <pc:docMk/>
            <pc:sldMk cId="3652576721" sldId="259"/>
            <ac:picMk id="12" creationId="{2F819BA0-892E-4FA4-9694-AB8BBE3F25FF}"/>
          </ac:picMkLst>
        </pc:picChg>
        <pc:picChg chg="mod">
          <ac:chgData name="Yves Schumann" userId="b72a36fdeaf6622a" providerId="LiveId" clId="{2560A675-A59D-494C-904B-466D8B3AE62A}" dt="2018-09-07T20:20:16.148" v="123" actId="26606"/>
          <ac:picMkLst>
            <pc:docMk/>
            <pc:sldMk cId="3652576721" sldId="259"/>
            <ac:picMk id="15" creationId="{D0255F81-928C-4A1B-AF94-BBF7F9B8283C}"/>
          </ac:picMkLst>
        </pc:picChg>
        <pc:picChg chg="del">
          <ac:chgData name="Yves Schumann" userId="b72a36fdeaf6622a" providerId="LiveId" clId="{2560A675-A59D-494C-904B-466D8B3AE62A}" dt="2018-09-07T20:18:35.163" v="49" actId="478"/>
          <ac:picMkLst>
            <pc:docMk/>
            <pc:sldMk cId="3652576721" sldId="259"/>
            <ac:picMk id="18" creationId="{8910B7B1-9EDD-40EA-93D5-6AF6A40FD74F}"/>
          </ac:picMkLst>
        </pc:picChg>
        <pc:picChg chg="del">
          <ac:chgData name="Yves Schumann" userId="b72a36fdeaf6622a" providerId="LiveId" clId="{2560A675-A59D-494C-904B-466D8B3AE62A}" dt="2018-09-07T20:18:36.599" v="50" actId="478"/>
          <ac:picMkLst>
            <pc:docMk/>
            <pc:sldMk cId="3652576721" sldId="259"/>
            <ac:picMk id="21" creationId="{7E216C1D-134F-473A-9C4C-67CF4B91DC67}"/>
          </ac:picMkLst>
        </pc:picChg>
        <pc:picChg chg="del">
          <ac:chgData name="Yves Schumann" userId="b72a36fdeaf6622a" providerId="LiveId" clId="{2560A675-A59D-494C-904B-466D8B3AE62A}" dt="2018-09-07T20:18:37.566" v="51" actId="478"/>
          <ac:picMkLst>
            <pc:docMk/>
            <pc:sldMk cId="3652576721" sldId="259"/>
            <ac:picMk id="22" creationId="{AB4017AE-6D89-4052-BF41-6598E298C93E}"/>
          </ac:picMkLst>
        </pc:picChg>
      </pc:sldChg>
      <pc:sldChg chg="addSp modSp add">
        <pc:chgData name="Yves Schumann" userId="b72a36fdeaf6622a" providerId="LiveId" clId="{2560A675-A59D-494C-904B-466D8B3AE62A}" dt="2018-09-07T21:27:59.887" v="2408" actId="1076"/>
        <pc:sldMkLst>
          <pc:docMk/>
          <pc:sldMk cId="2480045434" sldId="260"/>
        </pc:sldMkLst>
        <pc:spChg chg="mod">
          <ac:chgData name="Yves Schumann" userId="b72a36fdeaf6622a" providerId="LiveId" clId="{2560A675-A59D-494C-904B-466D8B3AE62A}" dt="2018-09-07T21:27:48.613" v="2407" actId="27636"/>
          <ac:spMkLst>
            <pc:docMk/>
            <pc:sldMk cId="2480045434" sldId="260"/>
            <ac:spMk id="17" creationId="{92E9AB9E-4CF1-49FB-BCF8-1935C7F163DD}"/>
          </ac:spMkLst>
        </pc:spChg>
        <pc:picChg chg="add mod">
          <ac:chgData name="Yves Schumann" userId="b72a36fdeaf6622a" providerId="LiveId" clId="{2560A675-A59D-494C-904B-466D8B3AE62A}" dt="2018-09-07T21:27:59.887" v="2408" actId="1076"/>
          <ac:picMkLst>
            <pc:docMk/>
            <pc:sldMk cId="2480045434" sldId="260"/>
            <ac:picMk id="3" creationId="{87C57883-6C63-4431-821B-07F70DDA4A90}"/>
          </ac:picMkLst>
        </pc:picChg>
      </pc:sldChg>
      <pc:sldChg chg="modSp add">
        <pc:chgData name="Yves Schumann" userId="b72a36fdeaf6622a" providerId="LiveId" clId="{2560A675-A59D-494C-904B-466D8B3AE62A}" dt="2018-09-07T21:41:28.697" v="2812" actId="20577"/>
        <pc:sldMkLst>
          <pc:docMk/>
          <pc:sldMk cId="306056666" sldId="261"/>
        </pc:sldMkLst>
        <pc:spChg chg="mod">
          <ac:chgData name="Yves Schumann" userId="b72a36fdeaf6622a" providerId="LiveId" clId="{2560A675-A59D-494C-904B-466D8B3AE62A}" dt="2018-09-07T20:26:25.368" v="223" actId="20577"/>
          <ac:spMkLst>
            <pc:docMk/>
            <pc:sldMk cId="306056666" sldId="261"/>
            <ac:spMk id="2" creationId="{CDC0F644-5810-4FF2-A438-36C4368B7CAA}"/>
          </ac:spMkLst>
        </pc:spChg>
        <pc:spChg chg="mod">
          <ac:chgData name="Yves Schumann" userId="b72a36fdeaf6622a" providerId="LiveId" clId="{2560A675-A59D-494C-904B-466D8B3AE62A}" dt="2018-09-07T21:41:28.697" v="2812" actId="20577"/>
          <ac:spMkLst>
            <pc:docMk/>
            <pc:sldMk cId="306056666" sldId="261"/>
            <ac:spMk id="17" creationId="{92E9AB9E-4CF1-49FB-BCF8-1935C7F163DD}"/>
          </ac:spMkLst>
        </pc:spChg>
      </pc:sldChg>
      <pc:sldChg chg="addSp delSp modSp add">
        <pc:chgData name="Yves Schumann" userId="b72a36fdeaf6622a" providerId="LiveId" clId="{2560A675-A59D-494C-904B-466D8B3AE62A}" dt="2018-09-07T21:28:35.568" v="2413" actId="14100"/>
        <pc:sldMkLst>
          <pc:docMk/>
          <pc:sldMk cId="2285154905" sldId="262"/>
        </pc:sldMkLst>
        <pc:spChg chg="mod">
          <ac:chgData name="Yves Schumann" userId="b72a36fdeaf6622a" providerId="LiveId" clId="{2560A675-A59D-494C-904B-466D8B3AE62A}" dt="2018-09-07T20:43:52.511" v="722" actId="20577"/>
          <ac:spMkLst>
            <pc:docMk/>
            <pc:sldMk cId="2285154905" sldId="262"/>
            <ac:spMk id="2" creationId="{CDC0F644-5810-4FF2-A438-36C4368B7CAA}"/>
          </ac:spMkLst>
        </pc:spChg>
        <pc:spChg chg="add del">
          <ac:chgData name="Yves Schumann" userId="b72a36fdeaf6622a" providerId="LiveId" clId="{2560A675-A59D-494C-904B-466D8B3AE62A}" dt="2018-09-07T20:54:10.088" v="806" actId="478"/>
          <ac:spMkLst>
            <pc:docMk/>
            <pc:sldMk cId="2285154905" sldId="262"/>
            <ac:spMk id="8" creationId="{2B9AB2CC-169D-408F-B243-508D84A04C25}"/>
          </ac:spMkLst>
        </pc:spChg>
        <pc:spChg chg="add del">
          <ac:chgData name="Yves Schumann" userId="b72a36fdeaf6622a" providerId="LiveId" clId="{2560A675-A59D-494C-904B-466D8B3AE62A}" dt="2018-09-07T20:53:55.522" v="804" actId="478"/>
          <ac:spMkLst>
            <pc:docMk/>
            <pc:sldMk cId="2285154905" sldId="262"/>
            <ac:spMk id="9" creationId="{798A3BA6-7968-4284-A2F1-5DFA7A90D699}"/>
          </ac:spMkLst>
        </pc:spChg>
        <pc:spChg chg="add del">
          <ac:chgData name="Yves Schumann" userId="b72a36fdeaf6622a" providerId="LiveId" clId="{2560A675-A59D-494C-904B-466D8B3AE62A}" dt="2018-09-07T20:54:22.597" v="807" actId="478"/>
          <ac:spMkLst>
            <pc:docMk/>
            <pc:sldMk cId="2285154905" sldId="262"/>
            <ac:spMk id="10" creationId="{F325DD8C-DCB8-43A3-BC9A-2C4BEE12B0F2}"/>
          </ac:spMkLst>
        </pc:spChg>
        <pc:spChg chg="add del">
          <ac:chgData name="Yves Schumann" userId="b72a36fdeaf6622a" providerId="LiveId" clId="{2560A675-A59D-494C-904B-466D8B3AE62A}" dt="2018-09-07T20:54:25.485" v="808" actId="478"/>
          <ac:spMkLst>
            <pc:docMk/>
            <pc:sldMk cId="2285154905" sldId="262"/>
            <ac:spMk id="12" creationId="{8E355BD7-2288-4D0B-85E7-51E24285E898}"/>
          </ac:spMkLst>
        </pc:spChg>
        <pc:spChg chg="add mod">
          <ac:chgData name="Yves Schumann" userId="b72a36fdeaf6622a" providerId="LiveId" clId="{2560A675-A59D-494C-904B-466D8B3AE62A}" dt="2018-09-07T21:04:05.224" v="876" actId="108"/>
          <ac:spMkLst>
            <pc:docMk/>
            <pc:sldMk cId="2285154905" sldId="262"/>
            <ac:spMk id="13" creationId="{8D16D5C4-3AB1-4949-BB1E-60F7AB6F0626}"/>
          </ac:spMkLst>
        </pc:spChg>
        <pc:spChg chg="add mod">
          <ac:chgData name="Yves Schumann" userId="b72a36fdeaf6622a" providerId="LiveId" clId="{2560A675-A59D-494C-904B-466D8B3AE62A}" dt="2018-09-07T21:03:40.156" v="875" actId="1076"/>
          <ac:spMkLst>
            <pc:docMk/>
            <pc:sldMk cId="2285154905" sldId="262"/>
            <ac:spMk id="16" creationId="{FEE2211B-010C-4A8F-8EA1-3F92A3E37059}"/>
          </ac:spMkLst>
        </pc:spChg>
        <pc:spChg chg="mod">
          <ac:chgData name="Yves Schumann" userId="b72a36fdeaf6622a" providerId="LiveId" clId="{2560A675-A59D-494C-904B-466D8B3AE62A}" dt="2018-09-07T20:59:17.801" v="854" actId="1076"/>
          <ac:spMkLst>
            <pc:docMk/>
            <pc:sldMk cId="2285154905" sldId="262"/>
            <ac:spMk id="17" creationId="{92E9AB9E-4CF1-49FB-BCF8-1935C7F163DD}"/>
          </ac:spMkLst>
        </pc:spChg>
        <pc:spChg chg="add del">
          <ac:chgData name="Yves Schumann" userId="b72a36fdeaf6622a" providerId="LiveId" clId="{2560A675-A59D-494C-904B-466D8B3AE62A}" dt="2018-09-07T20:57:37.110" v="816" actId="478"/>
          <ac:spMkLst>
            <pc:docMk/>
            <pc:sldMk cId="2285154905" sldId="262"/>
            <ac:spMk id="18" creationId="{EAD133C3-2860-42DC-98F4-4A00110281A6}"/>
          </ac:spMkLst>
        </pc:spChg>
        <pc:spChg chg="add del mod">
          <ac:chgData name="Yves Schumann" userId="b72a36fdeaf6622a" providerId="LiveId" clId="{2560A675-A59D-494C-904B-466D8B3AE62A}" dt="2018-09-07T20:53:59.817" v="805" actId="478"/>
          <ac:spMkLst>
            <pc:docMk/>
            <pc:sldMk cId="2285154905" sldId="262"/>
            <ac:spMk id="20" creationId="{96CB48D2-974E-4157-85BA-4CB104EDE6DB}"/>
          </ac:spMkLst>
        </pc:spChg>
        <pc:spChg chg="add del">
          <ac:chgData name="Yves Schumann" userId="b72a36fdeaf6622a" providerId="LiveId" clId="{2560A675-A59D-494C-904B-466D8B3AE62A}" dt="2018-09-07T20:53:54.033" v="803" actId="478"/>
          <ac:spMkLst>
            <pc:docMk/>
            <pc:sldMk cId="2285154905" sldId="262"/>
            <ac:spMk id="21" creationId="{869A19AD-EDF7-4C31-944D-868B1D06B0CB}"/>
          </ac:spMkLst>
        </pc:spChg>
        <pc:spChg chg="add mod">
          <ac:chgData name="Yves Schumann" userId="b72a36fdeaf6622a" providerId="LiveId" clId="{2560A675-A59D-494C-904B-466D8B3AE62A}" dt="2018-09-07T20:59:17.801" v="854" actId="1076"/>
          <ac:spMkLst>
            <pc:docMk/>
            <pc:sldMk cId="2285154905" sldId="262"/>
            <ac:spMk id="22" creationId="{71FD3A58-698D-4699-9B5F-4E0844E51642}"/>
          </ac:spMkLst>
        </pc:spChg>
        <pc:spChg chg="add mod">
          <ac:chgData name="Yves Schumann" userId="b72a36fdeaf6622a" providerId="LiveId" clId="{2560A675-A59D-494C-904B-466D8B3AE62A}" dt="2018-09-07T20:59:17.801" v="854" actId="1076"/>
          <ac:spMkLst>
            <pc:docMk/>
            <pc:sldMk cId="2285154905" sldId="262"/>
            <ac:spMk id="25" creationId="{E8E719D3-7217-4F91-92B5-50EDA0302B4B}"/>
          </ac:spMkLst>
        </pc:spChg>
        <pc:spChg chg="add mod">
          <ac:chgData name="Yves Schumann" userId="b72a36fdeaf6622a" providerId="LiveId" clId="{2560A675-A59D-494C-904B-466D8B3AE62A}" dt="2018-09-07T20:59:17.801" v="854" actId="1076"/>
          <ac:spMkLst>
            <pc:docMk/>
            <pc:sldMk cId="2285154905" sldId="262"/>
            <ac:spMk id="26" creationId="{9A705B3A-305D-4CBB-B7D8-9CBE2A869BBE}"/>
          </ac:spMkLst>
        </pc:spChg>
        <pc:spChg chg="add mod">
          <ac:chgData name="Yves Schumann" userId="b72a36fdeaf6622a" providerId="LiveId" clId="{2560A675-A59D-494C-904B-466D8B3AE62A}" dt="2018-09-07T20:59:17.801" v="854" actId="1076"/>
          <ac:spMkLst>
            <pc:docMk/>
            <pc:sldMk cId="2285154905" sldId="262"/>
            <ac:spMk id="28" creationId="{315C6C7D-3ADE-476B-A9CE-686B95CB03C7}"/>
          </ac:spMkLst>
        </pc:spChg>
        <pc:spChg chg="add mod">
          <ac:chgData name="Yves Schumann" userId="b72a36fdeaf6622a" providerId="LiveId" clId="{2560A675-A59D-494C-904B-466D8B3AE62A}" dt="2018-09-07T20:59:17.801" v="854" actId="1076"/>
          <ac:spMkLst>
            <pc:docMk/>
            <pc:sldMk cId="2285154905" sldId="262"/>
            <ac:spMk id="29" creationId="{C2BCADC8-A01D-4C3D-98DD-D500368D07C9}"/>
          </ac:spMkLst>
        </pc:spChg>
        <pc:spChg chg="add mod ord">
          <ac:chgData name="Yves Schumann" userId="b72a36fdeaf6622a" providerId="LiveId" clId="{2560A675-A59D-494C-904B-466D8B3AE62A}" dt="2018-09-07T20:59:17.801" v="854" actId="1076"/>
          <ac:spMkLst>
            <pc:docMk/>
            <pc:sldMk cId="2285154905" sldId="262"/>
            <ac:spMk id="30" creationId="{335BD3E0-6A7B-4140-B11D-A4C476A3A0CB}"/>
          </ac:spMkLst>
        </pc:spChg>
        <pc:spChg chg="add mod">
          <ac:chgData name="Yves Schumann" userId="b72a36fdeaf6622a" providerId="LiveId" clId="{2560A675-A59D-494C-904B-466D8B3AE62A}" dt="2018-09-07T21:05:57.827" v="885" actId="20577"/>
          <ac:spMkLst>
            <pc:docMk/>
            <pc:sldMk cId="2285154905" sldId="262"/>
            <ac:spMk id="31" creationId="{12B23D4D-F6CB-49CF-95D3-03F4F03C51FE}"/>
          </ac:spMkLst>
        </pc:spChg>
        <pc:spChg chg="add del">
          <ac:chgData name="Yves Schumann" userId="b72a36fdeaf6622a" providerId="LiveId" clId="{2560A675-A59D-494C-904B-466D8B3AE62A}" dt="2018-09-07T20:46:37.206" v="728" actId="478"/>
          <ac:spMkLst>
            <pc:docMk/>
            <pc:sldMk cId="2285154905" sldId="262"/>
            <ac:spMk id="32" creationId="{559684CC-8A7E-4BD2-8197-9760B4E4B77B}"/>
          </ac:spMkLst>
        </pc:spChg>
        <pc:spChg chg="add mod">
          <ac:chgData name="Yves Schumann" userId="b72a36fdeaf6622a" providerId="LiveId" clId="{2560A675-A59D-494C-904B-466D8B3AE62A}" dt="2018-09-07T20:59:17.801" v="854" actId="1076"/>
          <ac:spMkLst>
            <pc:docMk/>
            <pc:sldMk cId="2285154905" sldId="262"/>
            <ac:spMk id="38" creationId="{30DFD195-9E25-4D27-B7A4-C3D5045C2D9C}"/>
          </ac:spMkLst>
        </pc:spChg>
        <pc:spChg chg="add mod">
          <ac:chgData name="Yves Schumann" userId="b72a36fdeaf6622a" providerId="LiveId" clId="{2560A675-A59D-494C-904B-466D8B3AE62A}" dt="2018-09-07T20:59:17.801" v="854" actId="1076"/>
          <ac:spMkLst>
            <pc:docMk/>
            <pc:sldMk cId="2285154905" sldId="262"/>
            <ac:spMk id="40" creationId="{D3F8A1BA-F56C-4C6A-BC6C-106B77C3598D}"/>
          </ac:spMkLst>
        </pc:spChg>
        <pc:spChg chg="add del">
          <ac:chgData name="Yves Schumann" userId="b72a36fdeaf6622a" providerId="LiveId" clId="{2560A675-A59D-494C-904B-466D8B3AE62A}" dt="2018-09-07T20:46:35.491" v="727" actId="478"/>
          <ac:spMkLst>
            <pc:docMk/>
            <pc:sldMk cId="2285154905" sldId="262"/>
            <ac:spMk id="43" creationId="{EB366C4B-30F8-445A-B618-7646F3025AA5}"/>
          </ac:spMkLst>
        </pc:spChg>
        <pc:grpChg chg="add del">
          <ac:chgData name="Yves Schumann" userId="b72a36fdeaf6622a" providerId="LiveId" clId="{2560A675-A59D-494C-904B-466D8B3AE62A}" dt="2018-09-07T20:46:32.111" v="726" actId="478"/>
          <ac:grpSpMkLst>
            <pc:docMk/>
            <pc:sldMk cId="2285154905" sldId="262"/>
            <ac:grpSpMk id="44" creationId="{1B86851D-F0AA-4CD8-98E5-A0100695EE5B}"/>
          </ac:grpSpMkLst>
        </pc:grpChg>
        <pc:picChg chg="del">
          <ac:chgData name="Yves Schumann" userId="b72a36fdeaf6622a" providerId="LiveId" clId="{2560A675-A59D-494C-904B-466D8B3AE62A}" dt="2018-09-07T20:44:27.996" v="724" actId="478"/>
          <ac:picMkLst>
            <pc:docMk/>
            <pc:sldMk cId="2285154905" sldId="262"/>
            <ac:picMk id="3" creationId="{87C57883-6C63-4431-821B-07F70DDA4A90}"/>
          </ac:picMkLst>
        </pc:picChg>
        <pc:picChg chg="add mod">
          <ac:chgData name="Yves Schumann" userId="b72a36fdeaf6622a" providerId="LiveId" clId="{2560A675-A59D-494C-904B-466D8B3AE62A}" dt="2018-09-07T21:02:34.403" v="870" actId="1076"/>
          <ac:picMkLst>
            <pc:docMk/>
            <pc:sldMk cId="2285154905" sldId="262"/>
            <ac:picMk id="7" creationId="{E4F9A787-DA1C-4B5E-B842-C35EA96E8BAE}"/>
          </ac:picMkLst>
        </pc:picChg>
        <pc:picChg chg="add del">
          <ac:chgData name="Yves Schumann" userId="b72a36fdeaf6622a" providerId="LiveId" clId="{2560A675-A59D-494C-904B-466D8B3AE62A}" dt="2018-09-07T20:54:26.904" v="809" actId="478"/>
          <ac:picMkLst>
            <pc:docMk/>
            <pc:sldMk cId="2285154905" sldId="262"/>
            <ac:picMk id="11" creationId="{AFE3813E-DE21-4437-922A-0863F632379E}"/>
          </ac:picMkLst>
        </pc:picChg>
        <pc:picChg chg="add del mod">
          <ac:chgData name="Yves Schumann" userId="b72a36fdeaf6622a" providerId="LiveId" clId="{2560A675-A59D-494C-904B-466D8B3AE62A}" dt="2018-09-07T21:02:09.452" v="865" actId="478"/>
          <ac:picMkLst>
            <pc:docMk/>
            <pc:sldMk cId="2285154905" sldId="262"/>
            <ac:picMk id="14" creationId="{FE9C9784-F7D3-4E41-B0FC-752A1C88B626}"/>
          </ac:picMkLst>
        </pc:picChg>
        <pc:picChg chg="add mod">
          <ac:chgData name="Yves Schumann" userId="b72a36fdeaf6622a" providerId="LiveId" clId="{2560A675-A59D-494C-904B-466D8B3AE62A}" dt="2018-09-07T20:59:17.801" v="854" actId="1076"/>
          <ac:picMkLst>
            <pc:docMk/>
            <pc:sldMk cId="2285154905" sldId="262"/>
            <ac:picMk id="23" creationId="{253E4860-193C-4200-8841-A39611EC9E63}"/>
          </ac:picMkLst>
        </pc:picChg>
        <pc:picChg chg="add mod">
          <ac:chgData name="Yves Schumann" userId="b72a36fdeaf6622a" providerId="LiveId" clId="{2560A675-A59D-494C-904B-466D8B3AE62A}" dt="2018-09-07T20:59:17.801" v="854" actId="1076"/>
          <ac:picMkLst>
            <pc:docMk/>
            <pc:sldMk cId="2285154905" sldId="262"/>
            <ac:picMk id="27" creationId="{1852EDF7-9683-4D01-9F28-4793DCB10599}"/>
          </ac:picMkLst>
        </pc:picChg>
        <pc:picChg chg="add mod">
          <ac:chgData name="Yves Schumann" userId="b72a36fdeaf6622a" providerId="LiveId" clId="{2560A675-A59D-494C-904B-466D8B3AE62A}" dt="2018-09-07T20:59:17.801" v="854" actId="1076"/>
          <ac:picMkLst>
            <pc:docMk/>
            <pc:sldMk cId="2285154905" sldId="262"/>
            <ac:picMk id="39" creationId="{E8131D7E-6529-4E62-A3F6-793F1EB2E845}"/>
          </ac:picMkLst>
        </pc:picChg>
        <pc:picChg chg="add mod">
          <ac:chgData name="Yves Schumann" userId="b72a36fdeaf6622a" providerId="LiveId" clId="{2560A675-A59D-494C-904B-466D8B3AE62A}" dt="2018-09-07T21:28:35.568" v="2413" actId="14100"/>
          <ac:picMkLst>
            <pc:docMk/>
            <pc:sldMk cId="2285154905" sldId="262"/>
            <ac:picMk id="41" creationId="{EC506D21-2BF5-49BC-8A85-2AB55DB5C2ED}"/>
          </ac:picMkLst>
        </pc:picChg>
        <pc:picChg chg="add mod">
          <ac:chgData name="Yves Schumann" userId="b72a36fdeaf6622a" providerId="LiveId" clId="{2560A675-A59D-494C-904B-466D8B3AE62A}" dt="2018-09-07T20:59:45.661" v="856" actId="1076"/>
          <ac:picMkLst>
            <pc:docMk/>
            <pc:sldMk cId="2285154905" sldId="262"/>
            <ac:picMk id="48" creationId="{A0340F1A-6EE3-43B8-BF7F-F03C38B70162}"/>
          </ac:picMkLst>
        </pc:picChg>
        <pc:cxnChg chg="add mod">
          <ac:chgData name="Yves Schumann" userId="b72a36fdeaf6622a" providerId="LiveId" clId="{2560A675-A59D-494C-904B-466D8B3AE62A}" dt="2018-09-07T21:03:18.299" v="874" actId="14100"/>
          <ac:cxnSpMkLst>
            <pc:docMk/>
            <pc:sldMk cId="2285154905" sldId="262"/>
            <ac:cxnSpMk id="33" creationId="{DAF1F247-2E40-4008-8927-507AD919BD7B}"/>
          </ac:cxnSpMkLst>
        </pc:cxnChg>
        <pc:cxnChg chg="add del">
          <ac:chgData name="Yves Schumann" userId="b72a36fdeaf6622a" providerId="LiveId" clId="{2560A675-A59D-494C-904B-466D8B3AE62A}" dt="2018-09-07T20:50:31.239" v="773" actId="478"/>
          <ac:cxnSpMkLst>
            <pc:docMk/>
            <pc:sldMk cId="2285154905" sldId="262"/>
            <ac:cxnSpMk id="34" creationId="{1EAFEAD3-FAC5-4652-A24E-1153D5A9AE36}"/>
          </ac:cxnSpMkLst>
        </pc:cxnChg>
        <pc:cxnChg chg="add del mod">
          <ac:chgData name="Yves Schumann" userId="b72a36fdeaf6622a" providerId="LiveId" clId="{2560A675-A59D-494C-904B-466D8B3AE62A}" dt="2018-09-07T20:54:28.498" v="810" actId="478"/>
          <ac:cxnSpMkLst>
            <pc:docMk/>
            <pc:sldMk cId="2285154905" sldId="262"/>
            <ac:cxnSpMk id="35" creationId="{5F6AD347-DDDD-4BE8-9332-BCD5B7B659A3}"/>
          </ac:cxnSpMkLst>
        </pc:cxnChg>
        <pc:cxnChg chg="add mod">
          <ac:chgData name="Yves Schumann" userId="b72a36fdeaf6622a" providerId="LiveId" clId="{2560A675-A59D-494C-904B-466D8B3AE62A}" dt="2018-09-07T21:03:04.495" v="872" actId="14100"/>
          <ac:cxnSpMkLst>
            <pc:docMk/>
            <pc:sldMk cId="2285154905" sldId="262"/>
            <ac:cxnSpMk id="36" creationId="{2DF49FB2-882E-4067-B318-6F4C2CFF041D}"/>
          </ac:cxnSpMkLst>
        </pc:cxnChg>
        <pc:cxnChg chg="add mod">
          <ac:chgData name="Yves Schumann" userId="b72a36fdeaf6622a" providerId="LiveId" clId="{2560A675-A59D-494C-904B-466D8B3AE62A}" dt="2018-09-07T21:03:13.898" v="873" actId="14100"/>
          <ac:cxnSpMkLst>
            <pc:docMk/>
            <pc:sldMk cId="2285154905" sldId="262"/>
            <ac:cxnSpMk id="37" creationId="{AA9BE74E-A41D-46AA-BCBC-E92465625F6C}"/>
          </ac:cxnSpMkLst>
        </pc:cxnChg>
        <pc:cxnChg chg="add del">
          <ac:chgData name="Yves Schumann" userId="b72a36fdeaf6622a" providerId="LiveId" clId="{2560A675-A59D-494C-904B-466D8B3AE62A}" dt="2018-09-07T20:50:32.566" v="774" actId="478"/>
          <ac:cxnSpMkLst>
            <pc:docMk/>
            <pc:sldMk cId="2285154905" sldId="262"/>
            <ac:cxnSpMk id="42" creationId="{1D587A8A-F5D8-416B-B55B-0B1FD23A51FF}"/>
          </ac:cxnSpMkLst>
        </pc:cxnChg>
      </pc:sldChg>
      <pc:sldChg chg="delSp modSp add ord">
        <pc:chgData name="Yves Schumann" userId="b72a36fdeaf6622a" providerId="LiveId" clId="{2560A675-A59D-494C-904B-466D8B3AE62A}" dt="2018-09-07T21:29:02.699" v="2414" actId="113"/>
        <pc:sldMkLst>
          <pc:docMk/>
          <pc:sldMk cId="1753701240" sldId="263"/>
        </pc:sldMkLst>
        <pc:spChg chg="mod">
          <ac:chgData name="Yves Schumann" userId="b72a36fdeaf6622a" providerId="LiveId" clId="{2560A675-A59D-494C-904B-466D8B3AE62A}" dt="2018-09-07T21:11:38.308" v="1165" actId="20577"/>
          <ac:spMkLst>
            <pc:docMk/>
            <pc:sldMk cId="1753701240" sldId="263"/>
            <ac:spMk id="2" creationId="{CDC0F644-5810-4FF2-A438-36C4368B7CAA}"/>
          </ac:spMkLst>
        </pc:spChg>
        <pc:spChg chg="mod">
          <ac:chgData name="Yves Schumann" userId="b72a36fdeaf6622a" providerId="LiveId" clId="{2560A675-A59D-494C-904B-466D8B3AE62A}" dt="2018-09-07T21:29:02.699" v="2414" actId="113"/>
          <ac:spMkLst>
            <pc:docMk/>
            <pc:sldMk cId="1753701240" sldId="263"/>
            <ac:spMk id="17" creationId="{92E9AB9E-4CF1-49FB-BCF8-1935C7F163DD}"/>
          </ac:spMkLst>
        </pc:spChg>
        <pc:picChg chg="del">
          <ac:chgData name="Yves Schumann" userId="b72a36fdeaf6622a" providerId="LiveId" clId="{2560A675-A59D-494C-904B-466D8B3AE62A}" dt="2018-09-07T21:08:43.188" v="894" actId="478"/>
          <ac:picMkLst>
            <pc:docMk/>
            <pc:sldMk cId="1753701240" sldId="263"/>
            <ac:picMk id="3" creationId="{87C57883-6C63-4431-821B-07F70DDA4A90}"/>
          </ac:picMkLst>
        </pc:picChg>
      </pc:sldChg>
      <pc:sldChg chg="modSp add">
        <pc:chgData name="Yves Schumann" userId="b72a36fdeaf6622a" providerId="LiveId" clId="{2560A675-A59D-494C-904B-466D8B3AE62A}" dt="2018-09-07T21:18:21.727" v="1722" actId="27636"/>
        <pc:sldMkLst>
          <pc:docMk/>
          <pc:sldMk cId="2253343979" sldId="264"/>
        </pc:sldMkLst>
        <pc:spChg chg="mod">
          <ac:chgData name="Yves Schumann" userId="b72a36fdeaf6622a" providerId="LiveId" clId="{2560A675-A59D-494C-904B-466D8B3AE62A}" dt="2018-09-07T21:13:15.384" v="1235" actId="20577"/>
          <ac:spMkLst>
            <pc:docMk/>
            <pc:sldMk cId="2253343979" sldId="264"/>
            <ac:spMk id="2" creationId="{CDC0F644-5810-4FF2-A438-36C4368B7CAA}"/>
          </ac:spMkLst>
        </pc:spChg>
        <pc:spChg chg="mod">
          <ac:chgData name="Yves Schumann" userId="b72a36fdeaf6622a" providerId="LiveId" clId="{2560A675-A59D-494C-904B-466D8B3AE62A}" dt="2018-09-07T21:18:21.727" v="1722" actId="27636"/>
          <ac:spMkLst>
            <pc:docMk/>
            <pc:sldMk cId="2253343979" sldId="264"/>
            <ac:spMk id="17" creationId="{92E9AB9E-4CF1-49FB-BCF8-1935C7F163DD}"/>
          </ac:spMkLst>
        </pc:spChg>
      </pc:sldChg>
      <pc:sldChg chg="modSp add">
        <pc:chgData name="Yves Schumann" userId="b72a36fdeaf6622a" providerId="LiveId" clId="{2560A675-A59D-494C-904B-466D8B3AE62A}" dt="2018-09-07T21:25:12.538" v="2325" actId="114"/>
        <pc:sldMkLst>
          <pc:docMk/>
          <pc:sldMk cId="2534957702" sldId="265"/>
        </pc:sldMkLst>
        <pc:spChg chg="mod">
          <ac:chgData name="Yves Schumann" userId="b72a36fdeaf6622a" providerId="LiveId" clId="{2560A675-A59D-494C-904B-466D8B3AE62A}" dt="2018-09-07T21:18:54.602" v="1725" actId="20577"/>
          <ac:spMkLst>
            <pc:docMk/>
            <pc:sldMk cId="2534957702" sldId="265"/>
            <ac:spMk id="2" creationId="{CDC0F644-5810-4FF2-A438-36C4368B7CAA}"/>
          </ac:spMkLst>
        </pc:spChg>
        <pc:spChg chg="mod">
          <ac:chgData name="Yves Schumann" userId="b72a36fdeaf6622a" providerId="LiveId" clId="{2560A675-A59D-494C-904B-466D8B3AE62A}" dt="2018-09-07T21:25:12.538" v="2325" actId="114"/>
          <ac:spMkLst>
            <pc:docMk/>
            <pc:sldMk cId="2534957702" sldId="265"/>
            <ac:spMk id="17" creationId="{92E9AB9E-4CF1-49FB-BCF8-1935C7F163DD}"/>
          </ac:spMkLst>
        </pc:spChg>
      </pc:sldChg>
      <pc:sldChg chg="modSp add">
        <pc:chgData name="Yves Schumann" userId="b72a36fdeaf6622a" providerId="LiveId" clId="{2560A675-A59D-494C-904B-466D8B3AE62A}" dt="2018-09-07T21:32:45.955" v="2687" actId="20577"/>
        <pc:sldMkLst>
          <pc:docMk/>
          <pc:sldMk cId="3370393994" sldId="266"/>
        </pc:sldMkLst>
        <pc:spChg chg="mod">
          <ac:chgData name="Yves Schumann" userId="b72a36fdeaf6622a" providerId="LiveId" clId="{2560A675-A59D-494C-904B-466D8B3AE62A}" dt="2018-09-07T21:32:45.955" v="2687" actId="20577"/>
          <ac:spMkLst>
            <pc:docMk/>
            <pc:sldMk cId="3370393994" sldId="266"/>
            <ac:spMk id="2" creationId="{CDC0F644-5810-4FF2-A438-36C4368B7CAA}"/>
          </ac:spMkLst>
        </pc:spChg>
        <pc:spChg chg="mod">
          <ac:chgData name="Yves Schumann" userId="b72a36fdeaf6622a" providerId="LiveId" clId="{2560A675-A59D-494C-904B-466D8B3AE62A}" dt="2018-09-07T21:32:27.442" v="2675" actId="20577"/>
          <ac:spMkLst>
            <pc:docMk/>
            <pc:sldMk cId="3370393994" sldId="266"/>
            <ac:spMk id="17" creationId="{92E9AB9E-4CF1-49FB-BCF8-1935C7F163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092EB-B4E9-4595-BF51-92C5058D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625FBA-95EA-443A-AC99-79D913AC4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E949A5-D202-4504-8AF4-786C9C35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434BB-BE45-456F-90B3-71EAC20E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320E0-6AE9-4FDF-8140-AA69D9D1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548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1795-3BC2-4357-AA8C-06226D60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86C1E7-EBE4-4E99-ABE3-EFFC64DC2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3049D-1B9D-4F4A-B516-73C3B7CD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AC48B-3BA9-4B57-A066-9DDA4F28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2BF50-2375-44FD-8C8C-E9AB2DF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63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A4773C-17FF-482C-88CD-DD506C672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3D47E9-E4D3-4B39-8FFE-3C408B13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79A54-F23C-44C8-8586-510D9BAA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B2182-91F0-492B-B9DC-331D412B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8357D-61F6-43E1-87A2-30983FF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04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F50C3-BBE5-43B4-BD48-FF6A927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BECE7D-13E4-4A00-8537-6750375A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F3510-300D-4F08-B20C-D5C95958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095EF-8224-4A98-8C44-870D327A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967B1-7F16-46D2-81A5-82A0B1AD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384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04128-70F8-48B9-9B70-31ADF459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6CC531-D944-4A6C-BC44-5F4DDD62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AA2F4-0D9F-440E-BA96-0FC5747D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D6E82-1069-4000-99BB-C66D0BB7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D23B7-45E5-483F-9134-F6A80DC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310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A2B57-6765-4049-A9B0-FA2E5DBE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C34B1-D250-4D46-82E2-BE5B32D7B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E154AB-7907-49FE-9F7A-559F3322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FE994-515C-4B2F-8BEB-D340C147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C4350-86B6-431B-AC61-12E70345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03594-6EC7-4669-97E9-62D409B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42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03A86-34BC-4398-8AD4-B0C1A17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A52F2-AD29-4F60-AD76-AD52D1246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6EFA4-E3D8-4852-92CC-7ACE4EAF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B9EDA6-2F1E-42E9-92B1-974BC28DA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907254-E972-4E31-A0C0-AA18AD0A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112B8B-5B95-49CD-8420-4D68D7D4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0D2F9D-52D5-4F9D-90BE-87F482DF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BF8912-4733-434F-B264-5867E498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6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5B4AB-4FCF-4A0C-A9BC-F6565B9C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6F31AC-8E09-4E65-BDC5-382B6ED2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1917AD-4CE4-4708-AA7D-C8E240B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696B56-0F20-46B8-8889-6210170C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519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8D3C54-B8CA-4818-91C0-666BABD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3B31A9-DB11-4E72-AAE3-E5BFCED4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3BF15B-4F24-442E-8FFE-20739EFC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29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AE74D-B232-4B54-8B8A-B381C405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9A410-8CEE-4D13-BDF1-09A4E65E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747662-567E-4C95-957F-97398909A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31A24E-19F3-4E54-89F6-63A21592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CE0DA-83D6-464C-BEF8-55CFD6A9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BB2C25-9A94-4124-A883-07A3E3E1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06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BBEE7-7003-4F79-9B27-2270EAF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C12C0E-36C8-47E5-9D38-83FA27049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944C6E-08C3-4982-923D-FE11F78B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25CC9B-4D3D-4045-BF5E-A901AB40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42FD9-1004-42FD-BB0E-30549D18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41051-AF3A-41B1-A7BF-37B30520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547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AFEDC3-3546-4052-8547-6248A39B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D3C587-479F-43FD-B298-83FD59E0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727AA-02E9-445E-B7B2-84C4DFA26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7409-DB24-4EE3-BBA6-EEB5C038BDC8}" type="datetimeFigureOut">
              <a:rPr lang="de-CH" smtClean="0"/>
              <a:t>07.09.2018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3118E-A39D-4CD4-AF46-C92A8E319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5EEEF-5EC9-49A6-A731-A9BACA6AF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2B39-B783-4308-B931-1DDAC821AA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18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ectrecoin/spectre" TargetMode="External"/><Relationship Id="rId3" Type="http://schemas.openxmlformats.org/officeDocument/2006/relationships/hyperlink" Target="https://aws.amazon.com/de/" TargetMode="External"/><Relationship Id="rId7" Type="http://schemas.openxmlformats.org/officeDocument/2006/relationships/hyperlink" Target="https://github.com/spectrecoin/github-uploader" TargetMode="External"/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ectrecoin/spectre-builder" TargetMode="External"/><Relationship Id="rId5" Type="http://schemas.openxmlformats.org/officeDocument/2006/relationships/hyperlink" Target="https://github.com/spectrecoin/spectre-base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docker.com/" TargetMode="External"/><Relationship Id="rId9" Type="http://schemas.openxmlformats.org/officeDocument/2006/relationships/hyperlink" Target="https://github.com/spectrecoin/spectre-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1B3A8-A869-49F4-AF02-5E555630E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CH" dirty="0" err="1"/>
              <a:t>Continuous</a:t>
            </a:r>
            <a:r>
              <a:rPr lang="de-CH" dirty="0"/>
              <a:t> Integration</a:t>
            </a:r>
            <a:br>
              <a:rPr lang="de-CH" dirty="0"/>
            </a:br>
            <a:r>
              <a:rPr lang="de-CH" dirty="0"/>
              <a:t>@</a:t>
            </a:r>
            <a:r>
              <a:rPr lang="de-CH" dirty="0" err="1"/>
              <a:t>Spectrecoin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EA54C-1F7B-47DC-AB9B-E5E7B36A3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de-CH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9D201B-2A81-4739-B196-95276576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r="504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214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0F644-5810-4FF2-A438-36C4368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CH" dirty="0" err="1"/>
              <a:t>Toolchain</a:t>
            </a:r>
            <a:endParaRPr lang="de-CH" dirty="0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7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7D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0255F81-928C-4A1B-AF94-BBF7F9B8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0" name="Picture 2" descr="Bildergebnis für jenkins">
            <a:extLst>
              <a:ext uri="{FF2B5EF4-FFF2-40B4-BE49-F238E27FC236}">
                <a16:creationId xmlns:a16="http://schemas.microsoft.com/office/drawing/2014/main" id="{D737F856-1557-4ADC-BA18-F1F4FA90E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3"/>
          <a:stretch/>
        </p:blipFill>
        <p:spPr bwMode="auto">
          <a:xfrm>
            <a:off x="602712" y="3111457"/>
            <a:ext cx="2052923" cy="27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C767E0E-7F91-4395-A8E2-F281CB32D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273" y="4901282"/>
            <a:ext cx="2319483" cy="10224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819BA0-892E-4FA4-9694-AB8BBE3F2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969" y="4901282"/>
            <a:ext cx="1374697" cy="1155868"/>
          </a:xfrm>
          <a:prstGeom prst="rect">
            <a:avLst/>
          </a:prstGeom>
        </p:spPr>
      </p:pic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2E9AB9E-4CF1-49FB-BCF8-1935C7F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047" y="1604050"/>
            <a:ext cx="4200002" cy="2394571"/>
          </a:xfrm>
        </p:spPr>
        <p:txBody>
          <a:bodyPr anchor="ctr">
            <a:normAutofit/>
          </a:bodyPr>
          <a:lstStyle/>
          <a:p>
            <a:r>
              <a:rPr lang="de-CH" sz="3200" dirty="0" err="1"/>
              <a:t>Based</a:t>
            </a:r>
            <a:r>
              <a:rPr lang="de-CH" sz="3200" dirty="0"/>
              <a:t> on Jenkins</a:t>
            </a:r>
          </a:p>
          <a:p>
            <a:r>
              <a:rPr lang="de-CH" sz="3200" dirty="0"/>
              <a:t>Running on AWS</a:t>
            </a:r>
          </a:p>
          <a:p>
            <a:r>
              <a:rPr lang="de-CH" sz="3200" dirty="0" err="1"/>
              <a:t>Mostly</a:t>
            </a:r>
            <a:r>
              <a:rPr lang="de-CH" sz="3200" dirty="0"/>
              <a:t> </a:t>
            </a:r>
            <a:r>
              <a:rPr lang="de-CH" sz="3200" dirty="0" err="1"/>
              <a:t>dockerized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5257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0F644-5810-4FF2-A438-36C4368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components</a:t>
            </a:r>
            <a:endParaRPr lang="de-CH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2E9AB9E-4CF1-49FB-BCF8-1935C7F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994019" cy="3708641"/>
          </a:xfrm>
        </p:spPr>
        <p:txBody>
          <a:bodyPr anchor="ctr">
            <a:normAutofit fontScale="92500" lnSpcReduction="10000"/>
          </a:bodyPr>
          <a:lstStyle/>
          <a:p>
            <a:r>
              <a:rPr lang="de-CH" sz="2400" dirty="0"/>
              <a:t>Docker-Image </a:t>
            </a:r>
            <a:r>
              <a:rPr lang="de-CH" sz="2400" b="1" dirty="0" err="1"/>
              <a:t>spectre-builder</a:t>
            </a:r>
            <a:endParaRPr lang="de-CH" sz="2400" b="1" dirty="0"/>
          </a:p>
          <a:p>
            <a:pPr lvl="1"/>
            <a:r>
              <a:rPr lang="de-CH" sz="2000" dirty="0" err="1"/>
              <a:t>Contains</a:t>
            </a:r>
            <a:r>
              <a:rPr lang="de-CH" sz="2000" dirty="0"/>
              <a:t> all </a:t>
            </a:r>
            <a:r>
              <a:rPr lang="de-CH" sz="2000" dirty="0" err="1"/>
              <a:t>requirements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i="1" dirty="0" err="1"/>
              <a:t>build</a:t>
            </a:r>
            <a:r>
              <a:rPr lang="de-CH" sz="2000" dirty="0"/>
              <a:t> </a:t>
            </a:r>
            <a:r>
              <a:rPr lang="de-CH" sz="2000" dirty="0" err="1"/>
              <a:t>Spectrecoin</a:t>
            </a:r>
            <a:r>
              <a:rPr lang="de-CH" sz="2000" dirty="0"/>
              <a:t> wallet</a:t>
            </a:r>
          </a:p>
          <a:p>
            <a:r>
              <a:rPr lang="de-CH" sz="2400" dirty="0"/>
              <a:t>Docker-Image </a:t>
            </a:r>
            <a:r>
              <a:rPr lang="de-CH" sz="2400" b="1" dirty="0" err="1"/>
              <a:t>spectre</a:t>
            </a:r>
            <a:r>
              <a:rPr lang="de-CH" sz="2400" b="1" dirty="0"/>
              <a:t>-base</a:t>
            </a:r>
          </a:p>
          <a:p>
            <a:pPr lvl="1"/>
            <a:r>
              <a:rPr lang="de-CH" sz="2000" dirty="0" err="1"/>
              <a:t>Contains</a:t>
            </a:r>
            <a:r>
              <a:rPr lang="de-CH" sz="2000" dirty="0"/>
              <a:t> all </a:t>
            </a:r>
            <a:r>
              <a:rPr lang="de-CH" sz="2000" dirty="0" err="1"/>
              <a:t>requirements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i="1" dirty="0" err="1"/>
              <a:t>run</a:t>
            </a:r>
            <a:r>
              <a:rPr lang="de-CH" sz="2000" dirty="0"/>
              <a:t> </a:t>
            </a:r>
            <a:r>
              <a:rPr lang="de-CH" sz="2000" dirty="0" err="1"/>
              <a:t>Spectrecoin</a:t>
            </a:r>
            <a:r>
              <a:rPr lang="de-CH" sz="2000" dirty="0"/>
              <a:t> wallet</a:t>
            </a:r>
          </a:p>
          <a:p>
            <a:r>
              <a:rPr lang="de-CH" sz="2400" dirty="0"/>
              <a:t>Docker-Image </a:t>
            </a:r>
            <a:r>
              <a:rPr lang="de-CH" sz="2400" b="1" dirty="0" err="1"/>
              <a:t>github-uploader</a:t>
            </a:r>
            <a:endParaRPr lang="de-CH" sz="2400" b="1" dirty="0"/>
          </a:p>
          <a:p>
            <a:pPr lvl="1"/>
            <a:r>
              <a:rPr lang="de-CH" sz="2000" dirty="0"/>
              <a:t>Bundles </a:t>
            </a:r>
            <a:r>
              <a:rPr lang="de-CH" sz="2000" dirty="0" err="1"/>
              <a:t>corresponding</a:t>
            </a:r>
            <a:r>
              <a:rPr lang="de-CH" sz="2000" dirty="0"/>
              <a:t> GitHub </a:t>
            </a:r>
            <a:r>
              <a:rPr lang="de-CH" sz="2000" dirty="0" err="1"/>
              <a:t>project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easy </a:t>
            </a:r>
            <a:r>
              <a:rPr lang="de-CH" sz="2000" dirty="0" err="1"/>
              <a:t>upload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release</a:t>
            </a:r>
            <a:r>
              <a:rPr lang="de-CH" sz="2000" dirty="0"/>
              <a:t> </a:t>
            </a:r>
            <a:r>
              <a:rPr lang="de-CH" sz="2000" dirty="0" err="1"/>
              <a:t>artifacts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GitHub </a:t>
            </a:r>
            <a:r>
              <a:rPr lang="de-CH" sz="2000" dirty="0" err="1"/>
              <a:t>release</a:t>
            </a:r>
            <a:r>
              <a:rPr lang="de-CH" sz="2000" dirty="0"/>
              <a:t> </a:t>
            </a:r>
            <a:r>
              <a:rPr lang="de-CH" sz="2000" dirty="0" err="1"/>
              <a:t>area</a:t>
            </a:r>
            <a:endParaRPr lang="de-CH" sz="2000" dirty="0"/>
          </a:p>
          <a:p>
            <a:r>
              <a:rPr lang="de-CH" sz="2400" b="1" dirty="0"/>
              <a:t>Wrapper-</a:t>
            </a:r>
            <a:r>
              <a:rPr lang="de-CH" sz="2400" b="1" dirty="0" err="1"/>
              <a:t>Dockerfiles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generate</a:t>
            </a:r>
            <a:r>
              <a:rPr lang="de-CH" sz="2400" dirty="0"/>
              <a:t> final Docker-Image </a:t>
            </a:r>
            <a:r>
              <a:rPr lang="de-CH" sz="2400" dirty="0" err="1"/>
              <a:t>with</a:t>
            </a:r>
            <a:r>
              <a:rPr lang="de-CH" sz="2400" dirty="0"/>
              <a:t> </a:t>
            </a:r>
            <a:r>
              <a:rPr lang="de-CH" sz="2400" dirty="0" err="1"/>
              <a:t>ready-to-use</a:t>
            </a:r>
            <a:r>
              <a:rPr lang="de-CH" sz="2400" dirty="0"/>
              <a:t> </a:t>
            </a:r>
            <a:r>
              <a:rPr lang="de-CH" sz="2400" dirty="0" err="1"/>
              <a:t>Spectrecoin</a:t>
            </a:r>
            <a:r>
              <a:rPr lang="de-CH" sz="2400" dirty="0"/>
              <a:t> wallet</a:t>
            </a:r>
          </a:p>
          <a:p>
            <a:r>
              <a:rPr lang="de-CH" sz="2400" dirty="0"/>
              <a:t>All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this</a:t>
            </a:r>
            <a:r>
              <a:rPr lang="de-CH" sz="2400" dirty="0"/>
              <a:t> </a:t>
            </a:r>
            <a:r>
              <a:rPr lang="de-CH" sz="2400" dirty="0" err="1"/>
              <a:t>separately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different </a:t>
            </a:r>
            <a:r>
              <a:rPr lang="de-CH" sz="2400" dirty="0" err="1"/>
              <a:t>major</a:t>
            </a:r>
            <a:r>
              <a:rPr lang="de-CH" sz="2400" dirty="0"/>
              <a:t> Linux </a:t>
            </a:r>
            <a:r>
              <a:rPr lang="de-CH" sz="2400" dirty="0" err="1"/>
              <a:t>distributions</a:t>
            </a:r>
            <a:endParaRPr lang="de-CH" sz="2400" dirty="0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7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7D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0255F81-928C-4A1B-AF94-BBF7F9B8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7C57883-6C63-4431-821B-07F70DDA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04" y="871186"/>
            <a:ext cx="139084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4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bgerundetes Rechteck 32">
            <a:extLst>
              <a:ext uri="{FF2B5EF4-FFF2-40B4-BE49-F238E27FC236}">
                <a16:creationId xmlns:a16="http://schemas.microsoft.com/office/drawing/2014/main" id="{335BD3E0-6A7B-4140-B11D-A4C476A3A0CB}"/>
              </a:ext>
            </a:extLst>
          </p:cNvPr>
          <p:cNvSpPr/>
          <p:nvPr/>
        </p:nvSpPr>
        <p:spPr>
          <a:xfrm>
            <a:off x="1248697" y="2418853"/>
            <a:ext cx="6269526" cy="3813130"/>
          </a:xfrm>
          <a:prstGeom prst="roundRect">
            <a:avLst>
              <a:gd name="adj" fmla="val 7983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C0F644-5810-4FF2-A438-36C4368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CH" dirty="0" err="1"/>
              <a:t>Toolchain</a:t>
            </a:r>
            <a:r>
              <a:rPr lang="de-CH" dirty="0"/>
              <a:t> </a:t>
            </a:r>
            <a:r>
              <a:rPr lang="de-CH" dirty="0" err="1"/>
              <a:t>layout</a:t>
            </a:r>
            <a:endParaRPr lang="de-CH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2E9AB9E-4CF1-49FB-BCF8-1935C7F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498" y="2594098"/>
            <a:ext cx="6467867" cy="3450613"/>
          </a:xfrm>
        </p:spPr>
        <p:txBody>
          <a:bodyPr anchor="ctr">
            <a:normAutofit/>
          </a:bodyPr>
          <a:lstStyle/>
          <a:p>
            <a:endParaRPr lang="de-CH" sz="2400" dirty="0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7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7D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0255F81-928C-4A1B-AF94-BBF7F9B8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3" name="Abgerundetes Rechteck 19">
            <a:extLst>
              <a:ext uri="{FF2B5EF4-FFF2-40B4-BE49-F238E27FC236}">
                <a16:creationId xmlns:a16="http://schemas.microsoft.com/office/drawing/2014/main" id="{8D16D5C4-3AB1-4949-BB1E-60F7AB6F0626}"/>
              </a:ext>
            </a:extLst>
          </p:cNvPr>
          <p:cNvSpPr/>
          <p:nvPr/>
        </p:nvSpPr>
        <p:spPr>
          <a:xfrm>
            <a:off x="1977181" y="4653933"/>
            <a:ext cx="1817915" cy="782751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EE2211B-010C-4A8F-8EA1-3F92A3E37059}"/>
              </a:ext>
            </a:extLst>
          </p:cNvPr>
          <p:cNvSpPr txBox="1"/>
          <p:nvPr/>
        </p:nvSpPr>
        <p:spPr>
          <a:xfrm>
            <a:off x="1977181" y="4874990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Buildnode</a:t>
            </a:r>
            <a:r>
              <a:rPr lang="de-CH" dirty="0"/>
              <a:t> n</a:t>
            </a:r>
          </a:p>
        </p:txBody>
      </p:sp>
      <p:sp>
        <p:nvSpPr>
          <p:cNvPr id="22" name="Abgerundetes Rechteck 7">
            <a:extLst>
              <a:ext uri="{FF2B5EF4-FFF2-40B4-BE49-F238E27FC236}">
                <a16:creationId xmlns:a16="http://schemas.microsoft.com/office/drawing/2014/main" id="{71FD3A58-698D-4699-9B5F-4E0844E51642}"/>
              </a:ext>
            </a:extLst>
          </p:cNvPr>
          <p:cNvSpPr/>
          <p:nvPr/>
        </p:nvSpPr>
        <p:spPr>
          <a:xfrm>
            <a:off x="4986759" y="2693051"/>
            <a:ext cx="1817915" cy="782751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3" name="Picture 2" descr="Bildergebnis für docker">
            <a:extLst>
              <a:ext uri="{FF2B5EF4-FFF2-40B4-BE49-F238E27FC236}">
                <a16:creationId xmlns:a16="http://schemas.microsoft.com/office/drawing/2014/main" id="{253E4860-193C-4200-8841-A39611EC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38" y="2908724"/>
            <a:ext cx="1134156" cy="11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8E719D3-7217-4F91-92B5-50EDA0302B4B}"/>
              </a:ext>
            </a:extLst>
          </p:cNvPr>
          <p:cNvSpPr txBox="1"/>
          <p:nvPr/>
        </p:nvSpPr>
        <p:spPr>
          <a:xfrm>
            <a:off x="4986759" y="2738786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Buildnode</a:t>
            </a:r>
            <a:r>
              <a:rPr lang="de-CH" dirty="0"/>
              <a:t> 1</a:t>
            </a:r>
          </a:p>
        </p:txBody>
      </p:sp>
      <p:sp>
        <p:nvSpPr>
          <p:cNvPr id="26" name="Abgerundetes Rechteck 10">
            <a:extLst>
              <a:ext uri="{FF2B5EF4-FFF2-40B4-BE49-F238E27FC236}">
                <a16:creationId xmlns:a16="http://schemas.microsoft.com/office/drawing/2014/main" id="{9A705B3A-305D-4CBB-B7D8-9CBE2A869BBE}"/>
              </a:ext>
            </a:extLst>
          </p:cNvPr>
          <p:cNvSpPr/>
          <p:nvPr/>
        </p:nvSpPr>
        <p:spPr>
          <a:xfrm>
            <a:off x="4986759" y="4771187"/>
            <a:ext cx="1817915" cy="782751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Picture 2" descr="Bildergebnis für docker">
            <a:extLst>
              <a:ext uri="{FF2B5EF4-FFF2-40B4-BE49-F238E27FC236}">
                <a16:creationId xmlns:a16="http://schemas.microsoft.com/office/drawing/2014/main" id="{1852EDF7-9683-4D01-9F28-4793DCB10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38" y="4986860"/>
            <a:ext cx="1134156" cy="11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15C6C7D-3ADE-476B-A9CE-686B95CB03C7}"/>
              </a:ext>
            </a:extLst>
          </p:cNvPr>
          <p:cNvSpPr txBox="1"/>
          <p:nvPr/>
        </p:nvSpPr>
        <p:spPr>
          <a:xfrm>
            <a:off x="4986759" y="4816922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Buildnode</a:t>
            </a:r>
            <a:r>
              <a:rPr lang="de-CH" dirty="0"/>
              <a:t> 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BCADC8-A01D-4C3D-98DD-D500368D07C9}"/>
              </a:ext>
            </a:extLst>
          </p:cNvPr>
          <p:cNvSpPr txBox="1"/>
          <p:nvPr/>
        </p:nvSpPr>
        <p:spPr>
          <a:xfrm>
            <a:off x="4986759" y="3766453"/>
            <a:ext cx="181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.</a:t>
            </a:r>
          </a:p>
          <a:p>
            <a:pPr algn="ctr"/>
            <a:r>
              <a:rPr lang="de-CH" b="1" dirty="0"/>
              <a:t>.</a:t>
            </a:r>
          </a:p>
          <a:p>
            <a:pPr algn="ctr"/>
            <a:r>
              <a:rPr lang="de-CH" b="1" dirty="0"/>
              <a:t>.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2B23D4D-F6CB-49CF-95D3-03F4F03C51FE}"/>
              </a:ext>
            </a:extLst>
          </p:cNvPr>
          <p:cNvSpPr txBox="1"/>
          <p:nvPr/>
        </p:nvSpPr>
        <p:spPr>
          <a:xfrm>
            <a:off x="1557454" y="2046133"/>
            <a:ext cx="24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Multiple EC2-Instances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F1F247-2E40-4008-8927-507AD919BD7B}"/>
              </a:ext>
            </a:extLst>
          </p:cNvPr>
          <p:cNvCxnSpPr>
            <a:cxnSpLocks/>
            <a:stCxn id="40" idx="2"/>
            <a:endCxn id="22" idx="1"/>
          </p:cNvCxnSpPr>
          <p:nvPr/>
        </p:nvCxnSpPr>
        <p:spPr>
          <a:xfrm flipV="1">
            <a:off x="2647081" y="3084427"/>
            <a:ext cx="2339678" cy="23691"/>
          </a:xfrm>
          <a:prstGeom prst="straightConnector1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DF49FB2-882E-4067-B318-6F4C2CFF041D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>
            <a:off x="2647081" y="3108118"/>
            <a:ext cx="239058" cy="1545815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A9BE74E-A41D-46AA-BCBC-E92465625F6C}"/>
              </a:ext>
            </a:extLst>
          </p:cNvPr>
          <p:cNvCxnSpPr>
            <a:cxnSpLocks/>
            <a:stCxn id="40" idx="2"/>
            <a:endCxn id="28" idx="1"/>
          </p:cNvCxnSpPr>
          <p:nvPr/>
        </p:nvCxnSpPr>
        <p:spPr>
          <a:xfrm>
            <a:off x="2647081" y="3108118"/>
            <a:ext cx="2339678" cy="1893470"/>
          </a:xfrm>
          <a:prstGeom prst="straightConnector1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4">
            <a:extLst>
              <a:ext uri="{FF2B5EF4-FFF2-40B4-BE49-F238E27FC236}">
                <a16:creationId xmlns:a16="http://schemas.microsoft.com/office/drawing/2014/main" id="{30DFD195-9E25-4D27-B7A4-C3D5045C2D9C}"/>
              </a:ext>
            </a:extLst>
          </p:cNvPr>
          <p:cNvSpPr/>
          <p:nvPr/>
        </p:nvSpPr>
        <p:spPr>
          <a:xfrm>
            <a:off x="1499066" y="2693051"/>
            <a:ext cx="1817915" cy="782751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9" name="Picture 2" descr="Bildergebnis für docker">
            <a:extLst>
              <a:ext uri="{FF2B5EF4-FFF2-40B4-BE49-F238E27FC236}">
                <a16:creationId xmlns:a16="http://schemas.microsoft.com/office/drawing/2014/main" id="{E8131D7E-6529-4E62-A3F6-793F1EB2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45" y="2908724"/>
            <a:ext cx="1134156" cy="11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3F8A1BA-F56C-4C6A-BC6C-106B77C3598D}"/>
              </a:ext>
            </a:extLst>
          </p:cNvPr>
          <p:cNvSpPr txBox="1"/>
          <p:nvPr/>
        </p:nvSpPr>
        <p:spPr>
          <a:xfrm>
            <a:off x="1977181" y="2738786"/>
            <a:ext cx="13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Jenkins</a:t>
            </a:r>
          </a:p>
        </p:txBody>
      </p:sp>
      <p:pic>
        <p:nvPicPr>
          <p:cNvPr id="41" name="Picture 4" descr="Ähnliches Foto">
            <a:extLst>
              <a:ext uri="{FF2B5EF4-FFF2-40B4-BE49-F238E27FC236}">
                <a16:creationId xmlns:a16="http://schemas.microsoft.com/office/drawing/2014/main" id="{EC506D21-2BF5-49BC-8A85-2AB55DB5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37" y="2771394"/>
            <a:ext cx="576408" cy="57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5">
            <a:extLst>
              <a:ext uri="{FF2B5EF4-FFF2-40B4-BE49-F238E27FC236}">
                <a16:creationId xmlns:a16="http://schemas.microsoft.com/office/drawing/2014/main" id="{A0340F1A-6EE3-43B8-BF7F-F03C38B70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82" y="2083012"/>
            <a:ext cx="544781" cy="6537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F9A787-DA1C-4B5E-B842-C35EA96E8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54" y="4738655"/>
            <a:ext cx="652180" cy="6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5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0F644-5810-4FF2-A438-36C4368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chains</a:t>
            </a:r>
            <a:r>
              <a:rPr lang="de-CH" dirty="0"/>
              <a:t> – Part 1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2E9AB9E-4CF1-49FB-BCF8-1935C7F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CH" sz="2400" b="1" dirty="0" err="1"/>
              <a:t>Builder</a:t>
            </a:r>
            <a:r>
              <a:rPr lang="de-CH" sz="2400" b="1" dirty="0"/>
              <a:t>-Image </a:t>
            </a:r>
            <a:r>
              <a:rPr lang="de-CH" sz="2400" dirty="0"/>
              <a:t>and</a:t>
            </a:r>
            <a:r>
              <a:rPr lang="de-CH" sz="2400" b="1" dirty="0"/>
              <a:t> Base-Image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Push </a:t>
            </a:r>
            <a:r>
              <a:rPr lang="de-CH" sz="2400" dirty="0" err="1"/>
              <a:t>to</a:t>
            </a:r>
            <a:r>
              <a:rPr lang="de-CH" sz="2400" dirty="0"/>
              <a:t> GitHub-</a:t>
            </a:r>
            <a:r>
              <a:rPr lang="de-CH" sz="2400" dirty="0" err="1"/>
              <a:t>Repo</a:t>
            </a:r>
            <a:r>
              <a:rPr lang="de-CH" sz="2400" dirty="0"/>
              <a:t> </a:t>
            </a:r>
            <a:r>
              <a:rPr lang="de-CH" sz="2400" dirty="0" err="1"/>
              <a:t>triggers</a:t>
            </a:r>
            <a:r>
              <a:rPr lang="de-CH" sz="2400" dirty="0"/>
              <a:t> </a:t>
            </a:r>
            <a:r>
              <a:rPr lang="de-CH" sz="2400" dirty="0" err="1"/>
              <a:t>buildjob</a:t>
            </a:r>
            <a:r>
              <a:rPr lang="de-CH" sz="2400" dirty="0"/>
              <a:t> at Jenkins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Jenkins </a:t>
            </a:r>
            <a:r>
              <a:rPr lang="de-CH" sz="2400" dirty="0" err="1"/>
              <a:t>spawns</a:t>
            </a:r>
            <a:r>
              <a:rPr lang="de-CH" sz="2400" dirty="0"/>
              <a:t> EC2 </a:t>
            </a:r>
            <a:r>
              <a:rPr lang="de-CH" sz="2400" dirty="0" err="1"/>
              <a:t>buildnode</a:t>
            </a:r>
            <a:r>
              <a:rPr lang="de-CH" sz="2400" dirty="0"/>
              <a:t> </a:t>
            </a:r>
            <a:r>
              <a:rPr lang="de-CH" sz="2400" dirty="0" err="1"/>
              <a:t>instance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Jenkins </a:t>
            </a:r>
            <a:r>
              <a:rPr lang="de-CH" sz="2400" dirty="0" err="1"/>
              <a:t>runs</a:t>
            </a:r>
            <a:r>
              <a:rPr lang="de-CH" sz="2400" dirty="0"/>
              <a:t> </a:t>
            </a:r>
            <a:r>
              <a:rPr lang="de-CH" sz="2400" dirty="0" err="1"/>
              <a:t>image</a:t>
            </a:r>
            <a:r>
              <a:rPr lang="de-CH" sz="2400" dirty="0"/>
              <a:t> </a:t>
            </a:r>
            <a:r>
              <a:rPr lang="de-CH" sz="2400" dirty="0" err="1"/>
              <a:t>build</a:t>
            </a:r>
            <a:r>
              <a:rPr lang="de-CH" sz="2400" dirty="0"/>
              <a:t> on </a:t>
            </a:r>
            <a:r>
              <a:rPr lang="de-CH" sz="2400" dirty="0" err="1"/>
              <a:t>buildnode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Image </a:t>
            </a:r>
            <a:r>
              <a:rPr lang="de-CH" sz="2400" dirty="0" err="1"/>
              <a:t>is</a:t>
            </a:r>
            <a:r>
              <a:rPr lang="de-CH" sz="2400" dirty="0"/>
              <a:t> </a:t>
            </a:r>
            <a:r>
              <a:rPr lang="de-CH" sz="2400" dirty="0" err="1"/>
              <a:t>pushed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DockerHub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Jenkins </a:t>
            </a:r>
            <a:r>
              <a:rPr lang="de-CH" sz="2400" dirty="0" err="1"/>
              <a:t>stops</a:t>
            </a:r>
            <a:r>
              <a:rPr lang="de-CH" sz="2400" dirty="0"/>
              <a:t> EC2 </a:t>
            </a:r>
            <a:r>
              <a:rPr lang="de-CH" sz="2400" dirty="0" err="1"/>
              <a:t>buildnode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endParaRPr lang="de-CH" sz="2400" dirty="0"/>
          </a:p>
          <a:p>
            <a:pPr marL="0" indent="0">
              <a:buNone/>
            </a:pPr>
            <a:r>
              <a:rPr lang="de-CH" sz="2400" dirty="0"/>
              <a:t>This </a:t>
            </a:r>
            <a:r>
              <a:rPr lang="de-CH" sz="2400" dirty="0" err="1"/>
              <a:t>part</a:t>
            </a:r>
            <a:r>
              <a:rPr lang="de-CH" sz="2400" dirty="0"/>
              <a:t> </a:t>
            </a:r>
            <a:r>
              <a:rPr lang="de-CH" sz="2400" dirty="0" err="1"/>
              <a:t>runs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if</a:t>
            </a:r>
            <a:r>
              <a:rPr lang="de-CH" sz="2400" dirty="0"/>
              <a:t> </a:t>
            </a:r>
            <a:r>
              <a:rPr lang="de-CH" sz="2400" dirty="0" err="1"/>
              <a:t>there</a:t>
            </a:r>
            <a:r>
              <a:rPr lang="de-CH" sz="2400" dirty="0"/>
              <a:t> </a:t>
            </a:r>
            <a:r>
              <a:rPr lang="de-CH" sz="2400" dirty="0" err="1"/>
              <a:t>are</a:t>
            </a:r>
            <a:r>
              <a:rPr lang="de-CH" sz="2400" dirty="0"/>
              <a:t> </a:t>
            </a:r>
            <a:r>
              <a:rPr lang="de-CH" sz="2400" dirty="0" err="1"/>
              <a:t>changes</a:t>
            </a:r>
            <a:r>
              <a:rPr lang="de-CH" sz="2400" dirty="0"/>
              <a:t> on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builder</a:t>
            </a:r>
            <a:r>
              <a:rPr lang="de-CH" sz="2400" dirty="0"/>
              <a:t> </a:t>
            </a:r>
            <a:r>
              <a:rPr lang="de-CH" sz="2400" dirty="0" err="1"/>
              <a:t>or</a:t>
            </a:r>
            <a:r>
              <a:rPr lang="de-CH" sz="2400" dirty="0"/>
              <a:t> </a:t>
            </a:r>
            <a:r>
              <a:rPr lang="de-CH" sz="2400" dirty="0" err="1"/>
              <a:t>base</a:t>
            </a:r>
            <a:r>
              <a:rPr lang="de-CH" sz="2400" dirty="0"/>
              <a:t> </a:t>
            </a:r>
            <a:r>
              <a:rPr lang="de-CH" sz="2400" dirty="0" err="1"/>
              <a:t>image</a:t>
            </a:r>
            <a:r>
              <a:rPr lang="de-CH" sz="2400" dirty="0"/>
              <a:t>.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7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7D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0255F81-928C-4A1B-AF94-BBF7F9B8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5370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0F644-5810-4FF2-A438-36C4368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chains</a:t>
            </a:r>
            <a:r>
              <a:rPr lang="de-CH" dirty="0"/>
              <a:t> – Part 2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2E9AB9E-4CF1-49FB-BCF8-1935C7F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4"/>
            <a:ext cx="6467867" cy="370398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de-CH" sz="2400" b="1" dirty="0" err="1"/>
              <a:t>Spectrecoin</a:t>
            </a:r>
            <a:r>
              <a:rPr lang="de-CH" sz="2400" b="1" dirty="0"/>
              <a:t>-Image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Push </a:t>
            </a:r>
            <a:r>
              <a:rPr lang="de-CH" sz="2400" dirty="0" err="1"/>
              <a:t>to</a:t>
            </a:r>
            <a:r>
              <a:rPr lang="de-CH" sz="2400" dirty="0"/>
              <a:t> GitHub-</a:t>
            </a:r>
            <a:r>
              <a:rPr lang="de-CH" sz="2400" dirty="0" err="1"/>
              <a:t>Repo</a:t>
            </a:r>
            <a:r>
              <a:rPr lang="de-CH" sz="2400" dirty="0"/>
              <a:t> </a:t>
            </a:r>
            <a:r>
              <a:rPr lang="de-CH" sz="2400" dirty="0" err="1"/>
              <a:t>triggers</a:t>
            </a:r>
            <a:r>
              <a:rPr lang="de-CH" sz="2400" dirty="0"/>
              <a:t> </a:t>
            </a:r>
            <a:r>
              <a:rPr lang="de-CH" sz="2400" dirty="0" err="1"/>
              <a:t>buildjob</a:t>
            </a:r>
            <a:r>
              <a:rPr lang="de-CH" sz="2400" dirty="0"/>
              <a:t> at Jenkins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Jenkins </a:t>
            </a:r>
            <a:r>
              <a:rPr lang="de-CH" sz="2400" dirty="0" err="1"/>
              <a:t>spawns</a:t>
            </a:r>
            <a:r>
              <a:rPr lang="de-CH" sz="2400" dirty="0"/>
              <a:t> EC2 </a:t>
            </a:r>
            <a:r>
              <a:rPr lang="de-CH" sz="2400" dirty="0" err="1"/>
              <a:t>buildnode</a:t>
            </a:r>
            <a:r>
              <a:rPr lang="de-CH" sz="2400" dirty="0"/>
              <a:t> </a:t>
            </a:r>
            <a:r>
              <a:rPr lang="de-CH" sz="2400" dirty="0" err="1"/>
              <a:t>instance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Jenkins </a:t>
            </a:r>
            <a:r>
              <a:rPr lang="de-CH" sz="2400" dirty="0" err="1"/>
              <a:t>runs</a:t>
            </a:r>
            <a:r>
              <a:rPr lang="de-CH" sz="2400" dirty="0"/>
              <a:t> </a:t>
            </a:r>
            <a:r>
              <a:rPr lang="de-CH" sz="2400" dirty="0" err="1"/>
              <a:t>image</a:t>
            </a:r>
            <a:r>
              <a:rPr lang="de-CH" sz="2400" dirty="0"/>
              <a:t> </a:t>
            </a:r>
            <a:r>
              <a:rPr lang="de-CH" sz="2400" dirty="0" err="1"/>
              <a:t>build</a:t>
            </a:r>
            <a:r>
              <a:rPr lang="de-CH" sz="2400" dirty="0"/>
              <a:t> on </a:t>
            </a:r>
            <a:r>
              <a:rPr lang="de-CH" sz="2400" dirty="0" err="1"/>
              <a:t>buildnode</a:t>
            </a:r>
            <a:endParaRPr lang="de-CH" sz="2400" dirty="0"/>
          </a:p>
          <a:p>
            <a:pPr marL="914400" lvl="1" indent="-457200">
              <a:buFont typeface="+mj-lt"/>
              <a:buAutoNum type="arabicPeriod"/>
            </a:pPr>
            <a:r>
              <a:rPr lang="de-CH" sz="2000" dirty="0" err="1"/>
              <a:t>Binaries</a:t>
            </a:r>
            <a:r>
              <a:rPr lang="de-CH" sz="2000" dirty="0"/>
              <a:t> </a:t>
            </a:r>
            <a:r>
              <a:rPr lang="de-CH" sz="2000" dirty="0" err="1"/>
              <a:t>where</a:t>
            </a:r>
            <a:r>
              <a:rPr lang="de-CH" sz="2000" dirty="0"/>
              <a:t> </a:t>
            </a:r>
            <a:r>
              <a:rPr lang="de-CH" sz="2000" dirty="0" err="1"/>
              <a:t>compiled</a:t>
            </a:r>
            <a:r>
              <a:rPr lang="de-CH" sz="2000" dirty="0"/>
              <a:t> on </a:t>
            </a:r>
            <a:r>
              <a:rPr lang="de-CH" sz="2000" dirty="0" err="1"/>
              <a:t>spectre-builder</a:t>
            </a:r>
            <a:r>
              <a:rPr lang="de-CH" sz="2000" dirty="0"/>
              <a:t> </a:t>
            </a:r>
            <a:r>
              <a:rPr lang="de-CH" sz="2000" dirty="0" err="1"/>
              <a:t>instance</a:t>
            </a:r>
            <a:endParaRPr lang="de-CH" sz="2000" dirty="0"/>
          </a:p>
          <a:p>
            <a:pPr marL="914400" lvl="1" indent="-457200">
              <a:buFont typeface="+mj-lt"/>
              <a:buAutoNum type="arabicPeriod"/>
            </a:pPr>
            <a:r>
              <a:rPr lang="de-CH" sz="2000" dirty="0" err="1"/>
              <a:t>Binaries</a:t>
            </a:r>
            <a:r>
              <a:rPr lang="de-CH" sz="2000" dirty="0"/>
              <a:t> </a:t>
            </a:r>
            <a:r>
              <a:rPr lang="de-CH" sz="2000" dirty="0" err="1"/>
              <a:t>where</a:t>
            </a:r>
            <a:r>
              <a:rPr lang="de-CH" sz="2000" dirty="0"/>
              <a:t> </a:t>
            </a:r>
            <a:r>
              <a:rPr lang="de-CH" sz="2000" dirty="0" err="1"/>
              <a:t>copied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new</a:t>
            </a:r>
            <a:r>
              <a:rPr lang="de-CH" sz="2000" dirty="0"/>
              <a:t> Docker </a:t>
            </a:r>
            <a:r>
              <a:rPr lang="de-CH" sz="2000" dirty="0" err="1"/>
              <a:t>image</a:t>
            </a:r>
            <a:r>
              <a:rPr lang="de-CH" sz="2000" dirty="0"/>
              <a:t> </a:t>
            </a:r>
            <a:r>
              <a:rPr lang="de-CH" sz="2000" dirty="0" err="1"/>
              <a:t>derived</a:t>
            </a:r>
            <a:r>
              <a:rPr lang="de-CH" sz="2000" dirty="0"/>
              <a:t> </a:t>
            </a:r>
            <a:r>
              <a:rPr lang="de-CH" sz="2000" dirty="0" err="1"/>
              <a:t>from</a:t>
            </a:r>
            <a:r>
              <a:rPr lang="de-CH" sz="2000" dirty="0"/>
              <a:t> </a:t>
            </a:r>
            <a:r>
              <a:rPr lang="de-CH" sz="2000" dirty="0" err="1"/>
              <a:t>spectre</a:t>
            </a:r>
            <a:r>
              <a:rPr lang="de-CH" sz="2000" dirty="0"/>
              <a:t>-base 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Final </a:t>
            </a:r>
            <a:r>
              <a:rPr lang="de-CH" sz="2400" dirty="0" err="1"/>
              <a:t>image</a:t>
            </a:r>
            <a:r>
              <a:rPr lang="de-CH" sz="2400" dirty="0"/>
              <a:t> </a:t>
            </a:r>
            <a:r>
              <a:rPr lang="de-CH" sz="2400" dirty="0" err="1"/>
              <a:t>is</a:t>
            </a:r>
            <a:r>
              <a:rPr lang="de-CH" sz="2400" dirty="0"/>
              <a:t> </a:t>
            </a:r>
            <a:r>
              <a:rPr lang="de-CH" sz="2400" dirty="0" err="1"/>
              <a:t>pushed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DockerHub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Jenkins </a:t>
            </a:r>
            <a:r>
              <a:rPr lang="de-CH" sz="2400" dirty="0" err="1"/>
              <a:t>stops</a:t>
            </a:r>
            <a:r>
              <a:rPr lang="de-CH" sz="2400" dirty="0"/>
              <a:t> EC2 </a:t>
            </a:r>
            <a:r>
              <a:rPr lang="de-CH" sz="2400" dirty="0" err="1"/>
              <a:t>buildnode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endParaRPr lang="de-CH" sz="2400" dirty="0"/>
          </a:p>
          <a:p>
            <a:pPr marL="0" indent="0">
              <a:buNone/>
            </a:pPr>
            <a:r>
              <a:rPr lang="de-CH" sz="2400" dirty="0"/>
              <a:t>This </a:t>
            </a:r>
            <a:r>
              <a:rPr lang="de-CH" sz="2400" dirty="0" err="1"/>
              <a:t>part</a:t>
            </a:r>
            <a:r>
              <a:rPr lang="de-CH" sz="2400" dirty="0"/>
              <a:t> </a:t>
            </a:r>
            <a:r>
              <a:rPr lang="de-CH" sz="2400" dirty="0" err="1"/>
              <a:t>runs</a:t>
            </a:r>
            <a:r>
              <a:rPr lang="de-CH" sz="2400" dirty="0"/>
              <a:t> </a:t>
            </a:r>
            <a:r>
              <a:rPr lang="de-CH" sz="2400" dirty="0" err="1"/>
              <a:t>if</a:t>
            </a:r>
            <a:r>
              <a:rPr lang="de-CH" sz="2400" dirty="0"/>
              <a:t> </a:t>
            </a:r>
            <a:r>
              <a:rPr lang="de-CH" sz="2400" dirty="0" err="1"/>
              <a:t>changes</a:t>
            </a:r>
            <a:r>
              <a:rPr lang="de-CH" sz="2400" dirty="0"/>
              <a:t> on </a:t>
            </a:r>
            <a:r>
              <a:rPr lang="de-CH" sz="2400" dirty="0" err="1"/>
              <a:t>develop</a:t>
            </a:r>
            <a:r>
              <a:rPr lang="de-CH" sz="2400" dirty="0"/>
              <a:t>- </a:t>
            </a:r>
            <a:r>
              <a:rPr lang="de-CH" sz="2400" dirty="0" err="1"/>
              <a:t>or</a:t>
            </a:r>
            <a:r>
              <a:rPr lang="de-CH" sz="2400" dirty="0"/>
              <a:t> master-</a:t>
            </a:r>
            <a:r>
              <a:rPr lang="de-CH" sz="2400" dirty="0" err="1"/>
              <a:t>branch</a:t>
            </a:r>
            <a:r>
              <a:rPr lang="de-CH" sz="2400" dirty="0"/>
              <a:t> </a:t>
            </a:r>
            <a:r>
              <a:rPr lang="de-CH" sz="2400" dirty="0" err="1"/>
              <a:t>where</a:t>
            </a:r>
            <a:r>
              <a:rPr lang="de-CH" sz="2400" dirty="0"/>
              <a:t> </a:t>
            </a:r>
            <a:r>
              <a:rPr lang="de-CH" sz="2400" dirty="0" err="1"/>
              <a:t>pushed</a:t>
            </a:r>
            <a:r>
              <a:rPr lang="de-CH" sz="2400" dirty="0"/>
              <a:t>. </a:t>
            </a:r>
            <a:r>
              <a:rPr lang="de-CH" sz="2400" dirty="0" err="1"/>
              <a:t>Builds</a:t>
            </a:r>
            <a:r>
              <a:rPr lang="de-CH" sz="2400" dirty="0"/>
              <a:t> </a:t>
            </a:r>
            <a:r>
              <a:rPr lang="de-CH" sz="2400" dirty="0" err="1"/>
              <a:t>from</a:t>
            </a:r>
            <a:r>
              <a:rPr lang="de-CH" sz="2400" dirty="0"/>
              <a:t> master-</a:t>
            </a:r>
            <a:r>
              <a:rPr lang="de-CH" sz="2400" dirty="0" err="1"/>
              <a:t>branch</a:t>
            </a:r>
            <a:r>
              <a:rPr lang="de-CH" sz="2400" dirty="0"/>
              <a:t> </a:t>
            </a:r>
            <a:r>
              <a:rPr lang="de-CH" sz="2400" dirty="0" err="1"/>
              <a:t>are</a:t>
            </a:r>
            <a:r>
              <a:rPr lang="de-CH" sz="2400" dirty="0"/>
              <a:t> </a:t>
            </a:r>
            <a:r>
              <a:rPr lang="de-CH" sz="2400" dirty="0" err="1"/>
              <a:t>releases</a:t>
            </a:r>
            <a:r>
              <a:rPr lang="de-CH" sz="2400" dirty="0"/>
              <a:t>.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7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7D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0255F81-928C-4A1B-AF94-BBF7F9B8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5334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0F644-5810-4FF2-A438-36C4368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chains</a:t>
            </a:r>
            <a:r>
              <a:rPr lang="de-CH" dirty="0"/>
              <a:t> – Part 3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2E9AB9E-4CF1-49FB-BCF8-1935C7F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4"/>
            <a:ext cx="6467867" cy="3703986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de-CH" sz="2400" b="1" dirty="0" err="1"/>
              <a:t>Spectrecoin</a:t>
            </a:r>
            <a:r>
              <a:rPr lang="de-CH" sz="2400" b="1" dirty="0"/>
              <a:t> Binary </a:t>
            </a:r>
            <a:r>
              <a:rPr lang="de-CH" sz="2400" b="1" dirty="0" err="1"/>
              <a:t>distribution</a:t>
            </a:r>
            <a:endParaRPr lang="de-CH" sz="2400" b="1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Push </a:t>
            </a:r>
            <a:r>
              <a:rPr lang="de-CH" sz="2400" dirty="0" err="1"/>
              <a:t>to</a:t>
            </a:r>
            <a:r>
              <a:rPr lang="de-CH" sz="2400" dirty="0"/>
              <a:t> GitHub-</a:t>
            </a:r>
            <a:r>
              <a:rPr lang="de-CH" sz="2400" dirty="0" err="1"/>
              <a:t>Repo</a:t>
            </a:r>
            <a:r>
              <a:rPr lang="de-CH" sz="2400" dirty="0"/>
              <a:t> </a:t>
            </a:r>
            <a:r>
              <a:rPr lang="de-CH" sz="2400" dirty="0" err="1"/>
              <a:t>triggers</a:t>
            </a:r>
            <a:r>
              <a:rPr lang="de-CH" sz="2400" dirty="0"/>
              <a:t> </a:t>
            </a:r>
            <a:r>
              <a:rPr lang="de-CH" sz="2400" dirty="0" err="1"/>
              <a:t>buildjob</a:t>
            </a:r>
            <a:r>
              <a:rPr lang="de-CH" sz="2400" dirty="0"/>
              <a:t> at Jenkins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Jenkins </a:t>
            </a:r>
            <a:r>
              <a:rPr lang="de-CH" sz="2400" dirty="0" err="1"/>
              <a:t>spawns</a:t>
            </a:r>
            <a:r>
              <a:rPr lang="de-CH" sz="2400" dirty="0"/>
              <a:t> EC2 </a:t>
            </a:r>
            <a:r>
              <a:rPr lang="de-CH" sz="2400" dirty="0" err="1"/>
              <a:t>buildnode</a:t>
            </a:r>
            <a:r>
              <a:rPr lang="de-CH" sz="2400" dirty="0"/>
              <a:t> </a:t>
            </a:r>
            <a:r>
              <a:rPr lang="de-CH" sz="2400" dirty="0" err="1"/>
              <a:t>instance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A Docker </a:t>
            </a:r>
            <a:r>
              <a:rPr lang="de-CH" sz="2400" dirty="0" err="1"/>
              <a:t>instance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i="1" dirty="0" err="1"/>
              <a:t>github-uploader</a:t>
            </a:r>
            <a:r>
              <a:rPr lang="de-CH" sz="2400" dirty="0"/>
              <a:t> </a:t>
            </a:r>
            <a:r>
              <a:rPr lang="de-CH" sz="2400" dirty="0" err="1"/>
              <a:t>is</a:t>
            </a:r>
            <a:r>
              <a:rPr lang="de-CH" sz="2400" dirty="0"/>
              <a:t> startet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This </a:t>
            </a:r>
            <a:r>
              <a:rPr lang="de-CH" sz="2400" dirty="0" err="1"/>
              <a:t>instance</a:t>
            </a:r>
            <a:r>
              <a:rPr lang="de-CH" sz="2400" dirty="0"/>
              <a:t> </a:t>
            </a:r>
            <a:r>
              <a:rPr lang="de-CH" sz="2400" dirty="0" err="1"/>
              <a:t>pulls</a:t>
            </a:r>
            <a:r>
              <a:rPr lang="de-CH" sz="2400" dirty="0"/>
              <a:t> </a:t>
            </a:r>
            <a:r>
              <a:rPr lang="de-CH" sz="2400" dirty="0" err="1"/>
              <a:t>Spectrecoin</a:t>
            </a:r>
            <a:r>
              <a:rPr lang="de-CH" sz="2400" dirty="0"/>
              <a:t> </a:t>
            </a:r>
            <a:r>
              <a:rPr lang="de-CH" sz="2400" dirty="0" err="1"/>
              <a:t>images</a:t>
            </a:r>
            <a:r>
              <a:rPr lang="de-CH" sz="2400" dirty="0"/>
              <a:t> </a:t>
            </a:r>
            <a:r>
              <a:rPr lang="de-CH" sz="2400" dirty="0" err="1"/>
              <a:t>from</a:t>
            </a:r>
            <a:r>
              <a:rPr lang="de-CH" sz="2400" dirty="0"/>
              <a:t> </a:t>
            </a:r>
            <a:r>
              <a:rPr lang="de-CH" sz="2400" dirty="0" err="1"/>
              <a:t>DockerHub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 err="1"/>
              <a:t>Extract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binaries</a:t>
            </a:r>
            <a:r>
              <a:rPr lang="de-CH" sz="2400" dirty="0"/>
              <a:t> </a:t>
            </a:r>
            <a:r>
              <a:rPr lang="de-CH" sz="2400" dirty="0" err="1"/>
              <a:t>from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Spectrecoin</a:t>
            </a:r>
            <a:r>
              <a:rPr lang="de-CH" sz="2400" dirty="0"/>
              <a:t> </a:t>
            </a:r>
            <a:r>
              <a:rPr lang="de-CH" sz="2400" dirty="0" err="1"/>
              <a:t>image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 err="1"/>
              <a:t>Compress</a:t>
            </a:r>
            <a:r>
              <a:rPr lang="de-CH" sz="2400" dirty="0"/>
              <a:t> </a:t>
            </a:r>
            <a:r>
              <a:rPr lang="de-CH" sz="2400" dirty="0" err="1"/>
              <a:t>binaries</a:t>
            </a:r>
            <a:r>
              <a:rPr lang="de-CH" sz="2400" dirty="0"/>
              <a:t> </a:t>
            </a:r>
            <a:r>
              <a:rPr lang="de-CH" sz="2400" dirty="0" err="1"/>
              <a:t>into</a:t>
            </a:r>
            <a:r>
              <a:rPr lang="de-CH" sz="2400" dirty="0"/>
              <a:t> </a:t>
            </a:r>
            <a:r>
              <a:rPr lang="de-CH" sz="2400" dirty="0" err="1"/>
              <a:t>upload-ready</a:t>
            </a:r>
            <a:r>
              <a:rPr lang="de-CH" sz="2400" dirty="0"/>
              <a:t> </a:t>
            </a:r>
            <a:r>
              <a:rPr lang="de-CH" sz="2400" dirty="0" err="1"/>
              <a:t>archive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Uploads </a:t>
            </a:r>
            <a:r>
              <a:rPr lang="de-CH" sz="2400" dirty="0" err="1"/>
              <a:t>to</a:t>
            </a:r>
            <a:r>
              <a:rPr lang="de-CH" sz="2400" dirty="0"/>
              <a:t> GitHub </a:t>
            </a:r>
            <a:r>
              <a:rPr lang="de-CH" sz="2400" dirty="0" err="1"/>
              <a:t>release</a:t>
            </a:r>
            <a:r>
              <a:rPr lang="de-CH" sz="2400" dirty="0"/>
              <a:t> </a:t>
            </a:r>
            <a:r>
              <a:rPr lang="de-CH" sz="2400" dirty="0" err="1"/>
              <a:t>area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Jenkins </a:t>
            </a:r>
            <a:r>
              <a:rPr lang="de-CH" sz="2400" dirty="0" err="1"/>
              <a:t>stops</a:t>
            </a:r>
            <a:r>
              <a:rPr lang="de-CH" sz="2400" dirty="0"/>
              <a:t> EC2 </a:t>
            </a:r>
            <a:r>
              <a:rPr lang="de-CH" sz="2400" dirty="0" err="1"/>
              <a:t>buildnode</a:t>
            </a:r>
            <a:endParaRPr lang="de-CH" sz="2400" dirty="0"/>
          </a:p>
          <a:p>
            <a:pPr marL="457200" indent="-457200">
              <a:buFont typeface="+mj-lt"/>
              <a:buAutoNum type="arabicPeriod"/>
            </a:pPr>
            <a:endParaRPr lang="de-CH" sz="2400" dirty="0"/>
          </a:p>
          <a:p>
            <a:pPr marL="0" indent="0">
              <a:buNone/>
            </a:pPr>
            <a:r>
              <a:rPr lang="de-CH" sz="2400" dirty="0"/>
              <a:t>This </a:t>
            </a:r>
            <a:r>
              <a:rPr lang="de-CH" sz="2400" dirty="0" err="1"/>
              <a:t>part</a:t>
            </a:r>
            <a:r>
              <a:rPr lang="de-CH" sz="2400" dirty="0"/>
              <a:t> </a:t>
            </a:r>
            <a:r>
              <a:rPr lang="de-CH" sz="2400" dirty="0" err="1"/>
              <a:t>runs</a:t>
            </a:r>
            <a:r>
              <a:rPr lang="de-CH" sz="2400" dirty="0"/>
              <a:t> </a:t>
            </a:r>
            <a:r>
              <a:rPr lang="de-CH" sz="2400" dirty="0" err="1"/>
              <a:t>if</a:t>
            </a:r>
            <a:r>
              <a:rPr lang="de-CH" sz="2400" dirty="0"/>
              <a:t> </a:t>
            </a:r>
            <a:r>
              <a:rPr lang="de-CH" sz="2400" dirty="0" err="1"/>
              <a:t>changes</a:t>
            </a:r>
            <a:r>
              <a:rPr lang="de-CH" sz="2400" dirty="0"/>
              <a:t> on </a:t>
            </a:r>
            <a:r>
              <a:rPr lang="de-CH" sz="2400" dirty="0" err="1"/>
              <a:t>develop</a:t>
            </a:r>
            <a:r>
              <a:rPr lang="de-CH" sz="2400" dirty="0"/>
              <a:t>- </a:t>
            </a:r>
            <a:r>
              <a:rPr lang="de-CH" sz="2400" dirty="0" err="1"/>
              <a:t>or</a:t>
            </a:r>
            <a:r>
              <a:rPr lang="de-CH" sz="2400" dirty="0"/>
              <a:t> master-</a:t>
            </a:r>
            <a:r>
              <a:rPr lang="de-CH" sz="2400" dirty="0" err="1"/>
              <a:t>branch</a:t>
            </a:r>
            <a:r>
              <a:rPr lang="de-CH" sz="2400" dirty="0"/>
              <a:t> </a:t>
            </a:r>
            <a:r>
              <a:rPr lang="de-CH" sz="2400" dirty="0" err="1"/>
              <a:t>where</a:t>
            </a:r>
            <a:r>
              <a:rPr lang="de-CH" sz="2400" dirty="0"/>
              <a:t> </a:t>
            </a:r>
            <a:r>
              <a:rPr lang="de-CH" sz="2400" dirty="0" err="1"/>
              <a:t>pushed</a:t>
            </a:r>
            <a:r>
              <a:rPr lang="de-CH" sz="2400" dirty="0"/>
              <a:t>. </a:t>
            </a:r>
            <a:r>
              <a:rPr lang="de-CH" sz="2400" dirty="0" err="1"/>
              <a:t>Builds</a:t>
            </a:r>
            <a:r>
              <a:rPr lang="de-CH" sz="2400" dirty="0"/>
              <a:t> </a:t>
            </a:r>
            <a:r>
              <a:rPr lang="de-CH" sz="2400" dirty="0" err="1"/>
              <a:t>from</a:t>
            </a:r>
            <a:r>
              <a:rPr lang="de-CH" sz="2400" dirty="0"/>
              <a:t> master-</a:t>
            </a:r>
            <a:r>
              <a:rPr lang="de-CH" sz="2400" dirty="0" err="1"/>
              <a:t>branch</a:t>
            </a:r>
            <a:r>
              <a:rPr lang="de-CH" sz="2400" dirty="0"/>
              <a:t> </a:t>
            </a:r>
            <a:r>
              <a:rPr lang="de-CH" sz="2400" dirty="0" err="1"/>
              <a:t>are</a:t>
            </a:r>
            <a:r>
              <a:rPr lang="de-CH" sz="2400" dirty="0"/>
              <a:t> </a:t>
            </a:r>
            <a:r>
              <a:rPr lang="de-CH" sz="2400" dirty="0" err="1"/>
              <a:t>releases</a:t>
            </a:r>
            <a:r>
              <a:rPr lang="de-CH" sz="2400" dirty="0"/>
              <a:t>.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7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7D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0255F81-928C-4A1B-AF94-BBF7F9B8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3495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0F644-5810-4FF2-A438-36C4368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CH" dirty="0"/>
              <a:t>Open </a:t>
            </a:r>
            <a:r>
              <a:rPr lang="de-CH" dirty="0" err="1"/>
              <a:t>tasks</a:t>
            </a:r>
            <a:r>
              <a:rPr lang="de-CH" dirty="0"/>
              <a:t> / </a:t>
            </a:r>
            <a:r>
              <a:rPr lang="de-CH" dirty="0" err="1"/>
              <a:t>wish</a:t>
            </a:r>
            <a:r>
              <a:rPr lang="de-CH" dirty="0"/>
              <a:t> </a:t>
            </a:r>
            <a:r>
              <a:rPr lang="de-CH" dirty="0" err="1"/>
              <a:t>list</a:t>
            </a:r>
            <a:endParaRPr lang="de-CH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2E9AB9E-4CF1-49FB-BCF8-1935C7F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4"/>
            <a:ext cx="6467867" cy="3703986"/>
          </a:xfrm>
        </p:spPr>
        <p:txBody>
          <a:bodyPr anchor="ctr">
            <a:normAutofit/>
          </a:bodyPr>
          <a:lstStyle/>
          <a:p>
            <a:r>
              <a:rPr lang="de-CH" sz="2400" dirty="0" err="1"/>
              <a:t>Automate</a:t>
            </a:r>
            <a:r>
              <a:rPr lang="de-CH" sz="2400" dirty="0"/>
              <a:t> </a:t>
            </a:r>
            <a:r>
              <a:rPr lang="de-CH" sz="2400" dirty="0" err="1"/>
              <a:t>build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Windows and Mac wallet</a:t>
            </a:r>
          </a:p>
          <a:p>
            <a:r>
              <a:rPr lang="de-CH" sz="2400" dirty="0" err="1"/>
              <a:t>Provide</a:t>
            </a:r>
            <a:r>
              <a:rPr lang="de-CH" sz="2400" dirty="0"/>
              <a:t> real Packages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major</a:t>
            </a:r>
            <a:r>
              <a:rPr lang="de-CH" sz="2400" dirty="0"/>
              <a:t> Linux </a:t>
            </a:r>
            <a:r>
              <a:rPr lang="de-CH" sz="2400" dirty="0" err="1"/>
              <a:t>distributions</a:t>
            </a:r>
            <a:r>
              <a:rPr lang="de-CH" sz="2400" dirty="0"/>
              <a:t>, so </a:t>
            </a:r>
            <a:r>
              <a:rPr lang="de-CH" sz="2400" dirty="0" err="1"/>
              <a:t>package</a:t>
            </a:r>
            <a:r>
              <a:rPr lang="de-CH" sz="2400" dirty="0"/>
              <a:t> </a:t>
            </a:r>
            <a:r>
              <a:rPr lang="de-CH" sz="2400" dirty="0" err="1"/>
              <a:t>manager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be</a:t>
            </a:r>
            <a:r>
              <a:rPr lang="de-CH" sz="2400" dirty="0"/>
              <a:t> </a:t>
            </a:r>
            <a:r>
              <a:rPr lang="de-CH" sz="2400" dirty="0" err="1"/>
              <a:t>used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install</a:t>
            </a:r>
            <a:r>
              <a:rPr lang="de-CH" sz="2400" dirty="0"/>
              <a:t>/update </a:t>
            </a:r>
            <a:r>
              <a:rPr lang="de-CH" sz="2400" dirty="0" err="1"/>
              <a:t>Spectrecoin</a:t>
            </a:r>
            <a:endParaRPr lang="de-CH" sz="2400" dirty="0"/>
          </a:p>
          <a:p>
            <a:r>
              <a:rPr lang="de-CH" sz="2400" dirty="0" err="1"/>
              <a:t>Provide</a:t>
            </a:r>
            <a:r>
              <a:rPr lang="de-CH" sz="2400" dirty="0"/>
              <a:t> </a:t>
            </a:r>
            <a:r>
              <a:rPr lang="de-CH" sz="2400" dirty="0" err="1"/>
              <a:t>installer</a:t>
            </a:r>
            <a:r>
              <a:rPr lang="de-CH" sz="2400" dirty="0"/>
              <a:t> </a:t>
            </a:r>
            <a:r>
              <a:rPr lang="de-CH" sz="2400" dirty="0" err="1"/>
              <a:t>package</a:t>
            </a:r>
            <a:r>
              <a:rPr lang="de-CH" sz="2400" dirty="0"/>
              <a:t> also </a:t>
            </a:r>
            <a:r>
              <a:rPr lang="de-CH" sz="2400" dirty="0" err="1"/>
              <a:t>for</a:t>
            </a:r>
            <a:r>
              <a:rPr lang="de-CH" sz="2400" dirty="0"/>
              <a:t> Windows </a:t>
            </a:r>
            <a:r>
              <a:rPr lang="de-CH" sz="2400" dirty="0" err="1"/>
              <a:t>version</a:t>
            </a:r>
            <a:endParaRPr lang="de-CH" sz="2400" dirty="0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7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7D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0255F81-928C-4A1B-AF94-BBF7F9B8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039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0F644-5810-4FF2-A438-36C4368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CH" dirty="0"/>
              <a:t>Links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2E9AB9E-4CF1-49FB-BCF8-1935C7F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66702" cy="3208227"/>
          </a:xfrm>
        </p:spPr>
        <p:txBody>
          <a:bodyPr anchor="ctr">
            <a:normAutofit fontScale="77500" lnSpcReduction="20000"/>
          </a:bodyPr>
          <a:lstStyle/>
          <a:p>
            <a:r>
              <a:rPr lang="de-CH" sz="2400" dirty="0"/>
              <a:t>Jenkins: </a:t>
            </a:r>
            <a:r>
              <a:rPr lang="de-CH" sz="2400" dirty="0">
                <a:hlinkClick r:id="rId2"/>
              </a:rPr>
              <a:t>https://jenkins.io/</a:t>
            </a:r>
            <a:r>
              <a:rPr lang="de-CH" sz="2400" dirty="0"/>
              <a:t> </a:t>
            </a:r>
          </a:p>
          <a:p>
            <a:r>
              <a:rPr lang="de-CH" sz="2400" dirty="0"/>
              <a:t>AWS: </a:t>
            </a:r>
            <a:r>
              <a:rPr lang="de-CH" sz="2400" dirty="0">
                <a:hlinkClick r:id="rId3"/>
              </a:rPr>
              <a:t>https://aws.amazon.com/de/</a:t>
            </a:r>
            <a:r>
              <a:rPr lang="de-CH" sz="2400" dirty="0"/>
              <a:t> </a:t>
            </a:r>
          </a:p>
          <a:p>
            <a:r>
              <a:rPr lang="de-CH" sz="2400" dirty="0"/>
              <a:t>Docker: </a:t>
            </a:r>
            <a:r>
              <a:rPr lang="de-CH" sz="2400" dirty="0">
                <a:hlinkClick r:id="rId4"/>
              </a:rPr>
              <a:t>https://www.docker.com/</a:t>
            </a:r>
            <a:r>
              <a:rPr lang="de-CH" sz="2400" dirty="0"/>
              <a:t> </a:t>
            </a:r>
          </a:p>
          <a:p>
            <a:endParaRPr lang="de-CH" sz="2400" dirty="0"/>
          </a:p>
          <a:p>
            <a:r>
              <a:rPr lang="de-CH" sz="2400" dirty="0" err="1"/>
              <a:t>spectre</a:t>
            </a:r>
            <a:r>
              <a:rPr lang="de-CH" sz="2400" dirty="0"/>
              <a:t>-base: </a:t>
            </a:r>
            <a:r>
              <a:rPr lang="de-CH" sz="2400" dirty="0">
                <a:hlinkClick r:id="rId5"/>
              </a:rPr>
              <a:t>https://github.com/spectrecoin/spectre-base</a:t>
            </a:r>
            <a:r>
              <a:rPr lang="de-CH" sz="2400" dirty="0"/>
              <a:t> </a:t>
            </a:r>
          </a:p>
          <a:p>
            <a:r>
              <a:rPr lang="de-CH" sz="2400" dirty="0" err="1"/>
              <a:t>spectre-builder</a:t>
            </a:r>
            <a:r>
              <a:rPr lang="de-CH" sz="2400" dirty="0"/>
              <a:t>: </a:t>
            </a:r>
            <a:r>
              <a:rPr lang="de-CH" sz="2400" dirty="0">
                <a:hlinkClick r:id="rId6"/>
              </a:rPr>
              <a:t>https://github.com/spectrecoin/spectre-builder</a:t>
            </a:r>
            <a:r>
              <a:rPr lang="de-CH" sz="2400" dirty="0"/>
              <a:t> </a:t>
            </a:r>
          </a:p>
          <a:p>
            <a:r>
              <a:rPr lang="de-CH" sz="2400" dirty="0" err="1"/>
              <a:t>github-uploader</a:t>
            </a:r>
            <a:r>
              <a:rPr lang="de-CH" sz="2400" dirty="0"/>
              <a:t>: </a:t>
            </a:r>
            <a:r>
              <a:rPr lang="de-CH" sz="2400" dirty="0">
                <a:hlinkClick r:id="rId7"/>
              </a:rPr>
              <a:t>https://github.com/spectrecoin/github-uploader</a:t>
            </a:r>
            <a:r>
              <a:rPr lang="de-CH" sz="2400" dirty="0"/>
              <a:t> </a:t>
            </a:r>
          </a:p>
          <a:p>
            <a:r>
              <a:rPr lang="de-CH" sz="2400" dirty="0" err="1"/>
              <a:t>spectre</a:t>
            </a:r>
            <a:r>
              <a:rPr lang="de-CH" sz="2400" dirty="0"/>
              <a:t>: </a:t>
            </a:r>
            <a:r>
              <a:rPr lang="de-CH" sz="2400" dirty="0">
                <a:hlinkClick r:id="rId8"/>
              </a:rPr>
              <a:t>https://github.com/spectrecoin/spectre</a:t>
            </a:r>
            <a:endParaRPr lang="de-CH" sz="2400" dirty="0"/>
          </a:p>
          <a:p>
            <a:r>
              <a:rPr lang="de-CH" sz="2400" dirty="0" err="1"/>
              <a:t>spectre</a:t>
            </a:r>
            <a:r>
              <a:rPr lang="de-CH" sz="2400" dirty="0"/>
              <a:t>-distribution: </a:t>
            </a:r>
            <a:r>
              <a:rPr lang="de-CH" sz="2400" dirty="0">
                <a:hlinkClick r:id="rId9"/>
              </a:rPr>
              <a:t>https://github.com/spectrecoin/spectre-distribution</a:t>
            </a:r>
            <a:r>
              <a:rPr lang="de-CH" sz="2400" dirty="0"/>
              <a:t> </a:t>
            </a:r>
          </a:p>
          <a:p>
            <a:endParaRPr lang="de-CH" sz="2400" dirty="0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7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7D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0255F81-928C-4A1B-AF94-BBF7F9B8283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05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Breitbild</PresentationFormat>
  <Paragraphs>69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Continuous Integration @Spectrecoin</vt:lpstr>
      <vt:lpstr>Toolchain</vt:lpstr>
      <vt:lpstr>Build components</vt:lpstr>
      <vt:lpstr>Toolchain layout</vt:lpstr>
      <vt:lpstr>Build chains – Part 1</vt:lpstr>
      <vt:lpstr>Build chains – Part 2</vt:lpstr>
      <vt:lpstr>Build chains – Part 3</vt:lpstr>
      <vt:lpstr>Open tasks / wish list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@Spectrecoin</dc:title>
  <dc:creator>Yves Schumann</dc:creator>
  <cp:lastModifiedBy>Yves Schumann</cp:lastModifiedBy>
  <cp:revision>1</cp:revision>
  <dcterms:created xsi:type="dcterms:W3CDTF">2018-09-07T20:23:57Z</dcterms:created>
  <dcterms:modified xsi:type="dcterms:W3CDTF">2018-09-07T21:41:33Z</dcterms:modified>
</cp:coreProperties>
</file>