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4" r:id="rId8"/>
    <p:sldId id="268" r:id="rId9"/>
    <p:sldId id="269" r:id="rId10"/>
    <p:sldId id="281" r:id="rId11"/>
    <p:sldId id="28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532C1-D8C0-4B8E-B1D0-D5DC45E72B5E}">
          <p14:sldIdLst>
            <p14:sldId id="256"/>
            <p14:sldId id="257"/>
            <p14:sldId id="258"/>
            <p14:sldId id="259"/>
            <p14:sldId id="260"/>
            <p14:sldId id="282"/>
            <p14:sldId id="264"/>
            <p14:sldId id="268"/>
            <p14:sldId id="269"/>
            <p14:sldId id="281"/>
            <p14:sldId id="283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2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1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8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3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6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418F-95D8-4498-BBDD-90F4CF736851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F159D-EFD3-4568-8CEB-288E2D2F81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toy, different, group&#10;&#10;Description automatically generated">
            <a:extLst>
              <a:ext uri="{FF2B5EF4-FFF2-40B4-BE49-F238E27FC236}">
                <a16:creationId xmlns:a16="http://schemas.microsoft.com/office/drawing/2014/main" id="{3146A4ED-B39A-457A-AD11-7EA063FA3E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2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Image Classification</a:t>
            </a:r>
            <a:endParaRPr lang="en-IN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Made by</a:t>
            </a:r>
          </a:p>
          <a:p>
            <a:r>
              <a:rPr lang="en-US">
                <a:solidFill>
                  <a:srgbClr val="FFFFFF"/>
                </a:solidFill>
              </a:rPr>
              <a:t>Ali Asgar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7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64ED4-C516-4A7B-9741-93EB02F3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43250" cy="920750"/>
          </a:xfrm>
        </p:spPr>
        <p:txBody>
          <a:bodyPr/>
          <a:lstStyle/>
          <a:p>
            <a:r>
              <a:rPr lang="en-US" dirty="0"/>
              <a:t>With VGG16</a:t>
            </a:r>
            <a:endParaRPr lang="en-IN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DF08C4B-008F-4DF4-B301-E98B571C82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3129280"/>
            <a:ext cx="5731510" cy="317119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3E9D14-6A6A-4385-AB61-A19D19484D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7784"/>
            <a:ext cx="550545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8D80-FB5D-4DBF-A154-119860DE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520700"/>
            <a:ext cx="2305050" cy="460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Resnet50</a:t>
            </a:r>
            <a:endParaRPr lang="en-IN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488C70-8FB9-41F4-927C-375B3B23B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95" y="38100"/>
            <a:ext cx="5731510" cy="429323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14691D1-9E9A-41A1-A76F-239CF77650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3429000"/>
            <a:ext cx="5731510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5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1115" y="211219"/>
            <a:ext cx="3944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Finalizing Model</a:t>
            </a:r>
            <a:endParaRPr lang="en-IN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861" y="980660"/>
            <a:ext cx="10515600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Based on training and validation loss and accuracy we found the VGG16 model to be more accurate and efficient for our current scenario.</a:t>
            </a:r>
          </a:p>
          <a:p>
            <a:r>
              <a:rPr lang="en-US" sz="2200" dirty="0"/>
              <a:t>We can also train our model for more epochs to further increase the accuracy.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120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263" y="431627"/>
            <a:ext cx="3193473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dataset provides us with images of apparels.</a:t>
            </a:r>
          </a:p>
          <a:p>
            <a:r>
              <a:rPr lang="en-US" dirty="0"/>
              <a:t>We use deep learning branch of AI to extract features from images.</a:t>
            </a:r>
          </a:p>
          <a:p>
            <a:r>
              <a:rPr lang="en-US" dirty="0"/>
              <a:t>Extracted features are used to train the model to identify and classify images.</a:t>
            </a:r>
          </a:p>
          <a:p>
            <a:r>
              <a:rPr lang="en-US" dirty="0"/>
              <a:t>Model trained can distinguish between apparels like saree, jeans and trousers.</a:t>
            </a:r>
          </a:p>
        </p:txBody>
      </p:sp>
    </p:spTree>
    <p:extLst>
      <p:ext uri="{BB962C8B-B14F-4D97-AF65-F5344CB8AC3E}">
        <p14:creationId xmlns:p14="http://schemas.microsoft.com/office/powerpoint/2010/main" val="172712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0" y="348499"/>
            <a:ext cx="5562600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We must create an Image Classification model.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We must use deep learning and machine learning to create the model which can differentiate between Saree, Jeans(men) and Trousers(men).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1115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0583"/>
            <a:ext cx="10515600" cy="55701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 classification is a technique in deep learning where a system is trained to classify images for various categories.</a:t>
            </a:r>
          </a:p>
          <a:p>
            <a:r>
              <a:rPr lang="en-US" dirty="0"/>
              <a:t>Several images are used to train the model so that it can differentiate between them.</a:t>
            </a:r>
          </a:p>
          <a:p>
            <a:endParaRPr lang="en-US" dirty="0"/>
          </a:p>
          <a:p>
            <a:r>
              <a:rPr lang="en-US" dirty="0"/>
              <a:t>Image classification is where a computer can analyze an image and identify the ‘class’ the image falls under. (Or a probability of the image being part of a ‘class’.).</a:t>
            </a:r>
            <a:endParaRPr lang="en-IN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251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Benefits of Image Classification!!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Image classification can be used in various sectors and fields for the betterment.</a:t>
            </a:r>
            <a:endParaRPr lang="en-IN" sz="2600" dirty="0"/>
          </a:p>
          <a:p>
            <a:r>
              <a:rPr lang="en-IN" sz="2600" dirty="0"/>
              <a:t>It makes the task easy and more efficient </a:t>
            </a:r>
          </a:p>
          <a:p>
            <a:r>
              <a:rPr lang="en-IN" sz="2600" dirty="0"/>
              <a:t>Helps in security field as identification system.</a:t>
            </a:r>
          </a:p>
          <a:p>
            <a:r>
              <a:rPr lang="en-IN" sz="2600" dirty="0"/>
              <a:t>Can be used in medical field to detect several disease and also their type and degree.</a:t>
            </a:r>
          </a:p>
        </p:txBody>
      </p:sp>
    </p:spTree>
    <p:extLst>
      <p:ext uri="{BB962C8B-B14F-4D97-AF65-F5344CB8AC3E}">
        <p14:creationId xmlns:p14="http://schemas.microsoft.com/office/powerpoint/2010/main" val="39644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337" y="285656"/>
            <a:ext cx="3017817" cy="1123250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We created a model summary for each model which gives us a glimpse of the model’s working cycle.</a:t>
            </a:r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A7954E5A-3392-4F50-9783-074849938A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2" y="2315414"/>
            <a:ext cx="3783718" cy="386631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E7D46347-8E4E-4344-B998-3912136C2B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37" y="2315413"/>
            <a:ext cx="3783718" cy="3866311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5057DC02-F0BC-4711-941A-377D44C653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85" y="2456701"/>
            <a:ext cx="3783719" cy="38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6F17-82E1-4F45-860F-7E23E670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96850"/>
            <a:ext cx="10515600" cy="4351338"/>
          </a:xfrm>
        </p:spPr>
        <p:txBody>
          <a:bodyPr/>
          <a:lstStyle/>
          <a:p>
            <a:r>
              <a:rPr lang="en-US"/>
              <a:t>We also visualized the flow of model during the fit to analyze the loss and accuracy which the model attains at various epochs.</a:t>
            </a:r>
            <a:endParaRPr lang="en-IN" dirty="0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FD4A38F-0856-4035-A4B2-30DD9B300A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276350"/>
            <a:ext cx="3554095" cy="4591050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30713D0-0C1B-402F-9026-BFC672739D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1" y="1439862"/>
            <a:ext cx="3423603" cy="426402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494A265-A75D-4D25-8776-B936829421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0" y="1276351"/>
            <a:ext cx="3165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Preprocessing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AE0F4-7ED7-4320-A369-2D08A43713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68" y="4419444"/>
            <a:ext cx="5157247" cy="170254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4672" y="2421682"/>
            <a:ext cx="4650524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We corrected the images with their size and used data augmentation techniques before passing the image through the constructed model.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263DFD-6897-404F-851E-FC05AD0D87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21" y="764419"/>
            <a:ext cx="4563854" cy="71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5CE7B-8284-4F52-AA0E-4AC0DA56F0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68" y="2356034"/>
            <a:ext cx="4970107" cy="8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038" y="240434"/>
            <a:ext cx="3683924" cy="1325563"/>
          </a:xfrm>
        </p:spPr>
        <p:txBody>
          <a:bodyPr/>
          <a:lstStyle/>
          <a:p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802"/>
            <a:ext cx="10515600" cy="281977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We started with self defined model using Sequential API.</a:t>
            </a:r>
          </a:p>
          <a:p>
            <a:r>
              <a:rPr lang="en-US" sz="2200" dirty="0"/>
              <a:t>We created a network of Convolution layers and Pooling layers to extract features from images. </a:t>
            </a:r>
          </a:p>
          <a:p>
            <a:r>
              <a:rPr lang="en-US" sz="2200" dirty="0"/>
              <a:t>We then flatten the outcome from CNN network and passed it through a full connected network.</a:t>
            </a:r>
          </a:p>
          <a:p>
            <a:r>
              <a:rPr lang="en-US" sz="2200" dirty="0"/>
              <a:t> We used categorical cross-entropy loss function and accuracy to test the performance of our model.</a:t>
            </a:r>
          </a:p>
          <a:p>
            <a:r>
              <a:rPr lang="en-US" sz="2200" dirty="0"/>
              <a:t>We used ADAM optimizer with learning rate of 0.001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91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9F8ECD-0699-4456-BA09-03C7EA60C0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29" y="257683"/>
            <a:ext cx="3660421" cy="26760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4672" y="2421682"/>
            <a:ext cx="4650524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Sequential Model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pic>
        <p:nvPicPr>
          <p:cNvPr id="46" name="Picture 45" descr="Table&#10;&#10;Description automatically generated">
            <a:extLst>
              <a:ext uri="{FF2B5EF4-FFF2-40B4-BE49-F238E27FC236}">
                <a16:creationId xmlns:a16="http://schemas.microsoft.com/office/drawing/2014/main" id="{ED4BBD35-EBEA-43A7-861D-688335DFFC7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04" y="3818209"/>
            <a:ext cx="4328604" cy="278210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629E74-078B-45C4-8E85-2EFC45DF162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04" y="3075035"/>
            <a:ext cx="5123349" cy="4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402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 Classification</vt:lpstr>
      <vt:lpstr>Problem Statement</vt:lpstr>
      <vt:lpstr>PowerPoint Presentation</vt:lpstr>
      <vt:lpstr>Benefits of Image Classification!!</vt:lpstr>
      <vt:lpstr>Visualization</vt:lpstr>
      <vt:lpstr>PowerPoint Presentation</vt:lpstr>
      <vt:lpstr>Preprocessing</vt:lpstr>
      <vt:lpstr>Model Training</vt:lpstr>
      <vt:lpstr>PowerPoint Presentation</vt:lpstr>
      <vt:lpstr>With VGG16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</dc:title>
  <dc:creator>_Trojan_</dc:creator>
  <cp:lastModifiedBy>Babji Solution n Services</cp:lastModifiedBy>
  <cp:revision>31</cp:revision>
  <dcterms:created xsi:type="dcterms:W3CDTF">2021-04-30T11:49:18Z</dcterms:created>
  <dcterms:modified xsi:type="dcterms:W3CDTF">2021-09-25T16:43:43Z</dcterms:modified>
</cp:coreProperties>
</file>