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60C-A0CF-42D3-88AF-19B699070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F672-3295-4480-8D0C-4F4EEB14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E51C-3CA6-4662-AA5D-2AFCB10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072A-D48A-46FC-95B0-99801695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865A-D43D-46F5-90E2-AE79186A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51AB-94C2-4095-A1E2-1A98B45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9F0D-99C5-4E34-BE66-55D0A30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8253-BA7E-4EBF-8622-CDB7C3DD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C12B-938A-4265-AC92-BA61C4D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8584-1ED6-4EB2-942F-FAD0259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D4159-A7BC-4AAB-A1B6-D0B6787DC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849B2-E4DE-45DF-9C98-C37DDF8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5C12-B1D0-44CA-B07F-CBB0861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70D1-6F3F-4299-898E-FDFBB90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042B-5A66-4A17-AE30-5881A4A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97F-1A2D-4A0D-B2C5-39B8958E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E8FA-DE18-4526-B4D8-2FC1B641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73B6-2008-4F2C-A09D-B672CE4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7C94-0DA5-4054-8D60-55EB51BE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7375-00CB-4AA4-8B00-CBCBEDB3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4762-2229-4106-81DC-1D57330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69DE-B41F-4733-9082-13EB32D2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560D-2B0B-4F8E-BB4B-7DB937ED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5DE3-03D0-48AB-9EC9-3B9A180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6BA-802F-41A3-AA62-296E1600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593-21C8-4DD7-BEB0-F36C1BA0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E042-CB65-4A8C-987B-6BDEBEE6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D0512-20B9-480C-9FCF-37B881627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D85D-C95B-4ADA-A32E-662D5E3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ED3A-67BE-4316-AEB8-E4ACE9B4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B99C-EC79-4D58-85C7-ED6BB29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707A-8EE1-42FE-A875-876E117E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A1BA-5E00-4732-B250-24C4C7AB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2D55-8A54-40E0-91BE-02A33441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CDA-1F32-4DCE-80D3-4FD2059A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D1805-EC4B-4C01-A16C-CE773A5E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CB9F0-AD12-4199-AF05-B184D824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3BE38-BA25-4C83-9D02-1CF71527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BF53-68A3-4529-B29B-CDD1344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1F05-44DB-41F7-B647-6223E30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8A626-D128-4624-885D-2325290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2CA74-1DD5-4DAD-B5F8-F45171B3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1B2F1-D2FF-4100-8C0A-3DA7A375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0DE04-7A39-49A6-8511-48CB2CEA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BDC9-9059-4073-830C-6CDB3EB4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B41E-314A-4DD4-92E1-18116A1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B9AF-CC71-4A7E-A0AE-F4D46410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242-E7FE-47B9-A294-4712B841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D746-1717-4463-8B5C-9FB60027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5C71-BF1D-45EB-BBD7-BA9E63A2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F5DE0-90AA-4222-9B1F-96E9A9D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2B53C-663F-4848-8F1F-46A1138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4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3618-A467-4DF3-ACF6-11640ADF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2B27E-D2E5-4007-8125-E63A0A4A6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DFECE-4DA2-407F-96C2-8A8536F7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1629-D463-4BB8-ABE1-2FD0F93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4B8C-833C-4606-B272-ABCE92D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B304-DE92-450B-A9F1-84C2D9B5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AB0AF-5A3B-4E95-B0FB-8BFD3D67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94EC-094F-463D-A85F-9D7FA2AF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01BA-B0E8-48FE-BD45-A12A0E68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D987-707B-45DD-B209-9DA144D80CC9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17CA0-109D-4E62-9BF4-0E8709474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800A-BC99-4B71-B8B5-5D40D86FD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F88E-9AF5-4F0E-BD23-66BA950A6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DF5D-7865-410B-A3DA-C1546E6B8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03AE-64C4-430F-9FAD-2760DDB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2392"/>
            <a:ext cx="9144000" cy="3754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developed by [Aliasgar – ALI ]</a:t>
            </a:r>
          </a:p>
        </p:txBody>
      </p:sp>
    </p:spTree>
    <p:extLst>
      <p:ext uri="{BB962C8B-B14F-4D97-AF65-F5344CB8AC3E}">
        <p14:creationId xmlns:p14="http://schemas.microsoft.com/office/powerpoint/2010/main" val="29571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E097-91BA-41DB-9D0A-1380F6FA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BE82-E5BD-4A74-AF61-D905F3D5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4"/>
            <a:ext cx="10515600" cy="5568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compare_it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BEAC69-6C41-4C5E-894C-1AB2D304EA40}"/>
              </a:ext>
            </a:extLst>
          </p:cNvPr>
          <p:cNvSpPr txBox="1">
            <a:spLocks/>
          </p:cNvSpPr>
          <p:nvPr/>
        </p:nvSpPr>
        <p:spPr>
          <a:xfrm>
            <a:off x="838200" y="18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6D511-01DD-45B2-A811-F1B63D10F003}"/>
              </a:ext>
            </a:extLst>
          </p:cNvPr>
          <p:cNvSpPr txBox="1">
            <a:spLocks/>
          </p:cNvSpPr>
          <p:nvPr/>
        </p:nvSpPr>
        <p:spPr>
          <a:xfrm>
            <a:off x="827015" y="2798748"/>
            <a:ext cx="10515600" cy="556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pandas and dependent packages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nettoolkit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23"/>
            <a:ext cx="10515600" cy="45835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Usage Guidelines - </a:t>
            </a:r>
            <a:r>
              <a:rPr lang="en-US" sz="2400" dirty="0" err="1"/>
              <a:t>CompareText</a:t>
            </a:r>
            <a:endParaRPr lang="en-US" sz="24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from </a:t>
            </a:r>
            <a:r>
              <a:rPr lang="en-US" sz="2200" dirty="0" err="1">
                <a:solidFill>
                  <a:srgbClr val="00B0F0"/>
                </a:solidFill>
              </a:rPr>
              <a:t>compare_it</a:t>
            </a:r>
            <a:r>
              <a:rPr lang="en-US" sz="2200" dirty="0">
                <a:solidFill>
                  <a:srgbClr val="00B0F0"/>
                </a:solidFill>
              </a:rPr>
              <a:t> import </a:t>
            </a:r>
            <a:r>
              <a:rPr lang="en-US" sz="2200" dirty="0" err="1">
                <a:solidFill>
                  <a:srgbClr val="00B0F0"/>
                </a:solidFill>
              </a:rPr>
              <a:t>CompareText</a:t>
            </a:r>
            <a:r>
              <a:rPr lang="en-US" sz="2200" dirty="0">
                <a:solidFill>
                  <a:srgbClr val="00B0F0"/>
                </a:solidFill>
              </a:rPr>
              <a:t>, </a:t>
            </a:r>
            <a:r>
              <a:rPr lang="en-US" sz="2200" dirty="0" err="1">
                <a:solidFill>
                  <a:srgbClr val="00B0F0"/>
                </a:solidFill>
              </a:rPr>
              <a:t>get_string_diffs</a:t>
            </a:r>
            <a:r>
              <a:rPr lang="en-US" sz="2200" dirty="0">
                <a:solidFill>
                  <a:srgbClr val="00B0F0"/>
                </a:solidFill>
              </a:rPr>
              <a:t>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imports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f1 = 'C:/Users/al202t/Documents/PP/a.txt’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File 1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f2 = 'C:/Users/al202t/Documents/PP/b.txt’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File 2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diff = {}                                                                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initialize a blank difference dictionary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removals = </a:t>
            </a:r>
            <a:r>
              <a:rPr lang="en-US" sz="2200" dirty="0" err="1">
                <a:solidFill>
                  <a:srgbClr val="00B0F0"/>
                </a:solidFill>
              </a:rPr>
              <a:t>CompareText</a:t>
            </a:r>
            <a:r>
              <a:rPr lang="en-US" sz="2200" dirty="0">
                <a:solidFill>
                  <a:srgbClr val="00B0F0"/>
                </a:solidFill>
              </a:rPr>
              <a:t>(f1, f2, "- ")            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Removals from File 1 to File 2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adds = </a:t>
            </a:r>
            <a:r>
              <a:rPr lang="en-US" sz="2200" dirty="0" err="1">
                <a:solidFill>
                  <a:srgbClr val="00B0F0"/>
                </a:solidFill>
              </a:rPr>
              <a:t>CompareText</a:t>
            </a:r>
            <a:r>
              <a:rPr lang="en-US" sz="2200" dirty="0">
                <a:solidFill>
                  <a:srgbClr val="00B0F0"/>
                </a:solidFill>
              </a:rPr>
              <a:t>(f2, f1, "+ ")                   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Adds in to File 2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diff['removed'] = </a:t>
            </a:r>
            <a:r>
              <a:rPr lang="en-US" sz="2200" dirty="0" err="1">
                <a:solidFill>
                  <a:srgbClr val="00B0F0"/>
                </a:solidFill>
              </a:rPr>
              <a:t>removals.CTObj.diff</a:t>
            </a:r>
            <a:r>
              <a:rPr lang="en-US" sz="2200" dirty="0">
                <a:solidFill>
                  <a:srgbClr val="00B0F0"/>
                </a:solidFill>
              </a:rPr>
              <a:t>                                   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add differences to difference dictionary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diff['adds'] = </a:t>
            </a:r>
            <a:r>
              <a:rPr lang="en-US" sz="2200" dirty="0" err="1">
                <a:solidFill>
                  <a:srgbClr val="00B0F0"/>
                </a:solidFill>
              </a:rPr>
              <a:t>adds.CTObj.diff</a:t>
            </a:r>
            <a:endParaRPr lang="en-US" sz="22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`&gt;&gt;&gt;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  <a:r>
              <a:rPr lang="en-US" sz="2200" dirty="0" err="1">
                <a:solidFill>
                  <a:srgbClr val="00B0F0"/>
                </a:solidFill>
              </a:rPr>
              <a:t>difference_dict_labels</a:t>
            </a:r>
            <a:r>
              <a:rPr lang="en-US" sz="2200" dirty="0">
                <a:solidFill>
                  <a:srgbClr val="00B0F0"/>
                </a:solidFill>
              </a:rPr>
              <a:t> = {'adds': "ADDITIONS", 'removed': "REMOVES" }    </a:t>
            </a:r>
            <a:r>
              <a:rPr lang="en-US" sz="2200" dirty="0">
                <a:solidFill>
                  <a:srgbClr val="92D050"/>
                </a:solidFill>
              </a:rPr>
              <a:t># Define labels for difference dictionary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  <a:r>
              <a:rPr lang="en-US" sz="2200" dirty="0" err="1">
                <a:solidFill>
                  <a:srgbClr val="00B0F0"/>
                </a:solidFill>
              </a:rPr>
              <a:t>diff_str</a:t>
            </a:r>
            <a:r>
              <a:rPr lang="en-US" sz="2200" dirty="0">
                <a:solidFill>
                  <a:srgbClr val="00B0F0"/>
                </a:solidFill>
              </a:rPr>
              <a:t> = </a:t>
            </a:r>
            <a:r>
              <a:rPr lang="en-US" sz="2200" dirty="0" err="1">
                <a:solidFill>
                  <a:srgbClr val="00B0F0"/>
                </a:solidFill>
              </a:rPr>
              <a:t>get_string_diffs</a:t>
            </a:r>
            <a:r>
              <a:rPr lang="en-US" sz="2200" dirty="0">
                <a:solidFill>
                  <a:srgbClr val="00B0F0"/>
                </a:solidFill>
              </a:rPr>
              <a:t>(diff, </a:t>
            </a:r>
            <a:r>
              <a:rPr lang="en-US" sz="2200" dirty="0" err="1">
                <a:solidFill>
                  <a:srgbClr val="00B0F0"/>
                </a:solidFill>
              </a:rPr>
              <a:t>hn</a:t>
            </a:r>
            <a:r>
              <a:rPr lang="en-US" sz="2200" dirty="0">
                <a:solidFill>
                  <a:srgbClr val="00B0F0"/>
                </a:solidFill>
              </a:rPr>
              <a:t>='HEADER [hostname]’,                                </a:t>
            </a:r>
            <a:r>
              <a:rPr lang="en-US" sz="2200" dirty="0">
                <a:solidFill>
                  <a:srgbClr val="92D050"/>
                </a:solidFill>
              </a:rPr>
              <a:t># convert dictionary difference to String difference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                                                    </a:t>
            </a:r>
            <a:r>
              <a:rPr lang="en-US" sz="2200" dirty="0" err="1">
                <a:solidFill>
                  <a:srgbClr val="00B0F0"/>
                </a:solidFill>
              </a:rPr>
              <a:t>difference_dict_labels</a:t>
            </a:r>
            <a:r>
              <a:rPr lang="en-US" sz="2200" dirty="0">
                <a:solidFill>
                  <a:srgbClr val="00B0F0"/>
                </a:solidFill>
              </a:rPr>
              <a:t>=</a:t>
            </a:r>
            <a:r>
              <a:rPr lang="en-US" sz="2200" dirty="0" err="1">
                <a:solidFill>
                  <a:srgbClr val="00B0F0"/>
                </a:solidFill>
              </a:rPr>
              <a:t>difference_dict_labels</a:t>
            </a:r>
            <a:r>
              <a:rPr lang="en-US" sz="2200" dirty="0">
                <a:solidFill>
                  <a:srgbClr val="00B0F0"/>
                </a:solidFill>
              </a:rPr>
              <a:t> 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&gt;&gt;&gt; </a:t>
            </a:r>
            <a:endParaRPr lang="en-US" sz="2200" dirty="0"/>
          </a:p>
          <a:p>
            <a:pPr marL="457200" lvl="1" indent="0">
              <a:buNone/>
            </a:pPr>
            <a:r>
              <a:rPr lang="en-US" sz="2000" dirty="0"/>
              <a:t>continue…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Tip: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Above example illustrates Cisco config. Same can be used for Juniper config as well.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9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583564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/>
              <a:t>Usage Guidelines</a:t>
            </a:r>
          </a:p>
          <a:p>
            <a:pPr marL="457200" lvl="1" indent="0">
              <a:buNone/>
            </a:pPr>
            <a:r>
              <a:rPr lang="en-US" sz="2000" dirty="0"/>
              <a:t>continued…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pprint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diff_str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('HEADER [hostname]\n'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'REMOVES\n'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'removed\n'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- domain </a:t>
            </a:r>
            <a:r>
              <a:rPr lang="en-US" sz="2000" dirty="0" err="1">
                <a:solidFill>
                  <a:srgbClr val="7030A0"/>
                </a:solidFill>
              </a:rPr>
              <a:t>abc</a:t>
            </a:r>
            <a:r>
              <a:rPr lang="en-US" sz="2000" dirty="0">
                <a:solidFill>
                  <a:srgbClr val="7030A0"/>
                </a:solidFill>
              </a:rPr>
              <a:t>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gig1/1\n'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-  ip address 1.1.1.1 255.255.255.0\n'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gig1/2\n'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-  description </a:t>
            </a:r>
            <a:r>
              <a:rPr lang="en-US" sz="2000" dirty="0" err="1">
                <a:solidFill>
                  <a:srgbClr val="7030A0"/>
                </a:solidFill>
              </a:rPr>
              <a:t>abcd</a:t>
            </a:r>
            <a:r>
              <a:rPr lang="en-US" sz="2000" dirty="0">
                <a:solidFill>
                  <a:srgbClr val="7030A0"/>
                </a:solidFill>
              </a:rPr>
              <a:t>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gig1/4\n'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-  ip address 1.1.1.1 255.255.255.0\n'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gig1/3\n'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'ADDITIONS\n'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'adds\n'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+ domain </a:t>
            </a:r>
            <a:r>
              <a:rPr lang="en-US" sz="2000" dirty="0" err="1">
                <a:solidFill>
                  <a:srgbClr val="7030A0"/>
                </a:solidFill>
              </a:rPr>
              <a:t>abcd</a:t>
            </a:r>
            <a:r>
              <a:rPr lang="en-US" sz="2000" dirty="0">
                <a:solidFill>
                  <a:srgbClr val="7030A0"/>
                </a:solidFill>
              </a:rPr>
              <a:t>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gig1/1\n'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+  ip address 1.1.1.10 255.255.255.0\n'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gig1/2\n'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+  description </a:t>
            </a:r>
            <a:r>
              <a:rPr lang="en-US" sz="2000" dirty="0" err="1">
                <a:solidFill>
                  <a:srgbClr val="7030A0"/>
                </a:solidFill>
              </a:rPr>
              <a:t>abcd-efgg</a:t>
            </a:r>
            <a:r>
              <a:rPr lang="en-US" sz="2000" dirty="0">
                <a:solidFill>
                  <a:srgbClr val="7030A0"/>
                </a:solidFill>
              </a:rPr>
              <a:t>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gig1/4\n'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interface gig1/3\n'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'  +  newline add\n')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18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56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Usage Guidelines – Compare Excel Files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from </a:t>
            </a:r>
            <a:r>
              <a:rPr lang="en-US" sz="2000" dirty="0" err="1">
                <a:solidFill>
                  <a:srgbClr val="00B0F0"/>
                </a:solidFill>
              </a:rPr>
              <a:t>compare_it</a:t>
            </a:r>
            <a:r>
              <a:rPr lang="en-US" sz="2000" dirty="0">
                <a:solidFill>
                  <a:srgbClr val="00B0F0"/>
                </a:solidFill>
              </a:rPr>
              <a:t> import </a:t>
            </a:r>
            <a:r>
              <a:rPr lang="en-US" sz="2000" dirty="0" err="1">
                <a:solidFill>
                  <a:srgbClr val="00B0F0"/>
                </a:solidFill>
              </a:rPr>
              <a:t>CompareExcelData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get_string_diffs</a:t>
            </a:r>
            <a:r>
              <a:rPr lang="en-US" sz="2000" dirty="0">
                <a:solidFill>
                  <a:srgbClr val="00B0F0"/>
                </a:solidFill>
              </a:rPr>
              <a:t>                                   </a:t>
            </a:r>
            <a:r>
              <a:rPr lang="en-US" sz="2000" dirty="0">
                <a:solidFill>
                  <a:srgbClr val="92D050"/>
                </a:solidFill>
              </a:rPr>
              <a:t># imports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f1 = 'C:/Users/al202t/Documents/PP/a.xlsx’                                                         </a:t>
            </a:r>
            <a:r>
              <a:rPr lang="en-US" sz="2000" dirty="0">
                <a:solidFill>
                  <a:srgbClr val="92D050"/>
                </a:solidFill>
              </a:rPr>
              <a:t># File 1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f2 = 'C:/Users/al202t/Documents/PP/b.xlsx’                                                         </a:t>
            </a:r>
            <a:r>
              <a:rPr lang="en-US" sz="2000" dirty="0">
                <a:solidFill>
                  <a:srgbClr val="92D050"/>
                </a:solidFill>
              </a:rPr>
              <a:t># File 2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sheet = 'tables’</a:t>
            </a:r>
            <a:r>
              <a:rPr lang="en-US" sz="2000" dirty="0">
                <a:solidFill>
                  <a:srgbClr val="92D050"/>
                </a:solidFill>
              </a:rPr>
              <a:t>                                                                                                             # Excel Sheet/Tab to be use for compare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index_column</a:t>
            </a:r>
            <a:r>
              <a:rPr lang="en-US" sz="2000" dirty="0">
                <a:solidFill>
                  <a:srgbClr val="00B0F0"/>
                </a:solidFill>
              </a:rPr>
              <a:t> = 'Interface’</a:t>
            </a:r>
            <a:r>
              <a:rPr lang="en-US" sz="2000" dirty="0">
                <a:solidFill>
                  <a:srgbClr val="92D050"/>
                </a:solidFill>
              </a:rPr>
              <a:t>                                                                                        # Index Column Name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removes = </a:t>
            </a:r>
            <a:r>
              <a:rPr lang="en-US" sz="2000" dirty="0" err="1">
                <a:solidFill>
                  <a:srgbClr val="00B0F0"/>
                </a:solidFill>
              </a:rPr>
              <a:t>CompareExcelData</a:t>
            </a:r>
            <a:r>
              <a:rPr lang="en-US" sz="2000" dirty="0">
                <a:solidFill>
                  <a:srgbClr val="00B0F0"/>
                </a:solidFill>
              </a:rPr>
              <a:t>(f1, f2, sheet, "- ")                                              </a:t>
            </a:r>
            <a:r>
              <a:rPr lang="en-US" sz="2000" dirty="0">
                <a:solidFill>
                  <a:srgbClr val="92D050"/>
                </a:solidFill>
              </a:rPr>
              <a:t># Removals from File 1 to File 2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remove_diff</a:t>
            </a:r>
            <a:r>
              <a:rPr lang="en-US" sz="2000" dirty="0">
                <a:solidFill>
                  <a:srgbClr val="00B0F0"/>
                </a:solidFill>
              </a:rPr>
              <a:t> = </a:t>
            </a:r>
            <a:r>
              <a:rPr lang="en-US" sz="2000" dirty="0" err="1">
                <a:solidFill>
                  <a:srgbClr val="00B0F0"/>
                </a:solidFill>
              </a:rPr>
              <a:t>removes.diff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index_column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adds = </a:t>
            </a:r>
            <a:r>
              <a:rPr lang="en-US" sz="2000" dirty="0" err="1">
                <a:solidFill>
                  <a:srgbClr val="00B0F0"/>
                </a:solidFill>
              </a:rPr>
              <a:t>CompareExcelData</a:t>
            </a:r>
            <a:r>
              <a:rPr lang="en-US" sz="2000" dirty="0">
                <a:solidFill>
                  <a:srgbClr val="00B0F0"/>
                </a:solidFill>
              </a:rPr>
              <a:t>(f1, f2, sheet, "+ ")</a:t>
            </a:r>
            <a:r>
              <a:rPr lang="en-US" sz="2000" dirty="0">
                <a:solidFill>
                  <a:srgbClr val="92D050"/>
                </a:solidFill>
              </a:rPr>
              <a:t>                                                    # Adds to File 2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add_diff</a:t>
            </a:r>
            <a:r>
              <a:rPr lang="en-US" sz="2000" dirty="0">
                <a:solidFill>
                  <a:srgbClr val="00B0F0"/>
                </a:solidFill>
              </a:rPr>
              <a:t> = </a:t>
            </a:r>
            <a:r>
              <a:rPr lang="en-US" sz="2000" dirty="0" err="1">
                <a:solidFill>
                  <a:srgbClr val="00B0F0"/>
                </a:solidFill>
              </a:rPr>
              <a:t>adds.diff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index_column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removals_str</a:t>
            </a:r>
            <a:r>
              <a:rPr lang="en-US" sz="2000" dirty="0">
                <a:solidFill>
                  <a:srgbClr val="00B0F0"/>
                </a:solidFill>
              </a:rPr>
              <a:t> = </a:t>
            </a:r>
            <a:r>
              <a:rPr lang="en-US" sz="2000" dirty="0" err="1">
                <a:solidFill>
                  <a:srgbClr val="00B0F0"/>
                </a:solidFill>
              </a:rPr>
              <a:t>get_string_diffs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remove_diff</a:t>
            </a:r>
            <a:r>
              <a:rPr lang="en-US" sz="2000" dirty="0">
                <a:solidFill>
                  <a:srgbClr val="00B0F0"/>
                </a:solidFill>
              </a:rPr>
              <a:t>, "")                                              </a:t>
            </a:r>
            <a:r>
              <a:rPr lang="en-US" sz="2000" dirty="0">
                <a:solidFill>
                  <a:srgbClr val="92D050"/>
                </a:solidFill>
              </a:rPr>
              <a:t># convert dictionary difference to String difference</a:t>
            </a:r>
            <a:endParaRPr lang="en-US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  <a:r>
              <a:rPr lang="en-US" sz="2000" dirty="0" err="1">
                <a:solidFill>
                  <a:srgbClr val="00B0F0"/>
                </a:solidFill>
              </a:rPr>
              <a:t>adds_str</a:t>
            </a:r>
            <a:r>
              <a:rPr lang="en-US" sz="2000" dirty="0">
                <a:solidFill>
                  <a:srgbClr val="00B0F0"/>
                </a:solidFill>
              </a:rPr>
              <a:t> = </a:t>
            </a:r>
            <a:r>
              <a:rPr lang="en-US" sz="2000" dirty="0" err="1">
                <a:solidFill>
                  <a:srgbClr val="00B0F0"/>
                </a:solidFill>
              </a:rPr>
              <a:t>get_string_diffs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add_diff</a:t>
            </a:r>
            <a:r>
              <a:rPr lang="en-US" sz="2000" dirty="0">
                <a:solidFill>
                  <a:srgbClr val="00B0F0"/>
                </a:solidFill>
              </a:rPr>
              <a:t>, "")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&gt;&gt;&gt; </a:t>
            </a:r>
          </a:p>
          <a:p>
            <a:pPr marL="457200" lvl="1" indent="0">
              <a:buNone/>
            </a:pPr>
            <a:r>
              <a:rPr lang="en-US" sz="2000" dirty="0"/>
              <a:t>continue…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Tip: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Same way ‘var’ tab also can be compared; </a:t>
            </a:r>
            <a:r>
              <a:rPr lang="en-US" sz="2000" dirty="0" err="1">
                <a:solidFill>
                  <a:srgbClr val="7030A0"/>
                </a:solidFill>
              </a:rPr>
              <a:t>index_column</a:t>
            </a:r>
            <a:r>
              <a:rPr lang="en-US" sz="2000" dirty="0">
                <a:solidFill>
                  <a:srgbClr val="7030A0"/>
                </a:solidFill>
              </a:rPr>
              <a:t> would be “FIND” in that case. Change sheet sheet/</a:t>
            </a:r>
            <a:r>
              <a:rPr lang="en-US" sz="2000" dirty="0" err="1">
                <a:solidFill>
                  <a:srgbClr val="7030A0"/>
                </a:solidFill>
              </a:rPr>
              <a:t>index_column</a:t>
            </a:r>
            <a:r>
              <a:rPr lang="en-US" sz="2000" dirty="0">
                <a:solidFill>
                  <a:srgbClr val="7030A0"/>
                </a:solidFill>
              </a:rPr>
              <a:t> variable in above example and follow same steps to get difference from var tab.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96825" cy="4583564"/>
          </a:xfrm>
        </p:spPr>
        <p:txBody>
          <a:bodyPr>
            <a:normAutofit/>
          </a:bodyPr>
          <a:lstStyle/>
          <a:p>
            <a:r>
              <a:rPr lang="en-US" sz="2400" dirty="0"/>
              <a:t>Usage Guidelines – Compare Excel Files</a:t>
            </a:r>
          </a:p>
          <a:p>
            <a:pPr marL="457200" lvl="1" indent="0">
              <a:buNone/>
            </a:pPr>
            <a:r>
              <a:rPr lang="en-US" sz="2000" dirty="0"/>
              <a:t>continued…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&gt;&gt;&gt; print(</a:t>
            </a:r>
            <a:r>
              <a:rPr lang="en-US" sz="1400" dirty="0" err="1">
                <a:solidFill>
                  <a:srgbClr val="00B0F0"/>
                </a:solidFill>
              </a:rPr>
              <a:t>removals_str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Description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fa0/2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   - Description2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IP_ADD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fa0/2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   - 3.3.3.3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7030A0"/>
                </a:solidFill>
              </a:rPr>
              <a:t>AllowedVLANS</a:t>
            </a:r>
            <a:endParaRPr lang="en-US" sz="1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fa0/2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    - 3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FA1AAD-773E-4451-9717-1F7EBD7C5C1A}"/>
              </a:ext>
            </a:extLst>
          </p:cNvPr>
          <p:cNvSpPr txBox="1">
            <a:spLocks/>
          </p:cNvSpPr>
          <p:nvPr/>
        </p:nvSpPr>
        <p:spPr>
          <a:xfrm>
            <a:off x="6727971" y="1216405"/>
            <a:ext cx="4915947" cy="5478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solidFill>
                  <a:srgbClr val="00B0F0"/>
                </a:solidFill>
              </a:rPr>
              <a:t>&gt;&gt;&gt; print(adds_str)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fa0/2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   + Description22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IP_ADD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fa0/2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   + 3.3.3.33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AllowedVLANS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fa0/2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   + 333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+ neighbour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+ fa0/0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+ fa0/1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+ fa0/2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   + vua3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+ fa0/3</a:t>
            </a:r>
          </a:p>
          <a:p>
            <a:pPr marL="0" indent="0">
              <a:buNone/>
            </a:pPr>
            <a:r>
              <a:rPr lang="it-IT" sz="1400" dirty="0">
                <a:solidFill>
                  <a:srgbClr val="7030A0"/>
                </a:solidFill>
              </a:rPr>
              <a:t> + fa0/4</a:t>
            </a:r>
          </a:p>
        </p:txBody>
      </p:sp>
    </p:spTree>
    <p:extLst>
      <p:ext uri="{BB962C8B-B14F-4D97-AF65-F5344CB8AC3E}">
        <p14:creationId xmlns:p14="http://schemas.microsoft.com/office/powerpoint/2010/main" val="308469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E772-CEE5-4684-AC41-A8E0FFCC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D5E-CE40-4058-A696-C75940F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5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Aabhar</a:t>
            </a:r>
            <a:endParaRPr lang="en-US" sz="16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Thank You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50"/>
                </a:solidFill>
              </a:rPr>
              <a:t>Sukriya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9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755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compare_it</vt:lpstr>
      <vt:lpstr>Install package using</vt:lpstr>
      <vt:lpstr>compare_it</vt:lpstr>
      <vt:lpstr>compare_it</vt:lpstr>
      <vt:lpstr>compare_it</vt:lpstr>
      <vt:lpstr>compare_it</vt:lpstr>
      <vt:lpstr>compare_it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nettoolkit</dc:title>
  <dc:creator>Lokhandwala, Aliasgar</dc:creator>
  <cp:lastModifiedBy>Lokhandwala, Aliasgar</cp:lastModifiedBy>
  <cp:revision>186</cp:revision>
  <dcterms:created xsi:type="dcterms:W3CDTF">2021-03-11T11:49:37Z</dcterms:created>
  <dcterms:modified xsi:type="dcterms:W3CDTF">2021-03-13T13:48:14Z</dcterms:modified>
</cp:coreProperties>
</file>