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59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man Najeeb" userId="dde06369-f9da-4e20-85b8-373e08144661" providerId="ADAL" clId="{D232CC88-7431-47A9-B457-852734C50427}"/>
    <pc:docChg chg="custSel modSld sldOrd">
      <pc:chgData name="Aiman Najeeb" userId="dde06369-f9da-4e20-85b8-373e08144661" providerId="ADAL" clId="{D232CC88-7431-47A9-B457-852734C50427}" dt="2022-04-14T08:04:38.731" v="53"/>
      <pc:docMkLst>
        <pc:docMk/>
      </pc:docMkLst>
      <pc:sldChg chg="modSp mod">
        <pc:chgData name="Aiman Najeeb" userId="dde06369-f9da-4e20-85b8-373e08144661" providerId="ADAL" clId="{D232CC88-7431-47A9-B457-852734C50427}" dt="2022-04-14T08:03:10.025" v="47" actId="21"/>
        <pc:sldMkLst>
          <pc:docMk/>
          <pc:sldMk cId="997239777" sldId="259"/>
        </pc:sldMkLst>
        <pc:spChg chg="mod">
          <ac:chgData name="Aiman Najeeb" userId="dde06369-f9da-4e20-85b8-373e08144661" providerId="ADAL" clId="{D232CC88-7431-47A9-B457-852734C50427}" dt="2022-04-14T08:02:17.962" v="46" actId="20577"/>
          <ac:spMkLst>
            <pc:docMk/>
            <pc:sldMk cId="997239777" sldId="259"/>
            <ac:spMk id="4" creationId="{00000000-0000-0000-0000-000000000000}"/>
          </ac:spMkLst>
        </pc:spChg>
        <pc:spChg chg="mod">
          <ac:chgData name="Aiman Najeeb" userId="dde06369-f9da-4e20-85b8-373e08144661" providerId="ADAL" clId="{D232CC88-7431-47A9-B457-852734C50427}" dt="2022-04-14T08:03:10.025" v="47" actId="21"/>
          <ac:spMkLst>
            <pc:docMk/>
            <pc:sldMk cId="997239777" sldId="259"/>
            <ac:spMk id="6" creationId="{00000000-0000-0000-0000-000000000000}"/>
          </ac:spMkLst>
        </pc:spChg>
      </pc:sldChg>
      <pc:sldChg chg="modSp mod">
        <pc:chgData name="Aiman Najeeb" userId="dde06369-f9da-4e20-85b8-373e08144661" providerId="ADAL" clId="{D232CC88-7431-47A9-B457-852734C50427}" dt="2022-04-14T08:03:32.324" v="51" actId="20577"/>
        <pc:sldMkLst>
          <pc:docMk/>
          <pc:sldMk cId="2989940071" sldId="265"/>
        </pc:sldMkLst>
        <pc:spChg chg="mod">
          <ac:chgData name="Aiman Najeeb" userId="dde06369-f9da-4e20-85b8-373e08144661" providerId="ADAL" clId="{D232CC88-7431-47A9-B457-852734C50427}" dt="2022-04-14T08:03:32.324" v="51" actId="20577"/>
          <ac:spMkLst>
            <pc:docMk/>
            <pc:sldMk cId="2989940071" sldId="265"/>
            <ac:spMk id="6" creationId="{00000000-0000-0000-0000-000000000000}"/>
          </ac:spMkLst>
        </pc:spChg>
      </pc:sldChg>
      <pc:sldChg chg="addSp modSp mod ord">
        <pc:chgData name="Aiman Najeeb" userId="dde06369-f9da-4e20-85b8-373e08144661" providerId="ADAL" clId="{D232CC88-7431-47A9-B457-852734C50427}" dt="2022-04-14T08:04:38.731" v="53"/>
        <pc:sldMkLst>
          <pc:docMk/>
          <pc:sldMk cId="2254151706" sldId="266"/>
        </pc:sldMkLst>
        <pc:spChg chg="add mod">
          <ac:chgData name="Aiman Najeeb" userId="dde06369-f9da-4e20-85b8-373e08144661" providerId="ADAL" clId="{D232CC88-7431-47A9-B457-852734C50427}" dt="2022-04-14T08:02:08.079" v="42" actId="403"/>
          <ac:spMkLst>
            <pc:docMk/>
            <pc:sldMk cId="2254151706" sldId="266"/>
            <ac:spMk id="2" creationId="{9E481E72-C75D-42D3-9F47-207C7DE7EFF9}"/>
          </ac:spMkLst>
        </pc:spChg>
        <pc:picChg chg="mod">
          <ac:chgData name="Aiman Najeeb" userId="dde06369-f9da-4e20-85b8-373e08144661" providerId="ADAL" clId="{D232CC88-7431-47A9-B457-852734C50427}" dt="2022-04-14T08:01:35.441" v="0" actId="1076"/>
          <ac:picMkLst>
            <pc:docMk/>
            <pc:sldMk cId="2254151706" sldId="266"/>
            <ac:picMk id="1028" creationId="{F0CF37CC-A657-4A76-A72C-7C9EA8DBC8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891-6598-4960-BBCE-02526F5A02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7F3-CF6B-4095-94D4-5CFFD6E9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891-6598-4960-BBCE-02526F5A02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7F3-CF6B-4095-94D4-5CFFD6E9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5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891-6598-4960-BBCE-02526F5A02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7F3-CF6B-4095-94D4-5CFFD6E9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891-6598-4960-BBCE-02526F5A02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7F3-CF6B-4095-94D4-5CFFD6E9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1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891-6598-4960-BBCE-02526F5A02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7F3-CF6B-4095-94D4-5CFFD6E9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891-6598-4960-BBCE-02526F5A02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7F3-CF6B-4095-94D4-5CFFD6E9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0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891-6598-4960-BBCE-02526F5A02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7F3-CF6B-4095-94D4-5CFFD6E9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5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891-6598-4960-BBCE-02526F5A02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7F3-CF6B-4095-94D4-5CFFD6E9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7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891-6598-4960-BBCE-02526F5A02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7F3-CF6B-4095-94D4-5CFFD6E9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891-6598-4960-BBCE-02526F5A02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7F3-CF6B-4095-94D4-5CFFD6E9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1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891-6598-4960-BBCE-02526F5A02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7F3-CF6B-4095-94D4-5CFFD6E9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2891-6598-4960-BBCE-02526F5A02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47F3-CF6B-4095-94D4-5CFFD6E9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494" y="0"/>
            <a:ext cx="15415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Project</a:t>
            </a:r>
          </a:p>
          <a:p>
            <a:endParaRPr lang="en-US" sz="3600" b="1" dirty="0"/>
          </a:p>
        </p:txBody>
      </p:sp>
      <p:pic>
        <p:nvPicPr>
          <p:cNvPr id="1026" name="Picture 2" descr="This is the truth - Funny | Small steps quotes, Steps quotes, Small step  ladders">
            <a:extLst>
              <a:ext uri="{FF2B5EF4-FFF2-40B4-BE49-F238E27FC236}">
                <a16:creationId xmlns:a16="http://schemas.microsoft.com/office/drawing/2014/main" id="{E0495439-FAC3-452E-8257-690353F1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7" y="600164"/>
            <a:ext cx="5029200" cy="603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e simple character engineer fix repair Support chat bot loop GIF  animation b… | Engineering colleges, Engineering colleges in india,  Computer science engineering">
            <a:extLst>
              <a:ext uri="{FF2B5EF4-FFF2-40B4-BE49-F238E27FC236}">
                <a16:creationId xmlns:a16="http://schemas.microsoft.com/office/drawing/2014/main" id="{F0CF37CC-A657-4A76-A72C-7C9EA8DBC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71" y="1200329"/>
            <a:ext cx="4922849" cy="36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481E72-C75D-42D3-9F47-207C7DE7EFF9}"/>
              </a:ext>
            </a:extLst>
          </p:cNvPr>
          <p:cNvSpPr txBox="1"/>
          <p:nvPr/>
        </p:nvSpPr>
        <p:spPr>
          <a:xfrm>
            <a:off x="6669741" y="5351929"/>
            <a:ext cx="4744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It’s all about troubleshooting!!</a:t>
            </a:r>
          </a:p>
        </p:txBody>
      </p:sp>
    </p:spTree>
    <p:extLst>
      <p:ext uri="{BB962C8B-B14F-4D97-AF65-F5344CB8AC3E}">
        <p14:creationId xmlns:p14="http://schemas.microsoft.com/office/powerpoint/2010/main" val="225415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494" y="0"/>
            <a:ext cx="1541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Project</a:t>
            </a:r>
          </a:p>
          <a:p>
            <a:endParaRPr lang="en-US" sz="3600" b="1" dirty="0"/>
          </a:p>
          <a:p>
            <a:r>
              <a:rPr lang="en-US" sz="3600" b="1" dirty="0"/>
              <a:t>Task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494" y="1979023"/>
            <a:ext cx="6366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 run an array sorting algorithm on Single-Cycle Processor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5494" y="2379133"/>
            <a:ext cx="11279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/>
              <a:t>Select an array sorting algorithm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/>
              <a:t>Write Assembly code for it and test it on the simulator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/>
              <a:t>There is no need to run it as a function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/>
              <a:t>In your assembly instructions, check which instructions are executable on the existing Single-Cycle Processor of lab 11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Either replace such instructions which are not executable in existing processor hardware with some simple instructions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For this you can modify assembly instructions/logic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/>
              <a:t>Or, modify the hardware of RISC V to make such instructions executable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/>
              <a:t>Such </a:t>
            </a:r>
            <a:r>
              <a:rPr lang="en-US" sz="2000" dirty="0" err="1"/>
              <a:t>instr</a:t>
            </a:r>
            <a:r>
              <a:rPr lang="en-US" sz="2000" dirty="0"/>
              <a:t> include (</a:t>
            </a:r>
            <a:r>
              <a:rPr lang="en-US" sz="2000" dirty="0" err="1"/>
              <a:t>Slli</a:t>
            </a:r>
            <a:r>
              <a:rPr lang="en-US" sz="2000" dirty="0"/>
              <a:t>, all branch </a:t>
            </a:r>
            <a:r>
              <a:rPr lang="en-US" sz="2000" dirty="0" err="1"/>
              <a:t>instr</a:t>
            </a:r>
            <a:r>
              <a:rPr lang="en-US" sz="2000" dirty="0"/>
              <a:t> other than </a:t>
            </a:r>
            <a:r>
              <a:rPr lang="en-US" sz="2000" dirty="0" err="1"/>
              <a:t>beq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/>
              <a:t>Understand how BEQ works in single-cycle processor, then you can include some logic for other branches too</a:t>
            </a:r>
          </a:p>
        </p:txBody>
      </p:sp>
    </p:spTree>
    <p:extLst>
      <p:ext uri="{BB962C8B-B14F-4D97-AF65-F5344CB8AC3E}">
        <p14:creationId xmlns:p14="http://schemas.microsoft.com/office/powerpoint/2010/main" val="99723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494" y="0"/>
            <a:ext cx="1541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Project</a:t>
            </a:r>
          </a:p>
          <a:p>
            <a:endParaRPr lang="en-US" sz="3600" b="1" dirty="0"/>
          </a:p>
          <a:p>
            <a:r>
              <a:rPr lang="en-US" sz="3600" b="1" dirty="0"/>
              <a:t>Task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494" y="1979023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 array sorting algorithm on Single-Cycle Processor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5494" y="2379133"/>
            <a:ext cx="112790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/>
              <a:t>Initialize instruction mem with your </a:t>
            </a:r>
            <a:r>
              <a:rPr lang="en-US" sz="2000" dirty="0" err="1"/>
              <a:t>inst</a:t>
            </a:r>
            <a:r>
              <a:rPr lang="en-US" sz="2000" dirty="0"/>
              <a:t> of bubble sort. You will have to increase size of ins mem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/>
              <a:t>To do this, you may use Venus </a:t>
            </a:r>
            <a:r>
              <a:rPr lang="en-US" sz="2000" dirty="0" err="1"/>
              <a:t>Kvakil</a:t>
            </a:r>
            <a:r>
              <a:rPr lang="en-US" sz="2000" dirty="0"/>
              <a:t> carefully (convert the assembly into hex). One instruction consists of 8hex digits.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/>
              <a:t>2 hex digits can be stored in one location of </a:t>
            </a:r>
            <a:r>
              <a:rPr lang="en-US" sz="2000" dirty="0" err="1"/>
              <a:t>inst</a:t>
            </a:r>
            <a:r>
              <a:rPr lang="en-US" sz="2000" dirty="0"/>
              <a:t> mem array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 err="1"/>
              <a:t>Kvakil</a:t>
            </a:r>
            <a:r>
              <a:rPr lang="en-US" sz="2000" dirty="0"/>
              <a:t> uses </a:t>
            </a:r>
            <a:r>
              <a:rPr lang="en-US" sz="2000" b="1" dirty="0" err="1"/>
              <a:t>lw</a:t>
            </a:r>
            <a:r>
              <a:rPr lang="en-US" sz="2000" dirty="0"/>
              <a:t>. You need </a:t>
            </a:r>
            <a:r>
              <a:rPr lang="en-US" sz="2000" b="1" dirty="0" err="1"/>
              <a:t>ld</a:t>
            </a:r>
            <a:r>
              <a:rPr lang="en-US" sz="2000" dirty="0"/>
              <a:t> (load double word). So update </a:t>
            </a:r>
            <a:r>
              <a:rPr lang="en-US" sz="2000" dirty="0" err="1"/>
              <a:t>lw</a:t>
            </a:r>
            <a:r>
              <a:rPr lang="en-US" sz="2000" dirty="0"/>
              <a:t> </a:t>
            </a:r>
            <a:r>
              <a:rPr lang="en-US" sz="2000" dirty="0" err="1"/>
              <a:t>inst</a:t>
            </a:r>
            <a:r>
              <a:rPr lang="en-US" sz="2000" dirty="0"/>
              <a:t> hex code to get </a:t>
            </a:r>
            <a:r>
              <a:rPr lang="en-US" sz="2000" dirty="0" err="1"/>
              <a:t>ld</a:t>
            </a:r>
            <a:r>
              <a:rPr lang="en-US" sz="2000" dirty="0"/>
              <a:t> code manually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/>
              <a:t>Base address of array can be 0 (in </a:t>
            </a:r>
            <a:r>
              <a:rPr lang="en-US" sz="2000" dirty="0" err="1"/>
              <a:t>Kvakil</a:t>
            </a:r>
            <a:r>
              <a:rPr lang="en-US" sz="2000" dirty="0"/>
              <a:t> there was a single memory for </a:t>
            </a:r>
            <a:r>
              <a:rPr lang="en-US" sz="2000" dirty="0" err="1"/>
              <a:t>inst</a:t>
            </a:r>
            <a:r>
              <a:rPr lang="en-US" sz="2000" dirty="0"/>
              <a:t> and data, so we had to use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/>
              <a:t>Base address (0x100 , 0x200) to store arrays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/>
              <a:t>No need to initialize an array using for loop. You can directly populate the array in Data Mem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/>
              <a:t>Keep in mind, currently the data mem has 64 locations only, so at max it can store 8 elements (8B wide) unless you increase its size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/>
              <a:t>Array length should be valid</a:t>
            </a:r>
          </a:p>
        </p:txBody>
      </p:sp>
    </p:spTree>
    <p:extLst>
      <p:ext uri="{BB962C8B-B14F-4D97-AF65-F5344CB8AC3E}">
        <p14:creationId xmlns:p14="http://schemas.microsoft.com/office/powerpoint/2010/main" val="298994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1" y="1067"/>
            <a:ext cx="10043128" cy="672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4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494" y="0"/>
            <a:ext cx="1541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Project</a:t>
            </a:r>
          </a:p>
          <a:p>
            <a:endParaRPr lang="en-US" sz="3600" b="1" dirty="0"/>
          </a:p>
          <a:p>
            <a:r>
              <a:rPr lang="en-US" sz="3600" b="1" dirty="0"/>
              <a:t>Task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494" y="1979023"/>
            <a:ext cx="3797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 implement pipelined processor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5494" y="2566334"/>
            <a:ext cx="113380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Refer to pages 2 and 3 of the project guidelines document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Implement pipeline registers as separate modules or by simply creating registers in the top module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Revise connections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Forwarding unit and its connections are shown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It can’t run all types of instructions right now as only the forwarding unit is added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Hazards that need stall or pipeline flush can’t be catered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So test the working of this pipelined processor for instructions that include data dependencies in R-type format only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Test cases matter!</a:t>
            </a:r>
          </a:p>
        </p:txBody>
      </p:sp>
    </p:spTree>
    <p:extLst>
      <p:ext uri="{BB962C8B-B14F-4D97-AF65-F5344CB8AC3E}">
        <p14:creationId xmlns:p14="http://schemas.microsoft.com/office/powerpoint/2010/main" val="274136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494" y="0"/>
            <a:ext cx="1541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Project</a:t>
            </a:r>
          </a:p>
          <a:p>
            <a:endParaRPr lang="en-US" sz="3600" b="1" dirty="0"/>
          </a:p>
          <a:p>
            <a:r>
              <a:rPr lang="en-US" sz="3600" b="1" dirty="0"/>
              <a:t>Task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494" y="1979023"/>
            <a:ext cx="9251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 add stall and pipeline flush logics and run sorting algorithm on Pipelined processor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5494" y="2566334"/>
            <a:ext cx="7729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Refer to your textbook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Add functionality for stall and pipeline flush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Use simple test cases to check the working for stall and flush logic verification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Finally test the complete sorting algorithm on it!!</a:t>
            </a:r>
          </a:p>
        </p:txBody>
      </p:sp>
    </p:spTree>
    <p:extLst>
      <p:ext uri="{BB962C8B-B14F-4D97-AF65-F5344CB8AC3E}">
        <p14:creationId xmlns:p14="http://schemas.microsoft.com/office/powerpoint/2010/main" val="71953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950F8B2E86E74384E8ADD162DB2761" ma:contentTypeVersion="12" ma:contentTypeDescription="Create a new document." ma:contentTypeScope="" ma:versionID="17d12a3549119ae52c4fc39193427180">
  <xsd:schema xmlns:xsd="http://www.w3.org/2001/XMLSchema" xmlns:xs="http://www.w3.org/2001/XMLSchema" xmlns:p="http://schemas.microsoft.com/office/2006/metadata/properties" xmlns:ns3="b745a92b-9250-41c7-a782-e51b010befd9" xmlns:ns4="be6482a0-3888-4602-b378-16559acdf3ad" targetNamespace="http://schemas.microsoft.com/office/2006/metadata/properties" ma:root="true" ma:fieldsID="ff24872e5191c6c5e5870cd5881fd90e" ns3:_="" ns4:_="">
    <xsd:import namespace="b745a92b-9250-41c7-a782-e51b010befd9"/>
    <xsd:import namespace="be6482a0-3888-4602-b378-16559acdf3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5a92b-9250-41c7-a782-e51b010bef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6482a0-3888-4602-b378-16559acdf3a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D83343-06FE-4540-9222-E106FB0E724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be6482a0-3888-4602-b378-16559acdf3ad"/>
    <ds:schemaRef ds:uri="http://schemas.microsoft.com/office/2006/documentManagement/types"/>
    <ds:schemaRef ds:uri="b745a92b-9250-41c7-a782-e51b010befd9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464B82-262F-4950-A002-7A73B55F79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1FE458-6884-4462-ADD9-2C92D5B1E2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5a92b-9250-41c7-a782-e51b010befd9"/>
    <ds:schemaRef ds:uri="be6482a0-3888-4602-b378-16559acdf3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450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Aiman Najeeb</dc:creator>
  <cp:lastModifiedBy>Aiman Najeeb</cp:lastModifiedBy>
  <cp:revision>22</cp:revision>
  <dcterms:created xsi:type="dcterms:W3CDTF">2020-03-19T05:39:13Z</dcterms:created>
  <dcterms:modified xsi:type="dcterms:W3CDTF">2022-04-14T08:04:39Z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0x01010038950F8B2E86E74384E8ADD162DB2761</vt:lpwstr>
  </property>
</Properties>
</file>