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0"/>
  </p:notesMasterIdLst>
  <p:sldIdLst>
    <p:sldId id="258" r:id="rId3"/>
    <p:sldId id="257" r:id="rId4"/>
    <p:sldId id="260" r:id="rId5"/>
    <p:sldId id="275" r:id="rId6"/>
    <p:sldId id="261" r:id="rId7"/>
    <p:sldId id="274" r:id="rId8"/>
    <p:sldId id="277" r:id="rId9"/>
    <p:sldId id="288" r:id="rId10"/>
    <p:sldId id="290" r:id="rId11"/>
    <p:sldId id="289" r:id="rId12"/>
    <p:sldId id="292" r:id="rId13"/>
    <p:sldId id="291" r:id="rId14"/>
    <p:sldId id="293" r:id="rId15"/>
    <p:sldId id="294" r:id="rId16"/>
    <p:sldId id="280" r:id="rId17"/>
    <p:sldId id="295" r:id="rId18"/>
    <p:sldId id="28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asgher Noorudddin" initials="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F55"/>
    <a:srgbClr val="996600"/>
    <a:srgbClr val="008000"/>
    <a:srgbClr val="FFFF66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 autoAdjust="0"/>
  </p:normalViewPr>
  <p:slideViewPr>
    <p:cSldViewPr>
      <p:cViewPr varScale="1">
        <p:scale>
          <a:sx n="87" d="100"/>
          <a:sy n="87" d="100"/>
        </p:scale>
        <p:origin x="137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0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  <a:defRPr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2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1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88AC-FB0C-48C5-9546-BFA209E1C0B0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9304" y="472621"/>
            <a:ext cx="6248401" cy="1546679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CMS Made Easy…Automated Chatbot for Students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44" y="2345007"/>
            <a:ext cx="1788877" cy="1488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878" y="2556894"/>
            <a:ext cx="30715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itchFamily="34" charset="0"/>
              </a:rPr>
              <a:t>Group Members:</a:t>
            </a:r>
            <a:r>
              <a:rPr lang="en-US" sz="2000" dirty="0">
                <a:latin typeface="Calibri" pitchFamily="34" charset="0"/>
              </a:rPr>
              <a:t> </a:t>
            </a:r>
            <a:endParaRPr lang="en-GB" sz="2000" dirty="0">
              <a:latin typeface="Calibri" pitchFamily="34" charset="0"/>
            </a:endParaRPr>
          </a:p>
          <a:p>
            <a:pPr algn="ctr"/>
            <a:r>
              <a:rPr lang="en-US" sz="2000" dirty="0">
                <a:latin typeface="Calibri" pitchFamily="34" charset="0"/>
              </a:rPr>
              <a:t>Saad Nasir</a:t>
            </a:r>
          </a:p>
          <a:p>
            <a:pPr algn="ctr"/>
            <a:r>
              <a:rPr lang="en-US" sz="2000" dirty="0">
                <a:latin typeface="Calibri" pitchFamily="34" charset="0"/>
              </a:rPr>
              <a:t>Balaj Yousuf</a:t>
            </a:r>
          </a:p>
          <a:p>
            <a:pPr algn="ctr"/>
            <a:r>
              <a:rPr lang="en-US" sz="2000" dirty="0">
                <a:latin typeface="Calibri" pitchFamily="34" charset="0"/>
              </a:rPr>
              <a:t>Usama Amjad</a:t>
            </a:r>
          </a:p>
          <a:p>
            <a:pPr algn="ctr"/>
            <a:endParaRPr lang="en-US" sz="2000" dirty="0">
              <a:latin typeface="Calibri" pitchFamily="34" charset="0"/>
            </a:endParaRPr>
          </a:p>
          <a:p>
            <a:pPr algn="ctr"/>
            <a:r>
              <a:rPr lang="en-US" sz="2000" b="1" dirty="0">
                <a:latin typeface="Calibri" pitchFamily="34" charset="0"/>
              </a:rPr>
              <a:t>Supervisor:</a:t>
            </a:r>
            <a:endParaRPr lang="en-US" sz="2000" dirty="0">
              <a:latin typeface="Calibri" pitchFamily="34" charset="0"/>
            </a:endParaRPr>
          </a:p>
          <a:p>
            <a:pPr algn="ctr"/>
            <a:r>
              <a:rPr lang="en-US" sz="2000" dirty="0">
                <a:latin typeface="Calibri" pitchFamily="34" charset="0"/>
              </a:rPr>
              <a:t> Prof. Imran Khan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6435821" y="380999"/>
            <a:ext cx="803179" cy="68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6428" y="-1"/>
            <a:ext cx="1974184" cy="707886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  Final Evaluation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4980"/>
            <a:ext cx="5864012" cy="2243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sosceles Triangle 18"/>
          <p:cNvSpPr/>
          <p:nvPr/>
        </p:nvSpPr>
        <p:spPr>
          <a:xfrm>
            <a:off x="6858000" y="273957"/>
            <a:ext cx="616857" cy="4880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599" y="20193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76600" y="6362701"/>
            <a:ext cx="5864012" cy="45720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Hamdard</a:t>
            </a:r>
            <a:r>
              <a:rPr lang="en-US" sz="2000" dirty="0"/>
              <a:t> University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598" y="6800850"/>
            <a:ext cx="5864013" cy="98099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7</a:t>
            </a:r>
            <a:r>
              <a:rPr lang="en-US" dirty="0">
                <a:latin typeface="Tw Cen MT" panose="020B0602020104020603" pitchFamily="34" charset="0"/>
              </a:rPr>
              <a:t> – 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Front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27" y="1722438"/>
            <a:ext cx="8057345" cy="4525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CE8028-C00B-44D4-B9DD-7C7E0C6E7C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84325"/>
            <a:ext cx="8067272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8</a:t>
            </a:r>
            <a:r>
              <a:rPr lang="en-US" dirty="0">
                <a:latin typeface="Tw Cen MT" panose="020B0602020104020603" pitchFamily="34" charset="0"/>
              </a:rPr>
              <a:t> – 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used MongoDB as our No SQL Database. </a:t>
            </a:r>
          </a:p>
          <a:p>
            <a:r>
              <a:rPr lang="en-US" dirty="0"/>
              <a:t>The idea of using MongoDB was that it provides a fast query scalable database and backend as a service.</a:t>
            </a:r>
          </a:p>
          <a:p>
            <a:r>
              <a:rPr lang="en-US" dirty="0"/>
              <a:t> The service provides application developers an API that allows application data to be synchronized across clients and stored on MongoDB cloud.</a:t>
            </a:r>
          </a:p>
        </p:txBody>
      </p:sp>
    </p:spTree>
    <p:extLst>
      <p:ext uri="{BB962C8B-B14F-4D97-AF65-F5344CB8AC3E}">
        <p14:creationId xmlns:p14="http://schemas.microsoft.com/office/powerpoint/2010/main" val="24619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8</a:t>
            </a:r>
            <a:r>
              <a:rPr lang="en-US" dirty="0">
                <a:latin typeface="Tw Cen MT" panose="020B0602020104020603" pitchFamily="34" charset="0"/>
              </a:rPr>
              <a:t> – 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722438"/>
            <a:ext cx="8050083" cy="452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82C4C-017F-44A2-BE1C-1226CA488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438"/>
            <a:ext cx="9144000" cy="46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9</a:t>
            </a:r>
            <a:r>
              <a:rPr lang="en-US" dirty="0">
                <a:latin typeface="Tw Cen MT" panose="020B0602020104020603" pitchFamily="34" charset="0"/>
              </a:rPr>
              <a:t> – 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Back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Backend we are using Python as our programming language.</a:t>
            </a:r>
          </a:p>
          <a:p>
            <a:r>
              <a:rPr lang="en-US" dirty="0"/>
              <a:t>For data cleansing and training our model we will use python libraries Scikit, Pandas, Numpy, Keras ,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9</a:t>
            </a:r>
            <a:r>
              <a:rPr lang="en-US" dirty="0">
                <a:latin typeface="Tw Cen MT" panose="020B0602020104020603" pitchFamily="34" charset="0"/>
              </a:rPr>
              <a:t> – 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Back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" y="1857374"/>
            <a:ext cx="7675938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2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10 – Process Flow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6" y="1676400"/>
            <a:ext cx="7696200" cy="45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 – Final Deliverables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Our own algorithm which detects features of the user. Algorithm created using cognitive + machine learning + deep learning models.</a:t>
            </a:r>
          </a:p>
          <a:p>
            <a:r>
              <a:rPr lang="en-US" dirty="0"/>
              <a:t>A working web application through which admin can login and see registered users  features.</a:t>
            </a:r>
          </a:p>
          <a:p>
            <a:r>
              <a:rPr lang="en-US" dirty="0"/>
              <a:t>A research paper in which detailed process has been explained which will be submitted with the report.</a:t>
            </a:r>
          </a:p>
        </p:txBody>
      </p:sp>
    </p:spTree>
    <p:extLst>
      <p:ext uri="{BB962C8B-B14F-4D97-AF65-F5344CB8AC3E}">
        <p14:creationId xmlns:p14="http://schemas.microsoft.com/office/powerpoint/2010/main" val="312073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6600"/>
            <a:ext cx="8122664" cy="914400"/>
          </a:xfrm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49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77340"/>
            <a:ext cx="8610600" cy="4495800"/>
          </a:xfrm>
        </p:spPr>
        <p:txBody>
          <a:bodyPr numCol="2">
            <a:normAutofit/>
          </a:bodyPr>
          <a:lstStyle/>
          <a:p>
            <a:pPr algn="just"/>
            <a:r>
              <a:rPr lang="en-US" sz="2500" dirty="0"/>
              <a:t>Problem Statement </a:t>
            </a:r>
          </a:p>
          <a:p>
            <a:pPr algn="just"/>
            <a:r>
              <a:rPr lang="en-US" sz="2500" dirty="0"/>
              <a:t>Motivation</a:t>
            </a:r>
          </a:p>
          <a:p>
            <a:pPr algn="just"/>
            <a:r>
              <a:rPr lang="en-US" sz="2500" dirty="0"/>
              <a:t>Scope</a:t>
            </a:r>
          </a:p>
          <a:p>
            <a:pPr algn="just"/>
            <a:r>
              <a:rPr lang="en-US" sz="2500" dirty="0"/>
              <a:t>Objective</a:t>
            </a:r>
          </a:p>
          <a:p>
            <a:pPr algn="just"/>
            <a:r>
              <a:rPr lang="en-US" sz="2500" dirty="0"/>
              <a:t>Progress Evaluation</a:t>
            </a:r>
          </a:p>
          <a:p>
            <a:pPr algn="just"/>
            <a:r>
              <a:rPr lang="en-US" sz="2500" dirty="0"/>
              <a:t>Front End</a:t>
            </a:r>
          </a:p>
          <a:p>
            <a:pPr algn="just"/>
            <a:r>
              <a:rPr lang="en-US" sz="2500" dirty="0"/>
              <a:t>Database</a:t>
            </a:r>
          </a:p>
          <a:p>
            <a:pPr algn="just"/>
            <a:r>
              <a:rPr lang="en-US" sz="2500" dirty="0"/>
              <a:t>Back End</a:t>
            </a:r>
          </a:p>
          <a:p>
            <a:pPr algn="just"/>
            <a:r>
              <a:rPr lang="en-US" sz="2500" dirty="0"/>
              <a:t>Process Flow Diagram</a:t>
            </a:r>
          </a:p>
          <a:p>
            <a:pPr algn="just"/>
            <a:r>
              <a:rPr lang="en-US" sz="2500" dirty="0"/>
              <a:t>Final Deliverables</a:t>
            </a:r>
          </a:p>
          <a:p>
            <a:pPr marL="0" indent="0" algn="just">
              <a:buNone/>
            </a:pPr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– 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 this technologically advanced world, navigating between pages or to perform queries in every other page wastes a lot of time</a:t>
            </a:r>
            <a:r>
              <a:rPr lang="en-US" sz="2500" dirty="0"/>
              <a:t>.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People now a days prefer those applications where they can see everything in just one place.</a:t>
            </a:r>
            <a:endParaRPr lang="en-US" sz="2200" dirty="0"/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Stereotype websites are being replaced by Single Page Applications and Progressive Web Apps</a:t>
            </a:r>
            <a:r>
              <a:rPr lang="en-US" sz="25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 – Motivation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From my personal experience, navigating between CMS takes a lot of time. </a:t>
            </a:r>
          </a:p>
          <a:p>
            <a:pPr algn="just"/>
            <a:r>
              <a:rPr lang="en-US" sz="2500" dirty="0"/>
              <a:t>For e.g. just to see my current schedule or transport or tuition fee we have to navigate back and forth on average 4 times. </a:t>
            </a:r>
          </a:p>
          <a:p>
            <a:pPr algn="just"/>
            <a:r>
              <a:rPr lang="en-US" sz="2500" dirty="0"/>
              <a:t>In the age where 5G is evolving the world, this is a no brainer. Chatbots are one of many solutions that can solve this problem. </a:t>
            </a:r>
          </a:p>
          <a:p>
            <a:pPr algn="just"/>
            <a:r>
              <a:rPr lang="en-US" sz="2500" dirty="0"/>
              <a:t>You just ask chatbot the question, it will provide with you the relevant answers.</a:t>
            </a:r>
          </a:p>
        </p:txBody>
      </p:sp>
    </p:spTree>
    <p:extLst>
      <p:ext uri="{BB962C8B-B14F-4D97-AF65-F5344CB8AC3E}">
        <p14:creationId xmlns:p14="http://schemas.microsoft.com/office/powerpoint/2010/main" val="3900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 – </a:t>
            </a:r>
            <a:r>
              <a:rPr lang="en-US" dirty="0">
                <a:solidFill>
                  <a:srgbClr val="775F55"/>
                </a:solidFill>
              </a:rPr>
              <a:t>Scope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/>
              <a:t>Chatbot will provide a unique way of seeing data and visualizing with CMS. It will make user fun to open CMS..</a:t>
            </a:r>
          </a:p>
          <a:p>
            <a:pPr algn="just"/>
            <a:r>
              <a:rPr lang="en-US" sz="2500" dirty="0"/>
              <a:t>Design our own Cognitive Algorithm.</a:t>
            </a:r>
          </a:p>
          <a:p>
            <a:pPr algn="just"/>
            <a:r>
              <a:rPr lang="en-US" sz="2500" dirty="0"/>
              <a:t>Train our machine learning models until they are fitting enough to be used on application</a:t>
            </a:r>
          </a:p>
          <a:p>
            <a:pPr algn="just"/>
            <a:r>
              <a:rPr lang="en-US" sz="2500" dirty="0"/>
              <a:t>Make a Mobile Based Application which would integrate with our Machine Learning model.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 – Objective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The objective is to develop a generalized algorithm that is able to detect what user wants to know with the help of Artificial Intelligence and provide appropriate answer. </a:t>
            </a:r>
          </a:p>
          <a:p>
            <a:pPr algn="just"/>
            <a:r>
              <a:rPr lang="en-US" sz="2500" dirty="0"/>
              <a:t>The Aim is to develop a model that can be integrated with our own university CMS and help students serve better way. </a:t>
            </a:r>
          </a:p>
          <a:p>
            <a:pPr algn="just"/>
            <a:r>
              <a:rPr lang="en-US" sz="2500" dirty="0"/>
              <a:t>Using the Artificial Intelligence, specifically through Machine Learning</a:t>
            </a:r>
          </a:p>
          <a:p>
            <a:pPr algn="just"/>
            <a:r>
              <a:rPr lang="en-US" sz="2500" dirty="0"/>
              <a:t>To develop a project, which requires extensive amount of research on human social behavior.</a:t>
            </a:r>
          </a:p>
        </p:txBody>
      </p:sp>
    </p:spTree>
    <p:extLst>
      <p:ext uri="{BB962C8B-B14F-4D97-AF65-F5344CB8AC3E}">
        <p14:creationId xmlns:p14="http://schemas.microsoft.com/office/powerpoint/2010/main" val="3191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0668" y="252579"/>
            <a:ext cx="8122664" cy="914400"/>
          </a:xfrm>
          <a:ln>
            <a:noFill/>
          </a:ln>
        </p:spPr>
        <p:txBody>
          <a:bodyPr>
            <a:normAutofit/>
          </a:bodyPr>
          <a:lstStyle/>
          <a:p>
            <a:pPr algn="ctr" rtl="1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6 </a:t>
            </a:r>
            <a:r>
              <a:rPr lang="en-US" dirty="0"/>
              <a:t>–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 Progress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our own dataset.</a:t>
            </a:r>
          </a:p>
          <a:p>
            <a:r>
              <a:rPr lang="en-US" dirty="0"/>
              <a:t>Then we performed some data cleansing operations on queries dataset to make it ready to be trained for our model</a:t>
            </a:r>
          </a:p>
          <a:p>
            <a:r>
              <a:rPr lang="en-US" dirty="0"/>
              <a:t>Then we trained our model and did keyword matching to detect features of the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22664" cy="768016"/>
          </a:xfrm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6</a:t>
            </a:r>
            <a:r>
              <a:rPr lang="en-US" dirty="0">
                <a:latin typeface="Tw Cen MT" panose="020B0602020104020603" pitchFamily="34" charset="0"/>
              </a:rPr>
              <a:t> –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 Progress 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/>
          <a:stretch/>
        </p:blipFill>
        <p:spPr>
          <a:xfrm>
            <a:off x="2133600" y="1676400"/>
            <a:ext cx="5257799" cy="4572000"/>
          </a:xfrm>
        </p:spPr>
      </p:pic>
    </p:spTree>
    <p:extLst>
      <p:ext uri="{BB962C8B-B14F-4D97-AF65-F5344CB8AC3E}">
        <p14:creationId xmlns:p14="http://schemas.microsoft.com/office/powerpoint/2010/main" val="94196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7</a:t>
            </a:r>
            <a:r>
              <a:rPr lang="en-US" dirty="0">
                <a:latin typeface="Tw Cen MT" panose="020B0602020104020603" pitchFamily="34" charset="0"/>
              </a:rPr>
              <a:t> –</a:t>
            </a:r>
            <a:r>
              <a:rPr lang="en-US" dirty="0">
                <a:solidFill>
                  <a:srgbClr val="775F55"/>
                </a:solidFill>
                <a:latin typeface="Tw Cen MT" panose="020B0602020104020603" pitchFamily="34" charset="0"/>
              </a:rPr>
              <a:t> Front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CMS Made Easy…Chatbot for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1279525"/>
            <a:ext cx="533400" cy="244475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front end we have used Angular 8 and Ionic and bootstrap to design our mobile application and Flask for our server side programming.</a:t>
            </a:r>
          </a:p>
        </p:txBody>
      </p:sp>
    </p:spTree>
    <p:extLst>
      <p:ext uri="{BB962C8B-B14F-4D97-AF65-F5344CB8AC3E}">
        <p14:creationId xmlns:p14="http://schemas.microsoft.com/office/powerpoint/2010/main" val="2257319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5602</TotalTime>
  <Words>737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Calibri</vt:lpstr>
      <vt:lpstr>Courier New</vt:lpstr>
      <vt:lpstr>Times New Roman</vt:lpstr>
      <vt:lpstr>Tw Cen MT</vt:lpstr>
      <vt:lpstr>Wingdings</vt:lpstr>
      <vt:lpstr>Wingdings 2</vt:lpstr>
      <vt:lpstr>Median</vt:lpstr>
      <vt:lpstr>Custom Design</vt:lpstr>
      <vt:lpstr>PowerPoint Presentation</vt:lpstr>
      <vt:lpstr>Summary </vt:lpstr>
      <vt:lpstr>2 – Problem Statement </vt:lpstr>
      <vt:lpstr>3 – Motivation</vt:lpstr>
      <vt:lpstr>4 – Scope </vt:lpstr>
      <vt:lpstr>5 – Objective</vt:lpstr>
      <vt:lpstr>6 – Progress Evaluation</vt:lpstr>
      <vt:lpstr>6 – Progress Evaluation</vt:lpstr>
      <vt:lpstr>7 – Front End</vt:lpstr>
      <vt:lpstr>7 – Front End</vt:lpstr>
      <vt:lpstr>8 – Database</vt:lpstr>
      <vt:lpstr>8 – Database</vt:lpstr>
      <vt:lpstr>9 – Back End</vt:lpstr>
      <vt:lpstr>9 – Back End</vt:lpstr>
      <vt:lpstr>10 – Process Flow Diagram</vt:lpstr>
      <vt:lpstr>11 – Final Deliverables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Aliasgher Nooruddin</dc:creator>
  <cp:lastModifiedBy>Aliasgher Nooruddin</cp:lastModifiedBy>
  <cp:revision>427</cp:revision>
  <dcterms:created xsi:type="dcterms:W3CDTF">2015-09-23T05:32:20Z</dcterms:created>
  <dcterms:modified xsi:type="dcterms:W3CDTF">2020-11-10T20:53:44Z</dcterms:modified>
</cp:coreProperties>
</file>