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62" r:id="rId4"/>
  </p:sldMasterIdLst>
  <p:notesMasterIdLst>
    <p:notesMasterId r:id="rId9"/>
  </p:notesMasterIdLst>
  <p:handoutMasterIdLst>
    <p:handoutMasterId r:id="rId10"/>
  </p:handoutMasterIdLst>
  <p:sldIdLst>
    <p:sldId id="256" r:id="rId5"/>
    <p:sldId id="277" r:id="rId6"/>
    <p:sldId id="278" r:id="rId7"/>
    <p:sldId id="27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074CAF-FCCB-46A4-B676-E207562B94C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8AB0E22-250A-4F1F-B75F-3BBBD1F3D54B}">
      <dgm:prSet/>
      <dgm:spPr/>
      <dgm:t>
        <a:bodyPr/>
        <a:lstStyle/>
        <a:p>
          <a:r>
            <a:rPr lang="ko-KR"/>
            <a:t>왜 나는 </a:t>
          </a:r>
          <a:r>
            <a:rPr lang="en-US"/>
            <a:t>MONGO DB</a:t>
          </a:r>
          <a:r>
            <a:rPr lang="ko-KR"/>
            <a:t>를 이야기하는가</a:t>
          </a:r>
          <a:r>
            <a:rPr lang="en-US"/>
            <a:t>?</a:t>
          </a:r>
        </a:p>
      </dgm:t>
    </dgm:pt>
    <dgm:pt modelId="{ABA60E3D-4803-4EEF-83C8-9DB9DABC19A7}" type="parTrans" cxnId="{DA494E54-477C-443F-AFFF-72D5FAAC458A}">
      <dgm:prSet/>
      <dgm:spPr/>
      <dgm:t>
        <a:bodyPr/>
        <a:lstStyle/>
        <a:p>
          <a:endParaRPr lang="en-US"/>
        </a:p>
      </dgm:t>
    </dgm:pt>
    <dgm:pt modelId="{86AE2F2B-193E-4DC5-910B-C97DC26E827B}" type="sibTrans" cxnId="{DA494E54-477C-443F-AFFF-72D5FAAC458A}">
      <dgm:prSet/>
      <dgm:spPr/>
      <dgm:t>
        <a:bodyPr/>
        <a:lstStyle/>
        <a:p>
          <a:endParaRPr lang="en-US"/>
        </a:p>
      </dgm:t>
    </dgm:pt>
    <dgm:pt modelId="{8D593368-9692-48D2-BCD0-FD36E3D2E69A}">
      <dgm:prSet/>
      <dgm:spPr/>
      <dgm:t>
        <a:bodyPr/>
        <a:lstStyle/>
        <a:p>
          <a:r>
            <a:rPr lang="en-US"/>
            <a:t>1) </a:t>
          </a:r>
          <a:r>
            <a:rPr lang="ko-KR"/>
            <a:t>그냥 할게 없어서</a:t>
          </a:r>
          <a:endParaRPr lang="en-US"/>
        </a:p>
      </dgm:t>
    </dgm:pt>
    <dgm:pt modelId="{FE7649DC-6CE1-4EA3-90D3-D1739E440514}" type="parTrans" cxnId="{BB46F5EC-692E-4B6D-A776-78C390A5171B}">
      <dgm:prSet/>
      <dgm:spPr/>
      <dgm:t>
        <a:bodyPr/>
        <a:lstStyle/>
        <a:p>
          <a:endParaRPr lang="en-US"/>
        </a:p>
      </dgm:t>
    </dgm:pt>
    <dgm:pt modelId="{243DF6EA-9F50-47E6-BB6E-576BD36957BE}" type="sibTrans" cxnId="{BB46F5EC-692E-4B6D-A776-78C390A5171B}">
      <dgm:prSet/>
      <dgm:spPr/>
      <dgm:t>
        <a:bodyPr/>
        <a:lstStyle/>
        <a:p>
          <a:endParaRPr lang="en-US"/>
        </a:p>
      </dgm:t>
    </dgm:pt>
    <dgm:pt modelId="{7BAF5211-B642-4B09-89BA-A0F7AF690741}">
      <dgm:prSet/>
      <dgm:spPr/>
      <dgm:t>
        <a:bodyPr/>
        <a:lstStyle/>
        <a:p>
          <a:r>
            <a:rPr lang="en-US"/>
            <a:t>2) </a:t>
          </a:r>
          <a:r>
            <a:rPr lang="ko-KR"/>
            <a:t>나는 이것도 할줄알아</a:t>
          </a:r>
          <a:endParaRPr lang="en-US"/>
        </a:p>
      </dgm:t>
    </dgm:pt>
    <dgm:pt modelId="{5A4F5A5A-CFEB-462D-8EAB-D4450D424A8C}" type="parTrans" cxnId="{417BAD02-5FA8-4604-945A-9637B0AA5EC8}">
      <dgm:prSet/>
      <dgm:spPr/>
      <dgm:t>
        <a:bodyPr/>
        <a:lstStyle/>
        <a:p>
          <a:endParaRPr lang="en-US"/>
        </a:p>
      </dgm:t>
    </dgm:pt>
    <dgm:pt modelId="{0CBE26D4-E8C9-4AB9-9E01-438A6E9B63C9}" type="sibTrans" cxnId="{417BAD02-5FA8-4604-945A-9637B0AA5EC8}">
      <dgm:prSet/>
      <dgm:spPr/>
      <dgm:t>
        <a:bodyPr/>
        <a:lstStyle/>
        <a:p>
          <a:endParaRPr lang="en-US"/>
        </a:p>
      </dgm:t>
    </dgm:pt>
    <dgm:pt modelId="{AA46119C-DC36-4F23-882F-6E903A92D828}">
      <dgm:prSet/>
      <dgm:spPr/>
      <dgm:t>
        <a:bodyPr/>
        <a:lstStyle/>
        <a:p>
          <a:r>
            <a:rPr lang="en-US"/>
            <a:t>3) </a:t>
          </a:r>
          <a:r>
            <a:rPr lang="ko-KR"/>
            <a:t>몽고간장을 좋아해서</a:t>
          </a:r>
          <a:endParaRPr lang="en-US"/>
        </a:p>
      </dgm:t>
    </dgm:pt>
    <dgm:pt modelId="{0C90AEA3-EE0A-4980-94AE-2F97C3DA5F56}" type="parTrans" cxnId="{66E185E0-648B-4ED0-A26C-505655E1629E}">
      <dgm:prSet/>
      <dgm:spPr/>
      <dgm:t>
        <a:bodyPr/>
        <a:lstStyle/>
        <a:p>
          <a:endParaRPr lang="en-US"/>
        </a:p>
      </dgm:t>
    </dgm:pt>
    <dgm:pt modelId="{D045C7E3-47B7-4661-81B6-7E171C372FED}" type="sibTrans" cxnId="{66E185E0-648B-4ED0-A26C-505655E1629E}">
      <dgm:prSet/>
      <dgm:spPr/>
      <dgm:t>
        <a:bodyPr/>
        <a:lstStyle/>
        <a:p>
          <a:endParaRPr lang="en-US"/>
        </a:p>
      </dgm:t>
    </dgm:pt>
    <dgm:pt modelId="{D08B6D13-821F-408D-9729-94B361D0DA66}">
      <dgm:prSet/>
      <dgm:spPr/>
      <dgm:t>
        <a:bodyPr/>
        <a:lstStyle/>
        <a:p>
          <a:r>
            <a:rPr lang="en-US"/>
            <a:t>4) </a:t>
          </a:r>
          <a:r>
            <a:rPr lang="ko-KR"/>
            <a:t>살면서 한번은 만날 것 같아서</a:t>
          </a:r>
          <a:endParaRPr lang="en-US"/>
        </a:p>
      </dgm:t>
    </dgm:pt>
    <dgm:pt modelId="{837AD9E3-95E5-462C-951A-B56D04E0E0B1}" type="parTrans" cxnId="{7D9804DB-DDBE-4CD4-9299-8709C567E5E2}">
      <dgm:prSet/>
      <dgm:spPr/>
      <dgm:t>
        <a:bodyPr/>
        <a:lstStyle/>
        <a:p>
          <a:endParaRPr lang="en-US"/>
        </a:p>
      </dgm:t>
    </dgm:pt>
    <dgm:pt modelId="{2AA0E13B-3F18-4647-A179-C8779B9B22F0}" type="sibTrans" cxnId="{7D9804DB-DDBE-4CD4-9299-8709C567E5E2}">
      <dgm:prSet/>
      <dgm:spPr/>
      <dgm:t>
        <a:bodyPr/>
        <a:lstStyle/>
        <a:p>
          <a:endParaRPr lang="en-US"/>
        </a:p>
      </dgm:t>
    </dgm:pt>
    <dgm:pt modelId="{6C20B8F3-A91F-4A03-BAAD-4F8D395E76E1}" type="pres">
      <dgm:prSet presAssocID="{77074CAF-FCCB-46A4-B676-E207562B94C2}" presName="linear" presStyleCnt="0">
        <dgm:presLayoutVars>
          <dgm:animLvl val="lvl"/>
          <dgm:resizeHandles val="exact"/>
        </dgm:presLayoutVars>
      </dgm:prSet>
      <dgm:spPr/>
    </dgm:pt>
    <dgm:pt modelId="{0498E6AD-BA73-49B8-B8D2-1AD52193891C}" type="pres">
      <dgm:prSet presAssocID="{48AB0E22-250A-4F1F-B75F-3BBBD1F3D54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D3050DC-2CCE-4527-B8C9-C5B7A97D2F42}" type="pres">
      <dgm:prSet presAssocID="{86AE2F2B-193E-4DC5-910B-C97DC26E827B}" presName="spacer" presStyleCnt="0"/>
      <dgm:spPr/>
    </dgm:pt>
    <dgm:pt modelId="{1EB23F3F-2B84-4FC9-B2D8-ECF697022A91}" type="pres">
      <dgm:prSet presAssocID="{8D593368-9692-48D2-BCD0-FD36E3D2E69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D2FD18F-F0C2-4652-9AEE-0C4806C30480}" type="pres">
      <dgm:prSet presAssocID="{243DF6EA-9F50-47E6-BB6E-576BD36957BE}" presName="spacer" presStyleCnt="0"/>
      <dgm:spPr/>
    </dgm:pt>
    <dgm:pt modelId="{4E1B1840-7BBE-4171-A212-89609E7F8AFD}" type="pres">
      <dgm:prSet presAssocID="{7BAF5211-B642-4B09-89BA-A0F7AF69074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B346BDF-472F-44EC-B5B9-F130B605EF17}" type="pres">
      <dgm:prSet presAssocID="{0CBE26D4-E8C9-4AB9-9E01-438A6E9B63C9}" presName="spacer" presStyleCnt="0"/>
      <dgm:spPr/>
    </dgm:pt>
    <dgm:pt modelId="{73F2FDF5-CA6D-412C-AEDC-44851A0B503E}" type="pres">
      <dgm:prSet presAssocID="{AA46119C-DC36-4F23-882F-6E903A92D82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4983079-3DF7-49C3-8DAF-3A6925C6E7BB}" type="pres">
      <dgm:prSet presAssocID="{D045C7E3-47B7-4661-81B6-7E171C372FED}" presName="spacer" presStyleCnt="0"/>
      <dgm:spPr/>
    </dgm:pt>
    <dgm:pt modelId="{42AFAFEE-B48E-42D4-BD3F-A3C0EB890D5D}" type="pres">
      <dgm:prSet presAssocID="{D08B6D13-821F-408D-9729-94B361D0DA6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17BAD02-5FA8-4604-945A-9637B0AA5EC8}" srcId="{77074CAF-FCCB-46A4-B676-E207562B94C2}" destId="{7BAF5211-B642-4B09-89BA-A0F7AF690741}" srcOrd="2" destOrd="0" parTransId="{5A4F5A5A-CFEB-462D-8EAB-D4450D424A8C}" sibTransId="{0CBE26D4-E8C9-4AB9-9E01-438A6E9B63C9}"/>
    <dgm:cxn modelId="{BA2FE616-0526-4A48-818C-70F655920F79}" type="presOf" srcId="{8D593368-9692-48D2-BCD0-FD36E3D2E69A}" destId="{1EB23F3F-2B84-4FC9-B2D8-ECF697022A91}" srcOrd="0" destOrd="0" presId="urn:microsoft.com/office/officeart/2005/8/layout/vList2"/>
    <dgm:cxn modelId="{A0045020-316C-4F16-AFAA-1A71783E25A4}" type="presOf" srcId="{77074CAF-FCCB-46A4-B676-E207562B94C2}" destId="{6C20B8F3-A91F-4A03-BAAD-4F8D395E76E1}" srcOrd="0" destOrd="0" presId="urn:microsoft.com/office/officeart/2005/8/layout/vList2"/>
    <dgm:cxn modelId="{5BDF683D-B5C6-4908-A0FD-ADB914F8CC14}" type="presOf" srcId="{AA46119C-DC36-4F23-882F-6E903A92D828}" destId="{73F2FDF5-CA6D-412C-AEDC-44851A0B503E}" srcOrd="0" destOrd="0" presId="urn:microsoft.com/office/officeart/2005/8/layout/vList2"/>
    <dgm:cxn modelId="{DA494E54-477C-443F-AFFF-72D5FAAC458A}" srcId="{77074CAF-FCCB-46A4-B676-E207562B94C2}" destId="{48AB0E22-250A-4F1F-B75F-3BBBD1F3D54B}" srcOrd="0" destOrd="0" parTransId="{ABA60E3D-4803-4EEF-83C8-9DB9DABC19A7}" sibTransId="{86AE2F2B-193E-4DC5-910B-C97DC26E827B}"/>
    <dgm:cxn modelId="{FC165998-6644-416C-A208-D7C3B37A2F50}" type="presOf" srcId="{48AB0E22-250A-4F1F-B75F-3BBBD1F3D54B}" destId="{0498E6AD-BA73-49B8-B8D2-1AD52193891C}" srcOrd="0" destOrd="0" presId="urn:microsoft.com/office/officeart/2005/8/layout/vList2"/>
    <dgm:cxn modelId="{8A77239C-E900-454A-B430-C86E88845FB5}" type="presOf" srcId="{7BAF5211-B642-4B09-89BA-A0F7AF690741}" destId="{4E1B1840-7BBE-4171-A212-89609E7F8AFD}" srcOrd="0" destOrd="0" presId="urn:microsoft.com/office/officeart/2005/8/layout/vList2"/>
    <dgm:cxn modelId="{9BBBB3A6-C092-454C-8C11-2EA5734DD209}" type="presOf" srcId="{D08B6D13-821F-408D-9729-94B361D0DA66}" destId="{42AFAFEE-B48E-42D4-BD3F-A3C0EB890D5D}" srcOrd="0" destOrd="0" presId="urn:microsoft.com/office/officeart/2005/8/layout/vList2"/>
    <dgm:cxn modelId="{7D9804DB-DDBE-4CD4-9299-8709C567E5E2}" srcId="{77074CAF-FCCB-46A4-B676-E207562B94C2}" destId="{D08B6D13-821F-408D-9729-94B361D0DA66}" srcOrd="4" destOrd="0" parTransId="{837AD9E3-95E5-462C-951A-B56D04E0E0B1}" sibTransId="{2AA0E13B-3F18-4647-A179-C8779B9B22F0}"/>
    <dgm:cxn modelId="{66E185E0-648B-4ED0-A26C-505655E1629E}" srcId="{77074CAF-FCCB-46A4-B676-E207562B94C2}" destId="{AA46119C-DC36-4F23-882F-6E903A92D828}" srcOrd="3" destOrd="0" parTransId="{0C90AEA3-EE0A-4980-94AE-2F97C3DA5F56}" sibTransId="{D045C7E3-47B7-4661-81B6-7E171C372FED}"/>
    <dgm:cxn modelId="{BB46F5EC-692E-4B6D-A776-78C390A5171B}" srcId="{77074CAF-FCCB-46A4-B676-E207562B94C2}" destId="{8D593368-9692-48D2-BCD0-FD36E3D2E69A}" srcOrd="1" destOrd="0" parTransId="{FE7649DC-6CE1-4EA3-90D3-D1739E440514}" sibTransId="{243DF6EA-9F50-47E6-BB6E-576BD36957BE}"/>
    <dgm:cxn modelId="{4A84222C-E1D5-46C2-9C08-C6DE9627190C}" type="presParOf" srcId="{6C20B8F3-A91F-4A03-BAAD-4F8D395E76E1}" destId="{0498E6AD-BA73-49B8-B8D2-1AD52193891C}" srcOrd="0" destOrd="0" presId="urn:microsoft.com/office/officeart/2005/8/layout/vList2"/>
    <dgm:cxn modelId="{5F624578-3A18-4123-B7AA-DCF0EBFBFD44}" type="presParOf" srcId="{6C20B8F3-A91F-4A03-BAAD-4F8D395E76E1}" destId="{6D3050DC-2CCE-4527-B8C9-C5B7A97D2F42}" srcOrd="1" destOrd="0" presId="urn:microsoft.com/office/officeart/2005/8/layout/vList2"/>
    <dgm:cxn modelId="{77DA70E6-015C-4D61-A3FC-3F80DFFF1F67}" type="presParOf" srcId="{6C20B8F3-A91F-4A03-BAAD-4F8D395E76E1}" destId="{1EB23F3F-2B84-4FC9-B2D8-ECF697022A91}" srcOrd="2" destOrd="0" presId="urn:microsoft.com/office/officeart/2005/8/layout/vList2"/>
    <dgm:cxn modelId="{6815104D-52C7-4518-AFF2-65D460970CBE}" type="presParOf" srcId="{6C20B8F3-A91F-4A03-BAAD-4F8D395E76E1}" destId="{8D2FD18F-F0C2-4652-9AEE-0C4806C30480}" srcOrd="3" destOrd="0" presId="urn:microsoft.com/office/officeart/2005/8/layout/vList2"/>
    <dgm:cxn modelId="{FF29DC69-98F7-48F4-8ABD-A0CD5960760C}" type="presParOf" srcId="{6C20B8F3-A91F-4A03-BAAD-4F8D395E76E1}" destId="{4E1B1840-7BBE-4171-A212-89609E7F8AFD}" srcOrd="4" destOrd="0" presId="urn:microsoft.com/office/officeart/2005/8/layout/vList2"/>
    <dgm:cxn modelId="{B4CEDFB8-331C-461A-A6F2-63EF202AF4A4}" type="presParOf" srcId="{6C20B8F3-A91F-4A03-BAAD-4F8D395E76E1}" destId="{3B346BDF-472F-44EC-B5B9-F130B605EF17}" srcOrd="5" destOrd="0" presId="urn:microsoft.com/office/officeart/2005/8/layout/vList2"/>
    <dgm:cxn modelId="{8BC08F4E-2560-48A6-9345-18F6E99E52A7}" type="presParOf" srcId="{6C20B8F3-A91F-4A03-BAAD-4F8D395E76E1}" destId="{73F2FDF5-CA6D-412C-AEDC-44851A0B503E}" srcOrd="6" destOrd="0" presId="urn:microsoft.com/office/officeart/2005/8/layout/vList2"/>
    <dgm:cxn modelId="{0452088F-14E3-4AC8-A270-965671EA2C80}" type="presParOf" srcId="{6C20B8F3-A91F-4A03-BAAD-4F8D395E76E1}" destId="{74983079-3DF7-49C3-8DAF-3A6925C6E7BB}" srcOrd="7" destOrd="0" presId="urn:microsoft.com/office/officeart/2005/8/layout/vList2"/>
    <dgm:cxn modelId="{EEE641CB-8D7C-4F2A-A536-74526B63DBBF}" type="presParOf" srcId="{6C20B8F3-A91F-4A03-BAAD-4F8D395E76E1}" destId="{42AFAFEE-B48E-42D4-BD3F-A3C0EB890D5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8E6AD-BA73-49B8-B8D2-1AD52193891C}">
      <dsp:nvSpPr>
        <dsp:cNvPr id="0" name=""/>
        <dsp:cNvSpPr/>
      </dsp:nvSpPr>
      <dsp:spPr>
        <a:xfrm>
          <a:off x="0" y="468755"/>
          <a:ext cx="7104549" cy="804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/>
            <a:t>왜 나는 </a:t>
          </a:r>
          <a:r>
            <a:rPr lang="en-US" sz="3200" kern="1200"/>
            <a:t>MONGO DB</a:t>
          </a:r>
          <a:r>
            <a:rPr lang="ko-KR" sz="3200" kern="1200"/>
            <a:t>를 이야기하는가</a:t>
          </a:r>
          <a:r>
            <a:rPr lang="en-US" sz="3200" kern="1200"/>
            <a:t>?</a:t>
          </a:r>
        </a:p>
      </dsp:txBody>
      <dsp:txXfrm>
        <a:off x="39295" y="508050"/>
        <a:ext cx="7025959" cy="726370"/>
      </dsp:txXfrm>
    </dsp:sp>
    <dsp:sp modelId="{1EB23F3F-2B84-4FC9-B2D8-ECF697022A91}">
      <dsp:nvSpPr>
        <dsp:cNvPr id="0" name=""/>
        <dsp:cNvSpPr/>
      </dsp:nvSpPr>
      <dsp:spPr>
        <a:xfrm>
          <a:off x="0" y="1365875"/>
          <a:ext cx="7104549" cy="804960"/>
        </a:xfrm>
        <a:prstGeom prst="roundRect">
          <a:avLst/>
        </a:prstGeom>
        <a:solidFill>
          <a:schemeClr val="accent5">
            <a:hueOff val="2794580"/>
            <a:satOff val="-2409"/>
            <a:lumOff val="3187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1) </a:t>
          </a:r>
          <a:r>
            <a:rPr lang="ko-KR" sz="3200" kern="1200"/>
            <a:t>그냥 할게 없어서</a:t>
          </a:r>
          <a:endParaRPr lang="en-US" sz="3200" kern="1200"/>
        </a:p>
      </dsp:txBody>
      <dsp:txXfrm>
        <a:off x="39295" y="1405170"/>
        <a:ext cx="7025959" cy="726370"/>
      </dsp:txXfrm>
    </dsp:sp>
    <dsp:sp modelId="{4E1B1840-7BBE-4171-A212-89609E7F8AFD}">
      <dsp:nvSpPr>
        <dsp:cNvPr id="0" name=""/>
        <dsp:cNvSpPr/>
      </dsp:nvSpPr>
      <dsp:spPr>
        <a:xfrm>
          <a:off x="0" y="2262996"/>
          <a:ext cx="7104549" cy="804960"/>
        </a:xfrm>
        <a:prstGeom prst="roundRect">
          <a:avLst/>
        </a:prstGeom>
        <a:solidFill>
          <a:schemeClr val="accent5">
            <a:hueOff val="5589159"/>
            <a:satOff val="-4817"/>
            <a:lumOff val="6373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2) </a:t>
          </a:r>
          <a:r>
            <a:rPr lang="ko-KR" sz="3200" kern="1200"/>
            <a:t>나는 이것도 할줄알아</a:t>
          </a:r>
          <a:endParaRPr lang="en-US" sz="3200" kern="1200"/>
        </a:p>
      </dsp:txBody>
      <dsp:txXfrm>
        <a:off x="39295" y="2302291"/>
        <a:ext cx="7025959" cy="726370"/>
      </dsp:txXfrm>
    </dsp:sp>
    <dsp:sp modelId="{73F2FDF5-CA6D-412C-AEDC-44851A0B503E}">
      <dsp:nvSpPr>
        <dsp:cNvPr id="0" name=""/>
        <dsp:cNvSpPr/>
      </dsp:nvSpPr>
      <dsp:spPr>
        <a:xfrm>
          <a:off x="0" y="3160116"/>
          <a:ext cx="7104549" cy="804960"/>
        </a:xfrm>
        <a:prstGeom prst="roundRect">
          <a:avLst/>
        </a:prstGeom>
        <a:solidFill>
          <a:schemeClr val="accent5">
            <a:hueOff val="8383739"/>
            <a:satOff val="-7226"/>
            <a:lumOff val="956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3) </a:t>
          </a:r>
          <a:r>
            <a:rPr lang="ko-KR" sz="3200" kern="1200"/>
            <a:t>몽고간장을 좋아해서</a:t>
          </a:r>
          <a:endParaRPr lang="en-US" sz="3200" kern="1200"/>
        </a:p>
      </dsp:txBody>
      <dsp:txXfrm>
        <a:off x="39295" y="3199411"/>
        <a:ext cx="7025959" cy="726370"/>
      </dsp:txXfrm>
    </dsp:sp>
    <dsp:sp modelId="{42AFAFEE-B48E-42D4-BD3F-A3C0EB890D5D}">
      <dsp:nvSpPr>
        <dsp:cNvPr id="0" name=""/>
        <dsp:cNvSpPr/>
      </dsp:nvSpPr>
      <dsp:spPr>
        <a:xfrm>
          <a:off x="0" y="4057236"/>
          <a:ext cx="7104549" cy="804960"/>
        </a:xfrm>
        <a:prstGeom prst="roundRect">
          <a:avLst/>
        </a:prstGeom>
        <a:solidFill>
          <a:schemeClr val="accent5">
            <a:hueOff val="11178319"/>
            <a:satOff val="-9634"/>
            <a:lumOff val="1274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4) </a:t>
          </a:r>
          <a:r>
            <a:rPr lang="ko-KR" sz="3200" kern="1200"/>
            <a:t>살면서 한번은 만날 것 같아서</a:t>
          </a:r>
          <a:endParaRPr lang="en-US" sz="3200" kern="1200"/>
        </a:p>
      </dsp:txBody>
      <dsp:txXfrm>
        <a:off x="39295" y="4096531"/>
        <a:ext cx="7025959" cy="726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E57D49-F230-4735-B199-8E5E9C72840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2019-10-03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D4BD08-001C-4DA3-A8F2-B1A0C43B0DFD}" type="datetime1">
              <a:rPr lang="ko-KR" altLang="en-US" smtClean="0"/>
              <a:pPr/>
              <a:t>2019-10-03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725628-3A68-42F4-BA86-98181795314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4868-5905-4D40-A3C7-A08A77FB381F}" type="datetime1">
              <a:rPr lang="ko-KR" altLang="en-US" smtClean="0"/>
              <a:pPr/>
              <a:t>2019-10-03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2922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9D92-5434-44F0-8311-BFCB0FE3ABFC}" type="datetime1">
              <a:rPr lang="ko-KR" altLang="en-US" smtClean="0"/>
              <a:pPr/>
              <a:t>2019-10-03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0791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32E3-E22B-46B2-B042-7B0B4F3513F2}" type="datetime1">
              <a:rPr lang="ko-KR" altLang="en-US" smtClean="0"/>
              <a:pPr/>
              <a:t>2019-10-03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5626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091B-FB79-4832-BBA6-485BF4956E11}" type="datetime1">
              <a:rPr lang="ko-KR" altLang="en-US" smtClean="0"/>
              <a:pPr/>
              <a:t>2019-10-03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5817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BFAB-5A50-4862-991D-7095D6C5D4BE}" type="datetime1">
              <a:rPr lang="ko-KR" altLang="en-US" smtClean="0"/>
              <a:pPr/>
              <a:t>2019-10-03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1642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5835-15BF-46FE-B0BD-ED10F3056879}" type="datetime1">
              <a:rPr lang="ko-KR" altLang="en-US" smtClean="0"/>
              <a:pPr/>
              <a:t>2019-10-03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7922679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815-1148-4AA6-9F9C-F8BBBFBB10CA}" type="datetime1">
              <a:rPr lang="ko-KR" altLang="en-US" smtClean="0"/>
              <a:pPr/>
              <a:t>2019-10-03</a:t>
            </a:fld>
            <a:endParaRPr lang="ko-KR" alt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3276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A9F1-F81C-4105-8A81-06D610EC4B63}" type="datetime1">
              <a:rPr lang="ko-KR" altLang="en-US" smtClean="0"/>
              <a:pPr/>
              <a:t>2019-10-03</a:t>
            </a:fld>
            <a:endParaRPr lang="ko-KR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3844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5835-15BF-46FE-B0BD-ED10F3056879}" type="datetime1">
              <a:rPr lang="ko-KR" altLang="en-US" smtClean="0"/>
              <a:pPr/>
              <a:t>2019-10-03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2733668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5835-15BF-46FE-B0BD-ED10F3056879}" type="datetime1">
              <a:rPr lang="ko-KR" altLang="en-US" smtClean="0"/>
              <a:pPr/>
              <a:t>2019-10-03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420499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85AE-A5AE-4102-AAA7-CE7177004C64}" type="datetime1">
              <a:rPr lang="ko-KR" altLang="en-US" smtClean="0"/>
              <a:pPr/>
              <a:t>2019-10-03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7E5644-1E61-4311-A31E-84CB9C7AA8A9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9810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E25835-15BF-46FE-B0BD-ED10F3056879}" type="datetime1">
              <a:rPr lang="ko-KR" altLang="en-US" smtClean="0"/>
              <a:pPr/>
              <a:t>2019-10-03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5824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645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197" y="5120640"/>
            <a:ext cx="10058400" cy="82296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36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en-US" altLang="ko-KR" sz="3600">
                <a:solidFill>
                  <a:srgbClr val="FFFFFF"/>
                </a:solidFill>
              </a:rPr>
              <a:t> </a:t>
            </a:r>
            <a:r>
              <a:rPr lang="ko-KR" altLang="en-US" sz="3600">
                <a:solidFill>
                  <a:srgbClr val="FFFFFF"/>
                </a:solidFill>
              </a:rPr>
              <a:t>와 공간정보</a:t>
            </a:r>
            <a:endParaRPr lang="en-US" altLang="ko-KR" sz="360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5212" y="5943600"/>
            <a:ext cx="10058400" cy="54351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Dr.Jiyoon Kim</a:t>
            </a:r>
            <a:endParaRPr lang="ko-KR" altLang="en-US" sz="150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/>
              <a:t>발표순서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9A70F-8067-4C1B-BAF4-915DA42AEEFB}"/>
              </a:ext>
            </a:extLst>
          </p:cNvPr>
          <p:cNvSpPr txBox="1"/>
          <p:nvPr/>
        </p:nvSpPr>
        <p:spPr>
          <a:xfrm>
            <a:off x="4361606" y="1683143"/>
            <a:ext cx="6627377" cy="3491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왜 하필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mongo DB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인가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Mongo DB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의 기본 개념과 공간정보 다루기 위해 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알아야 할 것들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오픈소스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GIS TOOL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과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MONGODB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와의 결합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종합</a:t>
            </a:r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A029D-8D13-4B62-8C67-84A11A09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1. </a:t>
            </a:r>
            <a:r>
              <a:rPr lang="ko-KR" altLang="en-US">
                <a:solidFill>
                  <a:schemeClr val="bg1"/>
                </a:solidFill>
              </a:rPr>
              <a:t>왜 하필 </a:t>
            </a:r>
            <a:r>
              <a:rPr lang="en-US" altLang="ko-KR">
                <a:solidFill>
                  <a:schemeClr val="bg1"/>
                </a:solidFill>
              </a:rPr>
              <a:t>MONGODB </a:t>
            </a:r>
            <a:r>
              <a:rPr lang="ko-KR" altLang="en-US">
                <a:solidFill>
                  <a:schemeClr val="bg1"/>
                </a:solidFill>
              </a:rPr>
              <a:t>인가</a:t>
            </a:r>
            <a:r>
              <a:rPr lang="en-US" altLang="ko-KR">
                <a:solidFill>
                  <a:schemeClr val="bg1"/>
                </a:solidFill>
              </a:rPr>
              <a:t>?</a:t>
            </a:r>
            <a:endParaRPr lang="ko-KR" altLang="en-US">
              <a:solidFill>
                <a:schemeClr val="bg1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A86DD32C-F7B9-4CC4-A6B4-FDB03CEF69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465767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173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9E504EC-8984-4F36-B97B-303CFD0F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C4361-5E2F-4A95-84B5-5A1DCEF87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ko-KR" altLang="en-US" b="1">
                <a:solidFill>
                  <a:schemeClr val="tx1"/>
                </a:solidFill>
              </a:rPr>
              <a:t>이 발표를 하기전에 </a:t>
            </a:r>
            <a:r>
              <a:rPr lang="en-US" altLang="ko-KR" b="1">
                <a:solidFill>
                  <a:schemeClr val="tx1"/>
                </a:solidFill>
              </a:rPr>
              <a:t>5</a:t>
            </a:r>
            <a:r>
              <a:rPr lang="ko-KR" altLang="en-US" b="1">
                <a:solidFill>
                  <a:schemeClr val="tx1"/>
                </a:solidFill>
              </a:rPr>
              <a:t>년 전 기억을 거슬러 올라갑니다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115689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틀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틀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와이드스크린</PresentationFormat>
  <Paragraphs>17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Calibri</vt:lpstr>
      <vt:lpstr>Corbel</vt:lpstr>
      <vt:lpstr>Wingdings 2</vt:lpstr>
      <vt:lpstr>틀</vt:lpstr>
      <vt:lpstr>Mongodb 와 공간정보</vt:lpstr>
      <vt:lpstr>발표순서</vt:lpstr>
      <vt:lpstr>1. 왜 하필 MONGODB 인가?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2019-10-03T14:43:34Z</dcterms:created>
  <dcterms:modified xsi:type="dcterms:W3CDTF">2019-10-03T14:43:40Z</dcterms:modified>
</cp:coreProperties>
</file>