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6">
  <p:sldMasterIdLst>
    <p:sldMasterId id="2147483664" r:id="rId1"/>
  </p:sldMasterIdLst>
  <p:notesMasterIdLst>
    <p:notesMasterId r:id="rId3"/>
  </p:notesMasterIdLst>
  <p:handoutMasterIdLst>
    <p:handoutMasterId r:id="rId4"/>
  </p:handoutMasterIdLst>
  <p:sldIdLst>
    <p:sldId id="288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97A8338-CCBE-4657-B3BB-C6BD5286D5E6}">
          <p14:sldIdLst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96">
          <p15:clr>
            <a:srgbClr val="A4A3A4"/>
          </p15:clr>
        </p15:guide>
        <p15:guide id="2" pos="2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5" autoAdjust="0"/>
    <p:restoredTop sz="96012" autoAdjust="0"/>
  </p:normalViewPr>
  <p:slideViewPr>
    <p:cSldViewPr snapToGrid="0" showGuides="1">
      <p:cViewPr varScale="1">
        <p:scale>
          <a:sx n="117" d="100"/>
          <a:sy n="117" d="100"/>
        </p:scale>
        <p:origin x="832" y="176"/>
      </p:cViewPr>
      <p:guideLst>
        <p:guide orient="horz" pos="3196"/>
        <p:guide pos="2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-2310" y="-12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3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45904C4-010F-4896-9D22-0FDDB5A0FF93}" type="datetimeFigureOut"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/>
              <a:t>3/27/18</a:t>
            </a:fld>
            <a:endParaRPr lang="en-US" dirty="0">
              <a:solidFill>
                <a:schemeClr val="bg1">
                  <a:lumMod val="6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Distribution Statement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899D1F1-6DC0-4977-808C-FD0BF7AD2565}" type="slidenum"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" name="Picture 6" descr="TITLE-HEADER 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87" y="-77470"/>
            <a:ext cx="1582209" cy="108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5924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92715C0D-0E45-40B4-BE1B-664AAA8E6B7F}" type="datetimeFigureOut">
              <a:rPr lang="en-US" smtClean="0"/>
              <a:pPr/>
              <a:t>3/27/18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89535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648200"/>
            <a:ext cx="5608320" cy="395097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Distribution Statement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639B577F-6036-4BCD-9021-A736CBC287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6" descr="TITLE-HEADER 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87" y="-77470"/>
            <a:ext cx="1582209" cy="108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8633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For Official Use Only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2625" y="1456511"/>
            <a:ext cx="7772400" cy="457200"/>
          </a:xfrm>
        </p:spPr>
        <p:txBody>
          <a:bodyPr anchor="b" anchorCtr="0"/>
          <a:lstStyle>
            <a:lvl1pPr algn="ctr">
              <a:defRPr sz="24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057400"/>
            <a:ext cx="6400800" cy="1752600"/>
          </a:xfrm>
        </p:spPr>
        <p:txBody>
          <a:bodyPr/>
          <a:lstStyle>
            <a:lvl1pPr marL="0" indent="0" algn="ctr">
              <a:buNone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add briefer names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381000" y="1979615"/>
            <a:ext cx="8382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280" y="5226161"/>
            <a:ext cx="1241441" cy="74922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375646" y="4049486"/>
            <a:ext cx="6393425" cy="720221"/>
          </a:xfrm>
        </p:spPr>
        <p:txBody>
          <a:bodyPr/>
          <a:lstStyle>
            <a:lvl1pPr algn="ctr" eaLnBrk="1" hangingPunct="1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eaLnBrk="1" hangingPunct="1"/>
            <a:r>
              <a:rPr lang="en-US" dirty="0">
                <a:latin typeface="Tahoma" charset="0"/>
              </a:rPr>
              <a:t>Click to edit “Briefing prepared for”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740025" y="4790048"/>
            <a:ext cx="3657599" cy="322825"/>
          </a:xfrm>
        </p:spPr>
        <p:txBody>
          <a:bodyPr/>
          <a:lstStyle>
            <a:lvl1pPr algn="ctr" eaLnBrk="1" hangingPunct="1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eaLnBrk="1" hangingPunct="1"/>
            <a:r>
              <a:rPr lang="en-US" dirty="0">
                <a:latin typeface="Tahoma" charset="0"/>
              </a:rPr>
              <a:t>Click to edit Date</a:t>
            </a:r>
          </a:p>
        </p:txBody>
      </p:sp>
    </p:spTree>
    <p:extLst>
      <p:ext uri="{BB962C8B-B14F-4D97-AF65-F5344CB8AC3E}">
        <p14:creationId xmlns:p14="http://schemas.microsoft.com/office/powerpoint/2010/main" val="349861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Four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For Official Use Only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457202" y="1066800"/>
            <a:ext cx="4033159" cy="23622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4"/>
          </p:nvPr>
        </p:nvSpPr>
        <p:spPr>
          <a:xfrm>
            <a:off x="4645481" y="1066800"/>
            <a:ext cx="4117523" cy="23622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5"/>
          </p:nvPr>
        </p:nvSpPr>
        <p:spPr>
          <a:xfrm>
            <a:off x="4645477" y="3521528"/>
            <a:ext cx="4117523" cy="23622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6"/>
          </p:nvPr>
        </p:nvSpPr>
        <p:spPr>
          <a:xfrm>
            <a:off x="454481" y="3529693"/>
            <a:ext cx="4033159" cy="23622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>
            <a:cxnSpLocks noChangeShapeType="1"/>
          </p:cNvCxnSpPr>
          <p:nvPr userDrawn="1"/>
        </p:nvCxnSpPr>
        <p:spPr bwMode="auto">
          <a:xfrm>
            <a:off x="381000" y="840101"/>
            <a:ext cx="8382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14" y="130207"/>
            <a:ext cx="1085438" cy="655071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619250" y="151418"/>
            <a:ext cx="7143750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49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Six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For Official Use Only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066800"/>
            <a:ext cx="2667000" cy="23622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4"/>
          </p:nvPr>
        </p:nvSpPr>
        <p:spPr>
          <a:xfrm>
            <a:off x="3276600" y="1066800"/>
            <a:ext cx="2667000" cy="23622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5"/>
          </p:nvPr>
        </p:nvSpPr>
        <p:spPr>
          <a:xfrm>
            <a:off x="462643" y="3535136"/>
            <a:ext cx="2667000" cy="2359479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6"/>
          </p:nvPr>
        </p:nvSpPr>
        <p:spPr>
          <a:xfrm>
            <a:off x="6090557" y="1066800"/>
            <a:ext cx="2667000" cy="23622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7"/>
          </p:nvPr>
        </p:nvSpPr>
        <p:spPr>
          <a:xfrm>
            <a:off x="6096000" y="3535136"/>
            <a:ext cx="2667000" cy="2359479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3282044" y="3537858"/>
            <a:ext cx="2667000" cy="23622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381000" y="840101"/>
            <a:ext cx="8382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14" y="130207"/>
            <a:ext cx="1085438" cy="655071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619250" y="151418"/>
            <a:ext cx="7143750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887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For Official Use Only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4"/>
          </p:nvPr>
        </p:nvSpPr>
        <p:spPr>
          <a:xfrm>
            <a:off x="3535137" y="1066801"/>
            <a:ext cx="5227864" cy="4811486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63566" y="1763488"/>
            <a:ext cx="2873601" cy="411502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71501" y="1066799"/>
            <a:ext cx="2871107" cy="696687"/>
          </a:xfrm>
        </p:spPr>
        <p:txBody>
          <a:bodyPr anchor="b"/>
          <a:lstStyle>
            <a:lvl1pPr algn="l">
              <a:defRPr sz="2000" b="1" baseline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9" name="Straight Connector 8"/>
          <p:cNvCxnSpPr>
            <a:cxnSpLocks noChangeShapeType="1"/>
          </p:cNvCxnSpPr>
          <p:nvPr userDrawn="1"/>
        </p:nvCxnSpPr>
        <p:spPr bwMode="auto">
          <a:xfrm>
            <a:off x="381000" y="840101"/>
            <a:ext cx="8382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14" y="130207"/>
            <a:ext cx="1085438" cy="655071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622854" y="151418"/>
            <a:ext cx="7140146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53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For Official Use Only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729431" y="3525877"/>
            <a:ext cx="1716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www.darpa.mil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182" y="2531269"/>
            <a:ext cx="1770360" cy="106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81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_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/>
          <p:cNvSpPr>
            <a:spLocks noGrp="1"/>
          </p:cNvSpPr>
          <p:nvPr>
            <p:ph sz="quarter" idx="13"/>
          </p:nvPr>
        </p:nvSpPr>
        <p:spPr>
          <a:xfrm rot="5400000">
            <a:off x="1152522" y="-142872"/>
            <a:ext cx="6400803" cy="7143751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/>
            </a:lvl2pPr>
            <a:lvl3pPr marL="1143000" indent="-228600">
              <a:buFont typeface="Arial" pitchFamily="34" charset="0"/>
              <a:buChar char="•"/>
              <a:defRPr sz="1400"/>
            </a:lvl3pPr>
            <a:lvl4pPr marL="1600200" indent="-228600">
              <a:buFont typeface="Arial" pitchFamily="34" charset="0"/>
              <a:buChar char="•"/>
              <a:defRPr sz="1300"/>
            </a:lvl4pPr>
            <a:lvl5pPr marL="2057400" indent="-228600">
              <a:buFont typeface="Arial" pitchFamily="34" charset="0"/>
              <a:buChar char="•"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 rot="5400000">
            <a:off x="-2528935" y="3278187"/>
            <a:ext cx="5546817" cy="298450"/>
          </a:xfrm>
        </p:spPr>
        <p:txBody>
          <a:bodyPr/>
          <a:lstStyle/>
          <a:p>
            <a:pPr>
              <a:defRPr/>
            </a:pPr>
            <a:r>
              <a:rPr lang="en-US"/>
              <a:t>For Official Use Only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 rot="5400000">
            <a:off x="-23720" y="6357843"/>
            <a:ext cx="530038" cy="292102"/>
          </a:xfrm>
        </p:spPr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 rot="5400000">
            <a:off x="6100764" y="3695703"/>
            <a:ext cx="5191125" cy="676275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 flipH="1">
            <a:off x="8266909" y="228600"/>
            <a:ext cx="1588" cy="6410325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156508" y="374048"/>
            <a:ext cx="1085438" cy="65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47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0927_DARPALOGO_SCREEN_WHTLTRS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-76200"/>
            <a:ext cx="15478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7"/>
          <p:cNvCxnSpPr>
            <a:cxnSpLocks noChangeShapeType="1"/>
          </p:cNvCxnSpPr>
          <p:nvPr/>
        </p:nvCxnSpPr>
        <p:spPr bwMode="auto">
          <a:xfrm>
            <a:off x="381000" y="990600"/>
            <a:ext cx="8382000" cy="1588"/>
          </a:xfrm>
          <a:prstGeom prst="line">
            <a:avLst/>
          </a:prstGeom>
          <a:noFill/>
          <a:ln w="22225">
            <a:solidFill>
              <a:srgbClr val="000F78"/>
            </a:solidFill>
            <a:round/>
            <a:headEnd/>
            <a:tailEnd/>
          </a:ln>
        </p:spPr>
      </p:cxn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114800" cy="50292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14800" cy="50292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F0FDF-B6CD-4628-A8CF-14BFC86DF6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Date Placeholder 1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smtClean="0">
                <a:solidFill>
                  <a:schemeClr val="tx1">
                    <a:tint val="75000"/>
                  </a:schemeClr>
                </a:solidFill>
                <a:latin typeface="Tahoma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For Official Use Only </a:t>
            </a:r>
            <a:endParaRPr lang="en-US" dirty="0"/>
          </a:p>
        </p:txBody>
      </p:sp>
      <p:sp>
        <p:nvSpPr>
          <p:cNvPr id="10" name="Footer Placeholder 15"/>
          <p:cNvSpPr>
            <a:spLocks noGrp="1"/>
          </p:cNvSpPr>
          <p:nvPr>
            <p:ph type="ftr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>
            <a:lvl1pPr>
              <a:defRPr/>
            </a:lvl1pPr>
          </a:lstStyle>
          <a:p>
            <a:r>
              <a:rPr lang="en-US"/>
              <a:t>FOR OFFICIAL USE ONLY</a:t>
            </a:r>
          </a:p>
        </p:txBody>
      </p:sp>
    </p:spTree>
    <p:extLst>
      <p:ext uri="{BB962C8B-B14F-4D97-AF65-F5344CB8AC3E}">
        <p14:creationId xmlns:p14="http://schemas.microsoft.com/office/powerpoint/2010/main" val="2933762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For Official Use Only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772400" cy="914400"/>
          </a:xfrm>
        </p:spPr>
        <p:txBody>
          <a:bodyPr/>
          <a:lstStyle>
            <a:lvl1pPr algn="ctr">
              <a:defRPr sz="22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>
            <a:cxnSpLocks noChangeShapeType="1"/>
          </p:cNvCxnSpPr>
          <p:nvPr userDrawn="1"/>
        </p:nvCxnSpPr>
        <p:spPr bwMode="auto">
          <a:xfrm>
            <a:off x="381000" y="3198815"/>
            <a:ext cx="8382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14" y="130207"/>
            <a:ext cx="1085438" cy="65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680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For Official Use Only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772400" cy="914400"/>
          </a:xfrm>
        </p:spPr>
        <p:txBody>
          <a:bodyPr/>
          <a:lstStyle>
            <a:lvl1pPr algn="ctr">
              <a:defRPr sz="22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>
            <a:cxnSpLocks noChangeShapeType="1"/>
          </p:cNvCxnSpPr>
          <p:nvPr userDrawn="1"/>
        </p:nvCxnSpPr>
        <p:spPr bwMode="auto">
          <a:xfrm>
            <a:off x="381000" y="3198815"/>
            <a:ext cx="8382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352798"/>
            <a:ext cx="7772400" cy="465138"/>
          </a:xfrm>
        </p:spPr>
        <p:txBody>
          <a:bodyPr/>
          <a:lstStyle>
            <a:lvl1pPr algn="ctr"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14" y="130207"/>
            <a:ext cx="1085438" cy="65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1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For Official Use Only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7225" y="4329372"/>
            <a:ext cx="7772400" cy="1461828"/>
          </a:xfrm>
        </p:spPr>
        <p:txBody>
          <a:bodyPr anchor="t"/>
          <a:lstStyle>
            <a:lvl1pPr algn="l">
              <a:defRPr sz="2400" b="1" baseline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6" name="Straight Connector 5"/>
          <p:cNvCxnSpPr>
            <a:cxnSpLocks noChangeShapeType="1"/>
          </p:cNvCxnSpPr>
          <p:nvPr userDrawn="1"/>
        </p:nvCxnSpPr>
        <p:spPr bwMode="auto">
          <a:xfrm>
            <a:off x="381000" y="4341815"/>
            <a:ext cx="8382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69472" y="2954111"/>
            <a:ext cx="7772400" cy="1379538"/>
          </a:xfrm>
        </p:spPr>
        <p:txBody>
          <a:bodyPr anchor="b"/>
          <a:lstStyle>
            <a:lvl1pPr algn="l"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14" y="130207"/>
            <a:ext cx="1085438" cy="65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7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For Official Use Only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Content Placeholder 10"/>
          <p:cNvSpPr>
            <a:spLocks noGrp="1"/>
          </p:cNvSpPr>
          <p:nvPr>
            <p:ph sz="quarter" idx="13"/>
          </p:nvPr>
        </p:nvSpPr>
        <p:spPr>
          <a:xfrm>
            <a:off x="419100" y="1143000"/>
            <a:ext cx="8305800" cy="53340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/>
            </a:lvl2pPr>
            <a:lvl3pPr marL="1143000" indent="-228600">
              <a:buFont typeface="Arial" pitchFamily="34" charset="0"/>
              <a:buChar char="•"/>
              <a:defRPr sz="1400"/>
            </a:lvl3pPr>
            <a:lvl4pPr marL="1600200" indent="-228600">
              <a:buFont typeface="Arial" pitchFamily="34" charset="0"/>
              <a:buChar char="•"/>
              <a:defRPr sz="1300"/>
            </a:lvl4pPr>
            <a:lvl5pPr marL="2057400" indent="-228600">
              <a:buFont typeface="Arial" pitchFamily="34" charset="0"/>
              <a:buChar char="•"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622425" y="151418"/>
            <a:ext cx="7140575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381000" y="840101"/>
            <a:ext cx="8382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14" y="130207"/>
            <a:ext cx="1085438" cy="65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07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and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For Official Use Only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6" name="Straight Connector 5"/>
          <p:cNvCxnSpPr>
            <a:cxnSpLocks noChangeShapeType="1"/>
          </p:cNvCxnSpPr>
          <p:nvPr userDrawn="1"/>
        </p:nvCxnSpPr>
        <p:spPr bwMode="auto">
          <a:xfrm>
            <a:off x="381000" y="840101"/>
            <a:ext cx="8382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14" y="130207"/>
            <a:ext cx="1085438" cy="65507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622425" y="151418"/>
            <a:ext cx="7140575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463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Two_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For Official Use Only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066800"/>
            <a:ext cx="8305800" cy="23622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3581400"/>
            <a:ext cx="8305800" cy="23622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381000" y="840101"/>
            <a:ext cx="8382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14" y="130207"/>
            <a:ext cx="1085438" cy="65507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619250" y="151418"/>
            <a:ext cx="7143750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For Official Use Only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066800"/>
            <a:ext cx="4038600" cy="49530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4"/>
          </p:nvPr>
        </p:nvSpPr>
        <p:spPr>
          <a:xfrm>
            <a:off x="4648200" y="1066800"/>
            <a:ext cx="4038600" cy="49530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381000" y="840101"/>
            <a:ext cx="8382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14" y="130207"/>
            <a:ext cx="1085438" cy="65507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622424" y="151418"/>
            <a:ext cx="7140575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95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Three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For Official Use Only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066800"/>
            <a:ext cx="2667000" cy="49530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4"/>
          </p:nvPr>
        </p:nvSpPr>
        <p:spPr>
          <a:xfrm>
            <a:off x="3276600" y="1066800"/>
            <a:ext cx="2667000" cy="49530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5"/>
          </p:nvPr>
        </p:nvSpPr>
        <p:spPr>
          <a:xfrm>
            <a:off x="6096000" y="1066800"/>
            <a:ext cx="2667000" cy="49530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/>
          <p:cNvCxnSpPr>
            <a:cxnSpLocks noChangeShapeType="1"/>
          </p:cNvCxnSpPr>
          <p:nvPr userDrawn="1"/>
        </p:nvCxnSpPr>
        <p:spPr bwMode="auto">
          <a:xfrm>
            <a:off x="381000" y="840101"/>
            <a:ext cx="8382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14" y="130207"/>
            <a:ext cx="1085438" cy="655071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622854" y="151418"/>
            <a:ext cx="7140146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18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219200"/>
            <a:ext cx="8382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33500" y="6550026"/>
            <a:ext cx="6477000" cy="2984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baseline="0">
                <a:solidFill>
                  <a:srgbClr val="898989"/>
                </a:solidFill>
                <a:latin typeface="Tahoma" charset="0"/>
              </a:defRPr>
            </a:lvl1pPr>
          </a:lstStyle>
          <a:p>
            <a:pPr>
              <a:defRPr/>
            </a:pPr>
            <a:r>
              <a:rPr lang="en-US"/>
              <a:t>For Official Use Only 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2430" y="6553200"/>
            <a:ext cx="762000" cy="29210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aseline="0">
                <a:solidFill>
                  <a:srgbClr val="898989"/>
                </a:solidFill>
                <a:latin typeface="Tahoma" charset="0"/>
              </a:defRPr>
            </a:lvl1pPr>
          </a:lstStyle>
          <a:p>
            <a:pPr>
              <a:defRPr/>
            </a:pPr>
            <a:fld id="{231CC523-8BC6-4921-807A-66BD262F34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Title Placeholder 9"/>
          <p:cNvSpPr>
            <a:spLocks noGrp="1"/>
          </p:cNvSpPr>
          <p:nvPr>
            <p:ph type="title"/>
          </p:nvPr>
        </p:nvSpPr>
        <p:spPr bwMode="auto">
          <a:xfrm>
            <a:off x="1622424" y="152400"/>
            <a:ext cx="71405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2" r:id="rId3"/>
    <p:sldLayoutId id="2147483720" r:id="rId4"/>
    <p:sldLayoutId id="2147483721" r:id="rId5"/>
    <p:sldLayoutId id="2147483723" r:id="rId6"/>
    <p:sldLayoutId id="2147483725" r:id="rId7"/>
    <p:sldLayoutId id="2147483726" r:id="rId8"/>
    <p:sldLayoutId id="2147483729" r:id="rId9"/>
    <p:sldLayoutId id="2147483728" r:id="rId10"/>
    <p:sldLayoutId id="2147483727" r:id="rId11"/>
    <p:sldLayoutId id="2147483730" r:id="rId12"/>
    <p:sldLayoutId id="2147483731" r:id="rId13"/>
    <p:sldLayoutId id="2147483754" r:id="rId14"/>
    <p:sldLayoutId id="2147483760" r:id="rId15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latin typeface="+mj-lt"/>
                <a:cs typeface="Calibri" pitchFamily="34" charset="0"/>
              </a:rPr>
              <a:t>Evidence of FFR in the </a:t>
            </a:r>
            <a:r>
              <a:rPr lang="en-US" sz="2400" dirty="0" err="1" smtClean="0">
                <a:latin typeface="+mj-lt"/>
                <a:cs typeface="Calibri" pitchFamily="34" charset="0"/>
              </a:rPr>
              <a:t>Heschls</a:t>
            </a:r>
            <a:r>
              <a:rPr lang="en-US" sz="2400" dirty="0" smtClean="0">
                <a:latin typeface="+mj-lt"/>
                <a:cs typeface="Calibri" pitchFamily="34" charset="0"/>
              </a:rPr>
              <a:t> </a:t>
            </a:r>
            <a:r>
              <a:rPr lang="en-US" sz="2400" dirty="0" smtClean="0">
                <a:latin typeface="+mj-lt"/>
                <a:cs typeface="Calibri" pitchFamily="34" charset="0"/>
              </a:rPr>
              <a:t>Gyrus</a:t>
            </a:r>
            <a:endParaRPr lang="en-US" sz="2400" dirty="0">
              <a:latin typeface="+mj-lt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8F0FDF-B6CD-4628-A8CF-14BFC86DF6C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7" t="7654" r="16797" b="1"/>
          <a:stretch/>
        </p:blipFill>
        <p:spPr>
          <a:xfrm>
            <a:off x="0" y="1993774"/>
            <a:ext cx="3580326" cy="35256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8114" y="2109215"/>
            <a:ext cx="188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Heschls</a:t>
            </a:r>
            <a:r>
              <a:rPr lang="en-US" b="1" dirty="0" smtClean="0"/>
              <a:t> Gyrus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9018" y="4778830"/>
            <a:ext cx="334445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100" dirty="0" smtClean="0"/>
              <a:t>The spectrograms display the average stimulus for the flat tone (T1) and the rising tone (T2) and the average neural response (over passive and active trials) for one </a:t>
            </a:r>
            <a:r>
              <a:rPr lang="en-US" sz="1100" dirty="0" err="1" smtClean="0"/>
              <a:t>Heschls</a:t>
            </a:r>
            <a:r>
              <a:rPr lang="en-US" sz="1100" dirty="0" smtClean="0"/>
              <a:t> Gyrus electrode (</a:t>
            </a:r>
            <a:r>
              <a:rPr lang="en-US" sz="1100" dirty="0" err="1" smtClean="0"/>
              <a:t>Fig.A</a:t>
            </a:r>
            <a:r>
              <a:rPr lang="en-US" sz="1100" dirty="0" smtClean="0"/>
              <a:t>).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100" dirty="0" smtClean="0"/>
              <a:t>These provide evidence of pitch tracking in the </a:t>
            </a:r>
            <a:r>
              <a:rPr lang="en-US" sz="1100" dirty="0" err="1" smtClean="0"/>
              <a:t>Heshls</a:t>
            </a:r>
            <a:r>
              <a:rPr lang="en-US" sz="1100" dirty="0" smtClean="0"/>
              <a:t> Gyrus.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100" dirty="0" smtClean="0"/>
              <a:t>The FFR in response to stimuli may be a representative of tone learning.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472" y="3985080"/>
            <a:ext cx="5490028" cy="27141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222" y="1176729"/>
            <a:ext cx="5680528" cy="2808351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 bwMode="auto">
          <a:xfrm>
            <a:off x="2950950" y="1380000"/>
            <a:ext cx="417272" cy="4174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1746619" y="1243581"/>
            <a:ext cx="133403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Stimulus onset</a:t>
            </a:r>
          </a:p>
          <a:p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78115" y="2580904"/>
            <a:ext cx="255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3368222" y="1064785"/>
            <a:ext cx="255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90786660"/>
      </p:ext>
    </p:extLst>
  </p:cSld>
  <p:clrMapOvr>
    <a:masterClrMapping/>
  </p:clrMapOvr>
</p:sld>
</file>

<file path=ppt/theme/theme1.xml><?xml version="1.0" encoding="utf-8"?>
<a:theme xmlns:a="http://schemas.openxmlformats.org/drawingml/2006/main" name="RTA Status Upd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22225">
          <a:solidFill>
            <a:schemeClr val="tx1"/>
          </a:solidFill>
          <a:round/>
          <a:headEnd/>
          <a:tailEnd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79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ＭＳ Ｐゴシック</vt:lpstr>
      <vt:lpstr>Tahoma</vt:lpstr>
      <vt:lpstr>Arial</vt:lpstr>
      <vt:lpstr>RTA Status Update</vt:lpstr>
      <vt:lpstr>Evidence of FFR in the Heschls Gyrus</vt:lpstr>
    </vt:vector>
  </TitlesOfParts>
  <LinksUpToDate>false</LinksUpToDate>
  <SharedDoc>false</SharedDoc>
  <HyperlinkBase/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 Threat Assessment Status Update</dc:title>
  <dc:subject>Rapid Theat Assessment Status Update</dc:subject>
  <dc:creator/>
  <cp:keywords>Rapid Threat Assessment RTA</cp:keywords>
  <cp:lastModifiedBy/>
  <cp:revision>399</cp:revision>
  <dcterms:created xsi:type="dcterms:W3CDTF">2013-12-17T15:40:43Z</dcterms:created>
  <dcterms:modified xsi:type="dcterms:W3CDTF">2018-03-28T01:39:11Z</dcterms:modified>
</cp:coreProperties>
</file>