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A253-EE29-CA4B-8913-0072050C9E99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7251-F833-FC4C-96BA-9B72AEC36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100" y="1145894"/>
            <a:ext cx="5435485" cy="3843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36" y="1691321"/>
            <a:ext cx="7739781" cy="29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Shafi, Alia C</dc:creator>
  <cp:lastModifiedBy>Shafi, Alia C</cp:lastModifiedBy>
  <cp:revision>1</cp:revision>
  <dcterms:created xsi:type="dcterms:W3CDTF">2018-03-09T21:33:27Z</dcterms:created>
  <dcterms:modified xsi:type="dcterms:W3CDTF">2018-03-09T21:34:27Z</dcterms:modified>
</cp:coreProperties>
</file>