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6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B736-270C-734E-AA15-20CFA86C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6AD0-F93C-F640-9992-04491076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3FCA-A3E2-2D46-89E7-3B98BCFD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0EE7-F860-FF42-9635-591E25A3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309F-003F-DC49-A224-1D35F48A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487F-25A5-9D46-BD42-7282A404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E430-6EAD-2442-8FEE-C83A4620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4C11-0992-7543-90D4-BBCC61C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012A-97A4-9E42-A214-787A2AF1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E681-7C48-8245-ADC9-A95E6E9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C2C45-E428-4441-9DC5-0D1B7E2D8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FC2B4-29DB-5640-B544-05C65D4E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C579-30F7-9D43-98D8-5DD28BE0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4A5C-6A1B-3243-AEFE-1AC6D60C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7034-C0A5-5347-AEDC-5122B423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19BF-67F9-6747-A7E1-35137A7C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256E-93D8-3548-A103-9240D9D3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42BB9-C2F0-6449-B4DC-CD2B2F76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DA38-BAE1-154F-A94D-BCE93F47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87BB-0A39-8E48-BB8D-46C7A865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1B65-3516-A14A-8481-27ED37E8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DD67-BF04-A943-BBDC-982E5F0A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1BD5-7E2B-8441-98B0-027E808C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D6CF-9625-404E-8FAA-0D4BAC5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AEA1-58A7-9948-90A2-F4CBAB42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99BC-1394-EB42-92AC-0186A747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997F-FBFC-0B47-8D30-839B09644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6D95A-F615-034E-A0DB-4F79AC7C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30907-EE4D-A54A-85C2-6E3AAB3F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C649-00B2-F440-B1F6-9D5E4CA9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1BD0-C27E-9A49-84CA-87F59484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6CB7-F862-B744-8D55-A141244E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8DC2-5D03-9A42-81D8-17D9E608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54E6B-26B1-8C40-87E4-DAB0E29E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05F84-8860-054A-95AA-AD1B78203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0C74-331C-B34F-B897-FE1500467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5AC52-CCE4-F049-BE7F-D17240CE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06FDF-E9B8-1641-BD2F-D0CCC2C8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51BA3-FD45-134B-9FFB-5E76D454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4D6D-B782-C34D-AD27-1F53E723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BE730-BC4C-F740-A0D1-8FC909DC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271AF-2063-4546-9098-EAEBC400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DE5B-3240-564B-8F54-D0F11FE2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337AC-E92B-BE4E-929C-C29C529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80F40-590D-9E47-ADE3-798F8005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52EBD-E48F-1F4B-8FBE-32375C0C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8618-BCB3-984C-9F91-9692AC9F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E81C-7081-304E-8A2E-25667B0C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59B7-0D63-6E42-9C37-DF9C8CA8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F295-CA94-A34D-B2CC-2108395C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B61C-74EE-2645-84D2-65C94955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43C5-847E-F74D-BB5E-DA08DBAA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0151-0401-2147-B5EA-5C21476A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6BB31-3CB9-C149-9668-86F692112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651B4-1440-C14D-B127-770FF096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139D-4951-9A4B-8BF4-7A2A5DB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F7E0-641A-8549-ADC7-027AB853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879A2-34B1-7443-8673-E401757F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65812-4C71-334C-ABE4-948B996F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9E036-B18C-DE45-BC59-66FCE874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0EA0-B91B-E242-9538-91614038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CED0-A5A4-484F-9326-62C09B88F56B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0217-66AC-BD43-A948-19F56D3F6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05BD-72B4-7347-A4C3-62EA8D7E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5F5A-110D-AC4D-8203-441D3EFA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AA79E-4B04-4040-B4D7-F1FA0F78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1" y="590550"/>
            <a:ext cx="349250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954E1-4D84-3744-9727-F9E65A9E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71" y="590550"/>
            <a:ext cx="3517900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208A5-B20E-A94E-8A58-3E4E40C3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71" y="590550"/>
            <a:ext cx="3492500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0DB94D-BEC7-234B-BFF6-54E63EFCF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71" y="3494171"/>
            <a:ext cx="35179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1C514-491B-4043-AA09-02F6F1943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771" y="3494171"/>
            <a:ext cx="3505200" cy="2628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E67659-CD9F-E740-94D5-9B41DF891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171" y="3494171"/>
            <a:ext cx="3517900" cy="2616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C194CC-59F5-4A4F-8104-01405DBE6A8B}"/>
              </a:ext>
            </a:extLst>
          </p:cNvPr>
          <p:cNvSpPr txBox="1"/>
          <p:nvPr/>
        </p:nvSpPr>
        <p:spPr>
          <a:xfrm>
            <a:off x="1764631" y="221218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</a:t>
            </a:r>
            <a:r>
              <a:rPr lang="en-US" dirty="0" err="1"/>
              <a:t>hz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A0953-B672-0F4D-8E0E-026148DC01B2}"/>
              </a:ext>
            </a:extLst>
          </p:cNvPr>
          <p:cNvSpPr txBox="1"/>
          <p:nvPr/>
        </p:nvSpPr>
        <p:spPr>
          <a:xfrm>
            <a:off x="5749423" y="221218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</a:t>
            </a:r>
            <a:r>
              <a:rPr lang="en-US" dirty="0" err="1"/>
              <a:t>hz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B0114-458C-9441-B176-5337F6B67EE9}"/>
              </a:ext>
            </a:extLst>
          </p:cNvPr>
          <p:cNvSpPr txBox="1"/>
          <p:nvPr/>
        </p:nvSpPr>
        <p:spPr>
          <a:xfrm>
            <a:off x="9899315" y="221218"/>
            <a:ext cx="10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</a:t>
            </a:r>
            <a:r>
              <a:rPr lang="en-US" dirty="0" err="1"/>
              <a:t>hz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05057-E8A7-274A-90E7-3596B49917C4}"/>
              </a:ext>
            </a:extLst>
          </p:cNvPr>
          <p:cNvSpPr txBox="1"/>
          <p:nvPr/>
        </p:nvSpPr>
        <p:spPr>
          <a:xfrm>
            <a:off x="1604877" y="3219450"/>
            <a:ext cx="10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125 </a:t>
            </a:r>
            <a:r>
              <a:rPr lang="en-US" dirty="0" err="1"/>
              <a:t>hz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46B57-1B18-914F-87F5-985353606DA3}"/>
              </a:ext>
            </a:extLst>
          </p:cNvPr>
          <p:cNvSpPr txBox="1"/>
          <p:nvPr/>
        </p:nvSpPr>
        <p:spPr>
          <a:xfrm>
            <a:off x="5583320" y="3207419"/>
            <a:ext cx="10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 </a:t>
            </a:r>
            <a:r>
              <a:rPr lang="en-US" dirty="0" err="1"/>
              <a:t>hz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42003-5C0A-6840-A83F-15EA3FBA6E93}"/>
              </a:ext>
            </a:extLst>
          </p:cNvPr>
          <p:cNvSpPr txBox="1"/>
          <p:nvPr/>
        </p:nvSpPr>
        <p:spPr>
          <a:xfrm>
            <a:off x="9758612" y="3207419"/>
            <a:ext cx="10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</a:t>
            </a:r>
            <a:r>
              <a:rPr lang="en-US" dirty="0" err="1"/>
              <a:t>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9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Shafi, Alia C</dc:creator>
  <cp:lastModifiedBy>Shafi, Alia C</cp:lastModifiedBy>
  <cp:revision>3</cp:revision>
  <cp:lastPrinted>2018-08-04T00:13:54Z</cp:lastPrinted>
  <dcterms:created xsi:type="dcterms:W3CDTF">2018-08-04T00:02:57Z</dcterms:created>
  <dcterms:modified xsi:type="dcterms:W3CDTF">2018-08-06T21:17:12Z</dcterms:modified>
</cp:coreProperties>
</file>