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2"/>
    <p:restoredTop sz="94893"/>
  </p:normalViewPr>
  <p:slideViewPr>
    <p:cSldViewPr snapToGrid="0" snapToObjects="1">
      <p:cViewPr varScale="1">
        <p:scale>
          <a:sx n="99" d="100"/>
          <a:sy n="9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B4C4-F3E3-DE40-AAC1-E3C4EFDF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2FC9-6AD7-E448-A4D0-13714626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7D93-F6B2-594A-96F2-43AAC225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3E89-13FA-314F-AF49-D43841E6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E9E2-7FD6-8941-9D09-3A9A37B7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2553-7B89-F04F-8FE7-1E79B4C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F2CB8-2BCD-C74E-9FFE-41D26CFD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CCB7-D316-1545-AF4F-8EA36728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8CF8-C9F6-5448-B2C5-5A8A6C0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DCA2-756D-3B4E-96B5-19A43CBA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C5F0A-E959-1244-9F7C-E5C9E40E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81E40-7802-A24B-8DD7-51E6775A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ECA4-3EA7-4D4C-B4BF-A537B15E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D52E-DF48-A149-A165-18B12860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F441-5A3E-D441-8B30-CDE661B4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1CCE-3F4D-154A-AC22-3B0712CE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88E8-865D-8A4C-9C54-179E1D10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DB21-022D-8343-B6FF-14243505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49F8-A4A9-A843-A93B-21EBCB40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F3A4-0286-CA4E-96D5-B980E288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8038-8BA3-1444-9F1F-3EB297FF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FF2F-FDE2-2548-81A7-B821BAF0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2E9B-8D05-7E49-BD86-2440BDB1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4959-237E-884E-BA41-B76AB74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0581-3E6F-084C-B505-6AA05952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53E-F09C-504E-A271-2ED9118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7194-E663-334E-99BB-93A00D25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37E44-6AB1-2142-A52E-EFF0FD6F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2893-A0E6-294D-B60F-D5D93531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CED8-1641-AE49-A5C9-E87E615A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25DC-2A8C-0046-A52B-1A1992EB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FF45-55DF-3D48-84FE-AF536ED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FCB0-2007-D542-9051-96790E6D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805B4-D1E8-3A41-B9F8-1C2D94AF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642D8-AEBE-B741-8C60-8845AB520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67034-BEBD-2D42-80C5-6C9746A3C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E104B-88B1-3243-8760-71CD37D1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C4BDD-4621-914B-8775-F253F0B7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8B450-6304-1E4D-A9B1-7E73B249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FDA0-1901-9740-80ED-23221C4E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A7794-7B20-ED4A-8CFF-029AFCA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BB7F-1FF4-F14A-B469-8A19C88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A9122-489F-8946-9827-7920F83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D266C-6FEE-AE42-B88C-5EF8EC8F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18681-1312-AB49-9D4F-FBE3401C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0E29-42A2-5641-BCC7-8D816387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B984-A33B-244D-8500-D942EC2E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69ED-2456-8F4C-99BE-92D7C7B1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719D7-A380-8D43-89E1-578C1048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017B-11C5-8A41-B201-CF78DFA7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6276-9CB6-4B43-AF27-05906C68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D90F6-4287-8A4B-B449-C765DDD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85F1-6449-674B-A305-3C225825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F0C97-A193-2A4A-93B3-FE4BFE4F1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0F614-6FAB-CA4A-8C9C-B681029C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69B6-8530-914A-AED2-EC6835F8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C2FB-657E-5D4A-9271-442D222F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9052-519B-834A-9BD3-B6E1920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12A4C-4F25-5745-BEAA-DA779C8B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B5EE-5ACA-6143-9197-2FB4E9E8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4AF2-50DA-8E47-8F27-65C968677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F03F-FF73-EE49-8FB6-DE7DFAD5762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CD2A-392A-D94D-AB21-8E75A667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FC46-E7BD-3743-89D8-D4C532E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F164-99E4-7543-A1CD-CBEA0A50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03B6-931D-0942-B1E5-8F7F8DA2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FFR – Good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4FF9B-4F47-8140-AD70-6E9873FB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9" y="1690688"/>
            <a:ext cx="3599301" cy="35657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11A68-F637-0F47-82DF-7B90F547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608" y="1690688"/>
            <a:ext cx="3599300" cy="3565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B4DBA-A261-4640-ADCD-1BABA0749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1711287"/>
            <a:ext cx="3578508" cy="35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4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6742-4731-A544-8225-77C01642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shuffle the waveform of each [stim], generate the spectrogram, and correlate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26C38C-270F-334A-A5AF-AC177A15B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720" y="1690688"/>
            <a:ext cx="5808857" cy="4577619"/>
          </a:xfrm>
        </p:spPr>
      </p:pic>
    </p:spTree>
    <p:extLst>
      <p:ext uri="{BB962C8B-B14F-4D97-AF65-F5344CB8AC3E}">
        <p14:creationId xmlns:p14="http://schemas.microsoft.com/office/powerpoint/2010/main" val="164183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76E8-665A-7044-B304-594850B9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(2) shuffle the spectrogram of each [stim] along both dimensions (by flattening and reshaping), and correlate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8D0C8-6418-7444-8B0F-B1AA9D3B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142" y="1767481"/>
            <a:ext cx="5595497" cy="4409482"/>
          </a:xfrm>
        </p:spPr>
      </p:pic>
    </p:spTree>
    <p:extLst>
      <p:ext uri="{BB962C8B-B14F-4D97-AF65-F5344CB8AC3E}">
        <p14:creationId xmlns:p14="http://schemas.microsoft.com/office/powerpoint/2010/main" val="428143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1565-5646-DD44-A187-53D89374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same as (1), but [response] instead of [stim]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4BE32-45B0-6E4E-8BE3-D200D3988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911" y="1690688"/>
            <a:ext cx="5524178" cy="4351338"/>
          </a:xfrm>
        </p:spPr>
      </p:pic>
    </p:spTree>
    <p:extLst>
      <p:ext uri="{BB962C8B-B14F-4D97-AF65-F5344CB8AC3E}">
        <p14:creationId xmlns:p14="http://schemas.microsoft.com/office/powerpoint/2010/main" val="122086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D778-A998-2C46-8586-4529712D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same as (2), but [response] instead of [stim]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2BBB7-9859-3B4D-A084-A10030FCC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510" y="1554480"/>
            <a:ext cx="5761591" cy="4538346"/>
          </a:xfrm>
        </p:spPr>
      </p:pic>
    </p:spTree>
    <p:extLst>
      <p:ext uri="{BB962C8B-B14F-4D97-AF65-F5344CB8AC3E}">
        <p14:creationId xmlns:p14="http://schemas.microsoft.com/office/powerpoint/2010/main" val="41857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887-4F87-B54E-B0F0-8772FDEA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With 3.89 Thresholding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D2CFD-9457-7C44-85CE-882460CD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743" y="1371600"/>
            <a:ext cx="6656543" cy="5245630"/>
          </a:xfrm>
        </p:spPr>
      </p:pic>
    </p:spTree>
    <p:extLst>
      <p:ext uri="{BB962C8B-B14F-4D97-AF65-F5344CB8AC3E}">
        <p14:creationId xmlns:p14="http://schemas.microsoft.com/office/powerpoint/2010/main" val="22612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EA27-4DBB-A349-8F1D-169E9D01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With 3.89 thresholding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7C1008-FB67-8C4D-B868-4D7AE5A2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772" y="1402291"/>
            <a:ext cx="6740191" cy="5311548"/>
          </a:xfrm>
        </p:spPr>
      </p:pic>
    </p:spTree>
    <p:extLst>
      <p:ext uri="{BB962C8B-B14F-4D97-AF65-F5344CB8AC3E}">
        <p14:creationId xmlns:p14="http://schemas.microsoft.com/office/powerpoint/2010/main" val="251069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501E3-45B8-264E-932E-29DCB332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83"/>
            <a:ext cx="2844800" cy="2818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83095-DE65-9D43-8C9F-A7DD05EC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2" y="133040"/>
            <a:ext cx="2772469" cy="27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D6DD5-4A5E-B143-86A6-145F131088B3}"/>
              </a:ext>
            </a:extLst>
          </p:cNvPr>
          <p:cNvSpPr txBox="1"/>
          <p:nvPr/>
        </p:nvSpPr>
        <p:spPr>
          <a:xfrm>
            <a:off x="258763" y="2879679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(2), okay in 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28A37-165A-C649-AC24-3005E5D68DC6}"/>
              </a:ext>
            </a:extLst>
          </p:cNvPr>
          <p:cNvSpPr txBox="1"/>
          <p:nvPr/>
        </p:nvSpPr>
        <p:spPr>
          <a:xfrm>
            <a:off x="3103562" y="2879679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(1),Good in (2)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F0D9BDC-957A-5C41-BBED-36C2C3F4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34793" y="61383"/>
            <a:ext cx="2924540" cy="289729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12D7E-26D9-494A-9E99-3A88C4ACAB74}"/>
              </a:ext>
            </a:extLst>
          </p:cNvPr>
          <p:cNvSpPr txBox="1"/>
          <p:nvPr/>
        </p:nvSpPr>
        <p:spPr>
          <a:xfrm>
            <a:off x="6431044" y="3009982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(1),Good in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654691-A74E-8640-BFAB-9FC10E72E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51200"/>
            <a:ext cx="2944707" cy="2917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746C11-9CA5-6843-9A3F-A7B440FFBEBE}"/>
              </a:ext>
            </a:extLst>
          </p:cNvPr>
          <p:cNvSpPr txBox="1"/>
          <p:nvPr/>
        </p:nvSpPr>
        <p:spPr>
          <a:xfrm>
            <a:off x="306334" y="6163814"/>
            <a:ext cx="253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show up in (2), Okay in (1)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AC05FA-0E41-6041-A2BE-026824680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562" y="3346914"/>
            <a:ext cx="2843390" cy="2816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32E123-BD02-AB4B-9418-B175C361D9BA}"/>
              </a:ext>
            </a:extLst>
          </p:cNvPr>
          <p:cNvSpPr txBox="1"/>
          <p:nvPr/>
        </p:nvSpPr>
        <p:spPr>
          <a:xfrm>
            <a:off x="3220563" y="6163813"/>
            <a:ext cx="253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both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0BB6E79B-DBAE-D24D-92E7-2D1AC0F2A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2808" y="3381503"/>
            <a:ext cx="2915951" cy="2888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F94EDA-04F7-6F4C-84FB-ED95E0BF461A}"/>
              </a:ext>
            </a:extLst>
          </p:cNvPr>
          <p:cNvSpPr txBox="1"/>
          <p:nvPr/>
        </p:nvSpPr>
        <p:spPr>
          <a:xfrm>
            <a:off x="6600293" y="6302313"/>
            <a:ext cx="253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(1) Bad in (2)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979516-D650-5A44-B885-FD2B1B6C1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6603" y="158750"/>
            <a:ext cx="2826258" cy="27999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F8E526-3777-D44C-B699-D24CCCA94729}"/>
              </a:ext>
            </a:extLst>
          </p:cNvPr>
          <p:cNvSpPr txBox="1"/>
          <p:nvPr/>
        </p:nvSpPr>
        <p:spPr>
          <a:xfrm>
            <a:off x="9247174" y="2985929"/>
            <a:ext cx="253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both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B7CEB0-614C-F24D-AB14-ED148D8DF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174" y="3441109"/>
            <a:ext cx="2653227" cy="2628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318E16-6FF9-E641-AE65-87709F4E812C}"/>
              </a:ext>
            </a:extLst>
          </p:cNvPr>
          <p:cNvSpPr txBox="1"/>
          <p:nvPr/>
        </p:nvSpPr>
        <p:spPr>
          <a:xfrm>
            <a:off x="9361935" y="6270287"/>
            <a:ext cx="253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Okay in both</a:t>
            </a:r>
          </a:p>
        </p:txBody>
      </p:sp>
    </p:spTree>
    <p:extLst>
      <p:ext uri="{BB962C8B-B14F-4D97-AF65-F5344CB8AC3E}">
        <p14:creationId xmlns:p14="http://schemas.microsoft.com/office/powerpoint/2010/main" val="42843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00849-B308-E749-A7D6-A434CD4A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34938"/>
            <a:ext cx="2586697" cy="2562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B1A2B-FBF9-4240-A50A-531389390035}"/>
              </a:ext>
            </a:extLst>
          </p:cNvPr>
          <p:cNvSpPr txBox="1"/>
          <p:nvPr/>
        </p:nvSpPr>
        <p:spPr>
          <a:xfrm>
            <a:off x="749829" y="2797535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in (1),Good in (2)</a:t>
            </a:r>
          </a:p>
        </p:txBody>
      </p:sp>
    </p:spTree>
    <p:extLst>
      <p:ext uri="{BB962C8B-B14F-4D97-AF65-F5344CB8AC3E}">
        <p14:creationId xmlns:p14="http://schemas.microsoft.com/office/powerpoint/2010/main" val="39144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63864B-0925-4641-A9E5-197F1E64C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966"/>
            <a:ext cx="2901466" cy="28744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412F4-844B-A04B-BFA2-B1DA7A45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34" y="71966"/>
            <a:ext cx="2954867" cy="2927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8F8F44-F3A0-F243-A945-063B72F4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761" y="71966"/>
            <a:ext cx="3027524" cy="299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FF87-2F3A-0442-9065-2E6BC51E2737}"/>
              </a:ext>
            </a:extLst>
          </p:cNvPr>
          <p:cNvSpPr txBox="1"/>
          <p:nvPr/>
        </p:nvSpPr>
        <p:spPr>
          <a:xfrm>
            <a:off x="258763" y="2879679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BDF89-5C7D-304B-8491-76F6CD9F4E98}"/>
              </a:ext>
            </a:extLst>
          </p:cNvPr>
          <p:cNvSpPr txBox="1"/>
          <p:nvPr/>
        </p:nvSpPr>
        <p:spPr>
          <a:xfrm>
            <a:off x="3506281" y="2929972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1EB84-0377-F64C-848D-AEA771396930}"/>
              </a:ext>
            </a:extLst>
          </p:cNvPr>
          <p:cNvSpPr txBox="1"/>
          <p:nvPr/>
        </p:nvSpPr>
        <p:spPr>
          <a:xfrm>
            <a:off x="6231925" y="2999303"/>
            <a:ext cx="28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both, but it shows up in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62947-5FB8-544E-A232-172E2AF8B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941" y="173565"/>
            <a:ext cx="2822413" cy="2796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ACAE73-BEEE-EE47-B322-409483625008}"/>
              </a:ext>
            </a:extLst>
          </p:cNvPr>
          <p:cNvSpPr txBox="1"/>
          <p:nvPr/>
        </p:nvSpPr>
        <p:spPr>
          <a:xfrm>
            <a:off x="9106162" y="2963332"/>
            <a:ext cx="28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both, but it shows up in (1)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F4C65E-AD83-5A46-8533-3F34E4581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2" y="3322468"/>
            <a:ext cx="271772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B8E3D3-2461-6149-8660-77EB9B72B9A9}"/>
              </a:ext>
            </a:extLst>
          </p:cNvPr>
          <p:cNvSpPr txBox="1"/>
          <p:nvPr/>
        </p:nvSpPr>
        <p:spPr>
          <a:xfrm>
            <a:off x="569428" y="6088054"/>
            <a:ext cx="2332038" cy="3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20C4F1-2EFF-2749-9D96-72339DA47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66" y="3286497"/>
            <a:ext cx="2791976" cy="27659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9A8F46-8648-CE4F-92FC-1E41D2A25FE1}"/>
              </a:ext>
            </a:extLst>
          </p:cNvPr>
          <p:cNvSpPr txBox="1"/>
          <p:nvPr/>
        </p:nvSpPr>
        <p:spPr>
          <a:xfrm>
            <a:off x="3131435" y="6021037"/>
            <a:ext cx="233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both, but faintly shows up in (1)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223255-0B8F-D140-8125-2A3D423D3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3442" y="3495974"/>
            <a:ext cx="3105934" cy="30769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EB23BE-49B0-944B-AD33-F3FD25D893F9}"/>
              </a:ext>
            </a:extLst>
          </p:cNvPr>
          <p:cNvSpPr txBox="1"/>
          <p:nvPr/>
        </p:nvSpPr>
        <p:spPr>
          <a:xfrm>
            <a:off x="5934761" y="6459575"/>
            <a:ext cx="33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both, but it shows up in (1)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D7A268-CC7F-3F4B-A4F7-86C813254D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285" y="3637216"/>
            <a:ext cx="2706332" cy="26811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E6D20C-DAF6-9540-B933-4A060E06E117}"/>
              </a:ext>
            </a:extLst>
          </p:cNvPr>
          <p:cNvSpPr txBox="1"/>
          <p:nvPr/>
        </p:nvSpPr>
        <p:spPr>
          <a:xfrm>
            <a:off x="9270664" y="6211669"/>
            <a:ext cx="27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in (2), but is okay in (1)</a:t>
            </a:r>
          </a:p>
        </p:txBody>
      </p:sp>
    </p:spTree>
    <p:extLst>
      <p:ext uri="{BB962C8B-B14F-4D97-AF65-F5344CB8AC3E}">
        <p14:creationId xmlns:p14="http://schemas.microsoft.com/office/powerpoint/2010/main" val="111197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FFF4-0D22-4842-89FD-204AD82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FFR - Good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358D2-E079-C243-9AB0-441EEFD9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" y="1690688"/>
            <a:ext cx="4089400" cy="4051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ABEF8-4B6A-2446-B415-6AA1B856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1690688"/>
            <a:ext cx="4089400" cy="405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48D1A9-58B5-5C40-AB34-0E53B3C5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0" y="1690688"/>
            <a:ext cx="40894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242CE-32BC-AA4E-A346-E9BB4E4BE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59" y="253999"/>
            <a:ext cx="9356003" cy="6289980"/>
          </a:xfrm>
        </p:spPr>
      </p:pic>
    </p:spTree>
    <p:extLst>
      <p:ext uri="{BB962C8B-B14F-4D97-AF65-F5344CB8AC3E}">
        <p14:creationId xmlns:p14="http://schemas.microsoft.com/office/powerpoint/2010/main" val="22669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1A7AF24-CD7B-8647-8AE7-CC93BD91A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3" y="393691"/>
            <a:ext cx="9723624" cy="646430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DBCCA9-E61E-CA4F-BBC9-202B3BD6848B}"/>
              </a:ext>
            </a:extLst>
          </p:cNvPr>
          <p:cNvSpPr txBox="1"/>
          <p:nvPr/>
        </p:nvSpPr>
        <p:spPr>
          <a:xfrm>
            <a:off x="342900" y="100013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 15</a:t>
            </a:r>
          </a:p>
        </p:txBody>
      </p:sp>
    </p:spTree>
    <p:extLst>
      <p:ext uri="{BB962C8B-B14F-4D97-AF65-F5344CB8AC3E}">
        <p14:creationId xmlns:p14="http://schemas.microsoft.com/office/powerpoint/2010/main" val="35909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8330CB-5C74-B14B-9361-5F688067E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01" y="257175"/>
            <a:ext cx="10006050" cy="66008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1585F9-E4DF-3741-8A8C-8977B4192460}"/>
              </a:ext>
            </a:extLst>
          </p:cNvPr>
          <p:cNvSpPr txBox="1"/>
          <p:nvPr/>
        </p:nvSpPr>
        <p:spPr>
          <a:xfrm>
            <a:off x="195226" y="7250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 34</a:t>
            </a:r>
          </a:p>
        </p:txBody>
      </p:sp>
    </p:spTree>
    <p:extLst>
      <p:ext uri="{BB962C8B-B14F-4D97-AF65-F5344CB8AC3E}">
        <p14:creationId xmlns:p14="http://schemas.microsoft.com/office/powerpoint/2010/main" val="221882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34296A-E4AB-EE4E-A615-20CEB8B9E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07" y="258792"/>
            <a:ext cx="9921917" cy="65992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3D14F4-A2EF-3145-BA28-30F98A9DCEA8}"/>
              </a:ext>
            </a:extLst>
          </p:cNvPr>
          <p:cNvSpPr txBox="1"/>
          <p:nvPr/>
        </p:nvSpPr>
        <p:spPr>
          <a:xfrm>
            <a:off x="342900" y="100013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 221</a:t>
            </a:r>
          </a:p>
        </p:txBody>
      </p:sp>
    </p:spTree>
    <p:extLst>
      <p:ext uri="{BB962C8B-B14F-4D97-AF65-F5344CB8AC3E}">
        <p14:creationId xmlns:p14="http://schemas.microsoft.com/office/powerpoint/2010/main" val="2620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887B0-3D28-C848-ADD3-962C46343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321" y="0"/>
            <a:ext cx="9549114" cy="6858000"/>
          </a:xfrm>
        </p:spPr>
      </p:pic>
    </p:spTree>
    <p:extLst>
      <p:ext uri="{BB962C8B-B14F-4D97-AF65-F5344CB8AC3E}">
        <p14:creationId xmlns:p14="http://schemas.microsoft.com/office/powerpoint/2010/main" val="12127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CE6EE-CED6-0A4B-86F4-476C66FC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43" y="0"/>
            <a:ext cx="9466070" cy="6798360"/>
          </a:xfrm>
        </p:spPr>
      </p:pic>
    </p:spTree>
    <p:extLst>
      <p:ext uri="{BB962C8B-B14F-4D97-AF65-F5344CB8AC3E}">
        <p14:creationId xmlns:p14="http://schemas.microsoft.com/office/powerpoint/2010/main" val="207689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173CC-A0F7-4C49-B9A4-F2A08A1FC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48" y="0"/>
            <a:ext cx="9629103" cy="6526368"/>
          </a:xfrm>
        </p:spPr>
      </p:pic>
    </p:spTree>
    <p:extLst>
      <p:ext uri="{BB962C8B-B14F-4D97-AF65-F5344CB8AC3E}">
        <p14:creationId xmlns:p14="http://schemas.microsoft.com/office/powerpoint/2010/main" val="365696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242</Words>
  <Application>Microsoft Macintosh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Good FFR – Good Correlation</vt:lpstr>
      <vt:lpstr>Bad FFR - Good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shuffle the waveform of each [stim], generate the spectrogram, and correlate</vt:lpstr>
      <vt:lpstr>(2) shuffle the spectrogram of each [stim] along both dimensions (by flattening and reshaping), and correlate</vt:lpstr>
      <vt:lpstr>(3) same as (1), but [response] instead of [stim]</vt:lpstr>
      <vt:lpstr>(4) same as (2), but [response] instead of [stim]</vt:lpstr>
      <vt:lpstr>(1) With 3.89 Thresholding </vt:lpstr>
      <vt:lpstr>(2) With 3.89 thresholding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Shafi, Alia C</dc:creator>
  <cp:lastModifiedBy>Shafi, Alia C</cp:lastModifiedBy>
  <cp:revision>20</cp:revision>
  <cp:lastPrinted>2018-10-24T20:37:28Z</cp:lastPrinted>
  <dcterms:created xsi:type="dcterms:W3CDTF">2018-10-22T19:26:28Z</dcterms:created>
  <dcterms:modified xsi:type="dcterms:W3CDTF">2018-10-25T23:44:51Z</dcterms:modified>
</cp:coreProperties>
</file>