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odec Pro Bold" charset="1" panose="00000600000000000000"/>
      <p:regular r:id="rId13"/>
    </p:embeddedFont>
    <p:embeddedFont>
      <p:font typeface="Codec Pro" charset="1" panose="00000500000000000000"/>
      <p:regular r:id="rId14"/>
    </p:embeddedFont>
    <p:embeddedFont>
      <p:font typeface="Open Sauce Medium" charset="1" panose="000006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8700" y="7686641"/>
            <a:ext cx="1497362" cy="1571659"/>
          </a:xfrm>
          <a:custGeom>
            <a:avLst/>
            <a:gdLst/>
            <a:ahLst/>
            <a:cxnLst/>
            <a:rect r="r" b="b" t="t" l="l"/>
            <a:pathLst>
              <a:path h="1571659" w="1497362">
                <a:moveTo>
                  <a:pt x="1497362" y="0"/>
                </a:moveTo>
                <a:lnTo>
                  <a:pt x="0" y="0"/>
                </a:lnTo>
                <a:lnTo>
                  <a:pt x="0" y="1571659"/>
                </a:lnTo>
                <a:lnTo>
                  <a:pt x="1497362" y="1571659"/>
                </a:lnTo>
                <a:lnTo>
                  <a:pt x="149736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41708" y="7267328"/>
            <a:ext cx="2231046" cy="1220991"/>
          </a:xfrm>
          <a:custGeom>
            <a:avLst/>
            <a:gdLst/>
            <a:ahLst/>
            <a:cxnLst/>
            <a:rect r="r" b="b" t="t" l="l"/>
            <a:pathLst>
              <a:path h="1220991" w="2231046">
                <a:moveTo>
                  <a:pt x="0" y="0"/>
                </a:moveTo>
                <a:lnTo>
                  <a:pt x="2231046" y="0"/>
                </a:lnTo>
                <a:lnTo>
                  <a:pt x="2231046" y="1220990"/>
                </a:lnTo>
                <a:lnTo>
                  <a:pt x="0" y="1220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63000" y="5924322"/>
            <a:ext cx="8588294" cy="83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29"/>
              </a:lnSpc>
            </a:pPr>
            <a:r>
              <a:rPr lang="en-US" b="true" sz="5759">
                <a:solidFill>
                  <a:srgbClr val="050A30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by </a:t>
            </a:r>
            <a:r>
              <a:rPr lang="en-US" b="true" sz="5759">
                <a:solidFill>
                  <a:srgbClr val="840B84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Catalysta</a:t>
            </a:r>
          </a:p>
        </p:txBody>
      </p:sp>
      <p:sp>
        <p:nvSpPr>
          <p:cNvPr name="AutoShape 5" id="5"/>
          <p:cNvSpPr/>
          <p:nvPr/>
        </p:nvSpPr>
        <p:spPr>
          <a:xfrm flipV="true">
            <a:off x="4413807" y="6340717"/>
            <a:ext cx="87209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V="true">
            <a:off x="13002100" y="6378817"/>
            <a:ext cx="87209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200268" y="3864065"/>
            <a:ext cx="9887464" cy="1741890"/>
            <a:chOff x="0" y="0"/>
            <a:chExt cx="1869074" cy="32927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69074" cy="329278"/>
            </a:xfrm>
            <a:custGeom>
              <a:avLst/>
              <a:gdLst/>
              <a:ahLst/>
              <a:cxnLst/>
              <a:rect r="r" b="b" t="t" l="l"/>
              <a:pathLst>
                <a:path h="329278" w="1869074">
                  <a:moveTo>
                    <a:pt x="0" y="0"/>
                  </a:moveTo>
                  <a:lnTo>
                    <a:pt x="1869074" y="0"/>
                  </a:lnTo>
                  <a:lnTo>
                    <a:pt x="1869074" y="329278"/>
                  </a:lnTo>
                  <a:lnTo>
                    <a:pt x="0" y="3292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869074" cy="367378"/>
            </a:xfrm>
            <a:prstGeom prst="rect">
              <a:avLst/>
            </a:prstGeom>
          </p:spPr>
          <p:txBody>
            <a:bodyPr anchor="ctr" rtlCol="false" tIns="70778" lIns="70778" bIns="70778" rIns="70778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41708" y="4040840"/>
            <a:ext cx="11604584" cy="126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9"/>
              </a:lnSpc>
              <a:spcBef>
                <a:spcPct val="0"/>
              </a:spcBef>
            </a:pPr>
            <a:r>
              <a:rPr lang="en-US" sz="7524" spc="361">
                <a:solidFill>
                  <a:srgbClr val="F4F6FC"/>
                </a:solidFill>
                <a:latin typeface="Codec Pro"/>
                <a:ea typeface="Codec Pro"/>
                <a:cs typeface="Codec Pro"/>
                <a:sym typeface="Codec Pro"/>
              </a:rPr>
              <a:t>FOOD DELIVERY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63000" y="2836617"/>
            <a:ext cx="9111193" cy="747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3"/>
              </a:lnSpc>
            </a:pPr>
            <a:r>
              <a:rPr lang="en-US" sz="5763" b="true">
                <a:solidFill>
                  <a:srgbClr val="840B84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Management </a:t>
            </a:r>
            <a:r>
              <a:rPr lang="en-US" sz="5763" b="true">
                <a:solidFill>
                  <a:srgbClr val="000000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System for</a:t>
            </a:r>
          </a:p>
        </p:txBody>
      </p:sp>
      <p:grpSp>
        <p:nvGrpSpPr>
          <p:cNvPr name="Group 12" id="12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611955" cy="97378"/>
            </a:xfrm>
            <a:custGeom>
              <a:avLst/>
              <a:gdLst/>
              <a:ahLst/>
              <a:cxnLst/>
              <a:rect r="r" b="b" t="t" l="l"/>
              <a:pathLst>
                <a:path h="97378" w="2611955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0"/>
            <a:ext cx="18288000" cy="369732"/>
            <a:chOff x="0" y="0"/>
            <a:chExt cx="4816593" cy="9737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660644" cy="97378"/>
            </a:xfrm>
            <a:custGeom>
              <a:avLst/>
              <a:gdLst/>
              <a:ahLst/>
              <a:cxnLst/>
              <a:rect r="r" b="b" t="t" l="l"/>
              <a:pathLst>
                <a:path h="97378" w="2660644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-231868" y="1013679"/>
            <a:ext cx="3432328" cy="1029698"/>
          </a:xfrm>
          <a:custGeom>
            <a:avLst/>
            <a:gdLst/>
            <a:ahLst/>
            <a:cxnLst/>
            <a:rect r="r" b="b" t="t" l="l"/>
            <a:pathLst>
              <a:path h="1029698" w="3432328">
                <a:moveTo>
                  <a:pt x="0" y="0"/>
                </a:moveTo>
                <a:lnTo>
                  <a:pt x="3432329" y="0"/>
                </a:lnTo>
                <a:lnTo>
                  <a:pt x="3432329" y="1029699"/>
                </a:lnTo>
                <a:lnTo>
                  <a:pt x="0" y="1029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415053" y="1528529"/>
            <a:ext cx="850914" cy="850914"/>
          </a:xfrm>
          <a:custGeom>
            <a:avLst/>
            <a:gdLst/>
            <a:ahLst/>
            <a:cxnLst/>
            <a:rect r="r" b="b" t="t" l="l"/>
            <a:pathLst>
              <a:path h="850914" w="850914">
                <a:moveTo>
                  <a:pt x="0" y="0"/>
                </a:moveTo>
                <a:lnTo>
                  <a:pt x="850913" y="0"/>
                </a:lnTo>
                <a:lnTo>
                  <a:pt x="850913" y="850913"/>
                </a:lnTo>
                <a:lnTo>
                  <a:pt x="0" y="8509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5400000">
            <a:off x="15399525" y="4308265"/>
            <a:ext cx="2314760" cy="1266805"/>
          </a:xfrm>
          <a:custGeom>
            <a:avLst/>
            <a:gdLst/>
            <a:ahLst/>
            <a:cxnLst/>
            <a:rect r="r" b="b" t="t" l="l"/>
            <a:pathLst>
              <a:path h="1266805" w="2314760">
                <a:moveTo>
                  <a:pt x="0" y="0"/>
                </a:moveTo>
                <a:lnTo>
                  <a:pt x="2314760" y="0"/>
                </a:lnTo>
                <a:lnTo>
                  <a:pt x="2314760" y="1266805"/>
                </a:lnTo>
                <a:lnTo>
                  <a:pt x="0" y="12668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11955" cy="97378"/>
            </a:xfrm>
            <a:custGeom>
              <a:avLst/>
              <a:gdLst/>
              <a:ahLst/>
              <a:cxnLst/>
              <a:rect r="r" b="b" t="t" l="l"/>
              <a:pathLst>
                <a:path h="97378" w="2611955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8288000" cy="369732"/>
            <a:chOff x="0" y="0"/>
            <a:chExt cx="4816593" cy="973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60644" cy="97378"/>
            </a:xfrm>
            <a:custGeom>
              <a:avLst/>
              <a:gdLst/>
              <a:ahLst/>
              <a:cxnLst/>
              <a:rect r="r" b="b" t="t" l="l"/>
              <a:pathLst>
                <a:path h="97378" w="2660644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074415" y="1028700"/>
            <a:ext cx="12139169" cy="8153646"/>
          </a:xfrm>
          <a:custGeom>
            <a:avLst/>
            <a:gdLst/>
            <a:ahLst/>
            <a:cxnLst/>
            <a:rect r="r" b="b" t="t" l="l"/>
            <a:pathLst>
              <a:path h="8153646" w="12139169">
                <a:moveTo>
                  <a:pt x="0" y="0"/>
                </a:moveTo>
                <a:lnTo>
                  <a:pt x="12139170" y="0"/>
                </a:lnTo>
                <a:lnTo>
                  <a:pt x="12139170" y="8153646"/>
                </a:lnTo>
                <a:lnTo>
                  <a:pt x="0" y="81536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449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11955" cy="97378"/>
            </a:xfrm>
            <a:custGeom>
              <a:avLst/>
              <a:gdLst/>
              <a:ahLst/>
              <a:cxnLst/>
              <a:rect r="r" b="b" t="t" l="l"/>
              <a:pathLst>
                <a:path h="97378" w="2611955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8288000" cy="369732"/>
            <a:chOff x="0" y="0"/>
            <a:chExt cx="4816593" cy="973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60644" cy="97378"/>
            </a:xfrm>
            <a:custGeom>
              <a:avLst/>
              <a:gdLst/>
              <a:ahLst/>
              <a:cxnLst/>
              <a:rect r="r" b="b" t="t" l="l"/>
              <a:pathLst>
                <a:path h="97378" w="2660644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920855" y="1028700"/>
            <a:ext cx="12446290" cy="8229600"/>
          </a:xfrm>
          <a:custGeom>
            <a:avLst/>
            <a:gdLst/>
            <a:ahLst/>
            <a:cxnLst/>
            <a:rect r="r" b="b" t="t" l="l"/>
            <a:pathLst>
              <a:path h="8229600" w="12446290">
                <a:moveTo>
                  <a:pt x="0" y="0"/>
                </a:moveTo>
                <a:lnTo>
                  <a:pt x="12446290" y="0"/>
                </a:lnTo>
                <a:lnTo>
                  <a:pt x="124462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11955" cy="97378"/>
            </a:xfrm>
            <a:custGeom>
              <a:avLst/>
              <a:gdLst/>
              <a:ahLst/>
              <a:cxnLst/>
              <a:rect r="r" b="b" t="t" l="l"/>
              <a:pathLst>
                <a:path h="97378" w="2611955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8288000" cy="369732"/>
            <a:chOff x="0" y="0"/>
            <a:chExt cx="4816593" cy="973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60644" cy="97378"/>
            </a:xfrm>
            <a:custGeom>
              <a:avLst/>
              <a:gdLst/>
              <a:ahLst/>
              <a:cxnLst/>
              <a:rect r="r" b="b" t="t" l="l"/>
              <a:pathLst>
                <a:path h="97378" w="2660644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909455" y="1028700"/>
            <a:ext cx="12469091" cy="8229600"/>
          </a:xfrm>
          <a:custGeom>
            <a:avLst/>
            <a:gdLst/>
            <a:ahLst/>
            <a:cxnLst/>
            <a:rect r="r" b="b" t="t" l="l"/>
            <a:pathLst>
              <a:path h="8229600" w="12469091">
                <a:moveTo>
                  <a:pt x="0" y="0"/>
                </a:moveTo>
                <a:lnTo>
                  <a:pt x="12469090" y="0"/>
                </a:lnTo>
                <a:lnTo>
                  <a:pt x="124690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11955" cy="97378"/>
            </a:xfrm>
            <a:custGeom>
              <a:avLst/>
              <a:gdLst/>
              <a:ahLst/>
              <a:cxnLst/>
              <a:rect r="r" b="b" t="t" l="l"/>
              <a:pathLst>
                <a:path h="97378" w="2611955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8288000" cy="369732"/>
            <a:chOff x="0" y="0"/>
            <a:chExt cx="4816593" cy="973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60644" cy="97378"/>
            </a:xfrm>
            <a:custGeom>
              <a:avLst/>
              <a:gdLst/>
              <a:ahLst/>
              <a:cxnLst/>
              <a:rect r="r" b="b" t="t" l="l"/>
              <a:pathLst>
                <a:path h="97378" w="2660644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921240" y="1028700"/>
            <a:ext cx="12445520" cy="8229600"/>
          </a:xfrm>
          <a:custGeom>
            <a:avLst/>
            <a:gdLst/>
            <a:ahLst/>
            <a:cxnLst/>
            <a:rect r="r" b="b" t="t" l="l"/>
            <a:pathLst>
              <a:path h="8229600" w="12445520">
                <a:moveTo>
                  <a:pt x="0" y="0"/>
                </a:moveTo>
                <a:lnTo>
                  <a:pt x="12445520" y="0"/>
                </a:lnTo>
                <a:lnTo>
                  <a:pt x="124455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11955" cy="97378"/>
            </a:xfrm>
            <a:custGeom>
              <a:avLst/>
              <a:gdLst/>
              <a:ahLst/>
              <a:cxnLst/>
              <a:rect r="r" b="b" t="t" l="l"/>
              <a:pathLst>
                <a:path h="97378" w="2611955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8288000" cy="369732"/>
            <a:chOff x="0" y="0"/>
            <a:chExt cx="4816593" cy="973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660644" cy="97378"/>
            </a:xfrm>
            <a:custGeom>
              <a:avLst/>
              <a:gdLst/>
              <a:ahLst/>
              <a:cxnLst/>
              <a:rect r="r" b="b" t="t" l="l"/>
              <a:pathLst>
                <a:path h="97378" w="2660644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921240" y="1028700"/>
            <a:ext cx="12445520" cy="8229600"/>
          </a:xfrm>
          <a:custGeom>
            <a:avLst/>
            <a:gdLst/>
            <a:ahLst/>
            <a:cxnLst/>
            <a:rect r="r" b="b" t="t" l="l"/>
            <a:pathLst>
              <a:path h="8229600" w="12445520">
                <a:moveTo>
                  <a:pt x="0" y="0"/>
                </a:moveTo>
                <a:lnTo>
                  <a:pt x="12445520" y="0"/>
                </a:lnTo>
                <a:lnTo>
                  <a:pt x="124455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8700" y="7686641"/>
            <a:ext cx="1497362" cy="1571659"/>
          </a:xfrm>
          <a:custGeom>
            <a:avLst/>
            <a:gdLst/>
            <a:ahLst/>
            <a:cxnLst/>
            <a:rect r="r" b="b" t="t" l="l"/>
            <a:pathLst>
              <a:path h="1571659" w="1497362">
                <a:moveTo>
                  <a:pt x="1497362" y="0"/>
                </a:moveTo>
                <a:lnTo>
                  <a:pt x="0" y="0"/>
                </a:lnTo>
                <a:lnTo>
                  <a:pt x="0" y="1571659"/>
                </a:lnTo>
                <a:lnTo>
                  <a:pt x="1497362" y="1571659"/>
                </a:lnTo>
                <a:lnTo>
                  <a:pt x="149736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41708" y="7267328"/>
            <a:ext cx="2231046" cy="1220991"/>
          </a:xfrm>
          <a:custGeom>
            <a:avLst/>
            <a:gdLst/>
            <a:ahLst/>
            <a:cxnLst/>
            <a:rect r="r" b="b" t="t" l="l"/>
            <a:pathLst>
              <a:path h="1220991" w="2231046">
                <a:moveTo>
                  <a:pt x="0" y="0"/>
                </a:moveTo>
                <a:lnTo>
                  <a:pt x="2231046" y="0"/>
                </a:lnTo>
                <a:lnTo>
                  <a:pt x="2231046" y="1220990"/>
                </a:lnTo>
                <a:lnTo>
                  <a:pt x="0" y="12209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4413807" y="6340717"/>
            <a:ext cx="87209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13002100" y="6378817"/>
            <a:ext cx="87209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4200268" y="3864065"/>
            <a:ext cx="9887464" cy="1741890"/>
            <a:chOff x="0" y="0"/>
            <a:chExt cx="1869074" cy="3292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69074" cy="329278"/>
            </a:xfrm>
            <a:custGeom>
              <a:avLst/>
              <a:gdLst/>
              <a:ahLst/>
              <a:cxnLst/>
              <a:rect r="r" b="b" t="t" l="l"/>
              <a:pathLst>
                <a:path h="329278" w="1869074">
                  <a:moveTo>
                    <a:pt x="0" y="0"/>
                  </a:moveTo>
                  <a:lnTo>
                    <a:pt x="1869074" y="0"/>
                  </a:lnTo>
                  <a:lnTo>
                    <a:pt x="1869074" y="329278"/>
                  </a:lnTo>
                  <a:lnTo>
                    <a:pt x="0" y="3292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69074" cy="367378"/>
            </a:xfrm>
            <a:prstGeom prst="rect">
              <a:avLst/>
            </a:prstGeom>
          </p:spPr>
          <p:txBody>
            <a:bodyPr anchor="ctr" rtlCol="false" tIns="70778" lIns="70778" bIns="70778" rIns="70778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341708" y="4040840"/>
            <a:ext cx="11604584" cy="126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9"/>
              </a:lnSpc>
              <a:spcBef>
                <a:spcPct val="0"/>
              </a:spcBef>
            </a:pPr>
            <a:r>
              <a:rPr lang="en-US" sz="7524" spc="361">
                <a:solidFill>
                  <a:srgbClr val="F4F6FC"/>
                </a:solidFill>
                <a:latin typeface="Codec Pro"/>
                <a:ea typeface="Codec Pro"/>
                <a:cs typeface="Codec Pro"/>
                <a:sym typeface="Codec Pro"/>
              </a:rPr>
              <a:t>THANK YOU!</a:t>
            </a:r>
          </a:p>
        </p:txBody>
      </p:sp>
      <p:grpSp>
        <p:nvGrpSpPr>
          <p:cNvPr name="Group 10" id="10"/>
          <p:cNvGrpSpPr/>
          <p:nvPr/>
        </p:nvGrpSpPr>
        <p:grpSpPr>
          <a:xfrm rot="-10800000">
            <a:off x="0" y="9917268"/>
            <a:ext cx="18288000" cy="369732"/>
            <a:chOff x="0" y="0"/>
            <a:chExt cx="4816593" cy="9737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3144500" y="4958634"/>
            <a:ext cx="9917268" cy="369732"/>
            <a:chOff x="0" y="0"/>
            <a:chExt cx="2611955" cy="9737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1955" cy="97378"/>
            </a:xfrm>
            <a:custGeom>
              <a:avLst/>
              <a:gdLst/>
              <a:ahLst/>
              <a:cxnLst/>
              <a:rect r="r" b="b" t="t" l="l"/>
              <a:pathLst>
                <a:path h="97378" w="2611955">
                  <a:moveTo>
                    <a:pt x="0" y="0"/>
                  </a:moveTo>
                  <a:lnTo>
                    <a:pt x="2611955" y="0"/>
                  </a:lnTo>
                  <a:lnTo>
                    <a:pt x="2611955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611955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0" y="0"/>
            <a:ext cx="18288000" cy="369732"/>
            <a:chOff x="0" y="0"/>
            <a:chExt cx="4816593" cy="9737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816592" cy="97378"/>
            </a:xfrm>
            <a:custGeom>
              <a:avLst/>
              <a:gdLst/>
              <a:ahLst/>
              <a:cxnLst/>
              <a:rect r="r" b="b" t="t" l="l"/>
              <a:pathLst>
                <a:path h="973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816593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5400000">
            <a:off x="-4864458" y="4958634"/>
            <a:ext cx="10102134" cy="369732"/>
            <a:chOff x="0" y="0"/>
            <a:chExt cx="2660644" cy="9737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660644" cy="97378"/>
            </a:xfrm>
            <a:custGeom>
              <a:avLst/>
              <a:gdLst/>
              <a:ahLst/>
              <a:cxnLst/>
              <a:rect r="r" b="b" t="t" l="l"/>
              <a:pathLst>
                <a:path h="97378" w="2660644">
                  <a:moveTo>
                    <a:pt x="0" y="0"/>
                  </a:moveTo>
                  <a:lnTo>
                    <a:pt x="2660644" y="0"/>
                  </a:lnTo>
                  <a:lnTo>
                    <a:pt x="2660644" y="97378"/>
                  </a:lnTo>
                  <a:lnTo>
                    <a:pt x="0" y="97378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12229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2660644" cy="135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-231868" y="1013679"/>
            <a:ext cx="3432328" cy="1029698"/>
          </a:xfrm>
          <a:custGeom>
            <a:avLst/>
            <a:gdLst/>
            <a:ahLst/>
            <a:cxnLst/>
            <a:rect r="r" b="b" t="t" l="l"/>
            <a:pathLst>
              <a:path h="1029698" w="3432328">
                <a:moveTo>
                  <a:pt x="0" y="0"/>
                </a:moveTo>
                <a:lnTo>
                  <a:pt x="3432329" y="0"/>
                </a:lnTo>
                <a:lnTo>
                  <a:pt x="3432329" y="1029699"/>
                </a:lnTo>
                <a:lnTo>
                  <a:pt x="0" y="10296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415053" y="1528529"/>
            <a:ext cx="850914" cy="850914"/>
          </a:xfrm>
          <a:custGeom>
            <a:avLst/>
            <a:gdLst/>
            <a:ahLst/>
            <a:cxnLst/>
            <a:rect r="r" b="b" t="t" l="l"/>
            <a:pathLst>
              <a:path h="850914" w="850914">
                <a:moveTo>
                  <a:pt x="0" y="0"/>
                </a:moveTo>
                <a:lnTo>
                  <a:pt x="850913" y="0"/>
                </a:lnTo>
                <a:lnTo>
                  <a:pt x="850913" y="850913"/>
                </a:lnTo>
                <a:lnTo>
                  <a:pt x="0" y="8509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-5400000">
            <a:off x="15399525" y="4308265"/>
            <a:ext cx="2314760" cy="1266805"/>
          </a:xfrm>
          <a:custGeom>
            <a:avLst/>
            <a:gdLst/>
            <a:ahLst/>
            <a:cxnLst/>
            <a:rect r="r" b="b" t="t" l="l"/>
            <a:pathLst>
              <a:path h="1266805" w="2314760">
                <a:moveTo>
                  <a:pt x="0" y="0"/>
                </a:moveTo>
                <a:lnTo>
                  <a:pt x="2314760" y="0"/>
                </a:lnTo>
                <a:lnTo>
                  <a:pt x="2314760" y="1266805"/>
                </a:lnTo>
                <a:lnTo>
                  <a:pt x="0" y="12668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DAFxcL0rEuo</dc:identifier>
  <dcterms:modified xsi:type="dcterms:W3CDTF">2011-08-01T06:04:30Z</dcterms:modified>
  <cp:revision>1</cp:revision>
  <dc:title>Presentation</dc:title>
</cp:coreProperties>
</file>