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Codec Pro" charset="1" panose="00000500000000000000"/>
      <p:regular r:id="rId19"/>
    </p:embeddedFont>
    <p:embeddedFont>
      <p:font typeface="Open Sauce Medium" charset="1" panose="00000600000000000000"/>
      <p:regular r:id="rId20"/>
    </p:embeddedFont>
    <p:embeddedFont>
      <p:font typeface="Open Sans Bold" charset="1" panose="020B0806030504020204"/>
      <p:regular r:id="rId21"/>
    </p:embeddedFont>
    <p:embeddedFont>
      <p:font typeface="Open Sauce Bold" charset="1" panose="000008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028700" y="7686641"/>
            <a:ext cx="1497362" cy="1571659"/>
          </a:xfrm>
          <a:custGeom>
            <a:avLst/>
            <a:gdLst/>
            <a:ahLst/>
            <a:cxnLst/>
            <a:rect r="r" b="b" t="t" l="l"/>
            <a:pathLst>
              <a:path h="1571659" w="1497362">
                <a:moveTo>
                  <a:pt x="1497362" y="0"/>
                </a:moveTo>
                <a:lnTo>
                  <a:pt x="0" y="0"/>
                </a:lnTo>
                <a:lnTo>
                  <a:pt x="0" y="1571659"/>
                </a:lnTo>
                <a:lnTo>
                  <a:pt x="1497362" y="1571659"/>
                </a:lnTo>
                <a:lnTo>
                  <a:pt x="149736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341708" y="7267328"/>
            <a:ext cx="2231046" cy="1220991"/>
          </a:xfrm>
          <a:custGeom>
            <a:avLst/>
            <a:gdLst/>
            <a:ahLst/>
            <a:cxnLst/>
            <a:rect r="r" b="b" t="t" l="l"/>
            <a:pathLst>
              <a:path h="1220991" w="2231046">
                <a:moveTo>
                  <a:pt x="0" y="0"/>
                </a:moveTo>
                <a:lnTo>
                  <a:pt x="2231046" y="0"/>
                </a:lnTo>
                <a:lnTo>
                  <a:pt x="2231046" y="1220990"/>
                </a:lnTo>
                <a:lnTo>
                  <a:pt x="0" y="12209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12060343" y="6378817"/>
            <a:ext cx="202738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4200268" y="6378817"/>
            <a:ext cx="202738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4200268" y="3864065"/>
            <a:ext cx="9887464" cy="1741890"/>
            <a:chOff x="0" y="0"/>
            <a:chExt cx="1869074" cy="32927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69074" cy="329278"/>
            </a:xfrm>
            <a:custGeom>
              <a:avLst/>
              <a:gdLst/>
              <a:ahLst/>
              <a:cxnLst/>
              <a:rect r="r" b="b" t="t" l="l"/>
              <a:pathLst>
                <a:path h="329278" w="1869074">
                  <a:moveTo>
                    <a:pt x="0" y="0"/>
                  </a:moveTo>
                  <a:lnTo>
                    <a:pt x="1869074" y="0"/>
                  </a:lnTo>
                  <a:lnTo>
                    <a:pt x="1869074" y="329278"/>
                  </a:lnTo>
                  <a:lnTo>
                    <a:pt x="0" y="32927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869074" cy="367378"/>
            </a:xfrm>
            <a:prstGeom prst="rect">
              <a:avLst/>
            </a:prstGeom>
          </p:spPr>
          <p:txBody>
            <a:bodyPr anchor="ctr" rtlCol="false" tIns="70778" lIns="70778" bIns="70778" rIns="70778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-10800000">
            <a:off x="0" y="9917268"/>
            <a:ext cx="18288000" cy="369732"/>
            <a:chOff x="0" y="0"/>
            <a:chExt cx="4816593" cy="9737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816592" cy="97378"/>
            </a:xfrm>
            <a:custGeom>
              <a:avLst/>
              <a:gdLst/>
              <a:ahLst/>
              <a:cxnLst/>
              <a:rect r="r" b="b" t="t" l="l"/>
              <a:pathLst>
                <a:path h="9737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4816593" cy="1354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-5400000">
            <a:off x="13144500" y="4958634"/>
            <a:ext cx="9917268" cy="369732"/>
            <a:chOff x="0" y="0"/>
            <a:chExt cx="2611955" cy="9737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611955" cy="97378"/>
            </a:xfrm>
            <a:custGeom>
              <a:avLst/>
              <a:gdLst/>
              <a:ahLst/>
              <a:cxnLst/>
              <a:rect r="r" b="b" t="t" l="l"/>
              <a:pathLst>
                <a:path h="97378" w="2611955">
                  <a:moveTo>
                    <a:pt x="0" y="0"/>
                  </a:moveTo>
                  <a:lnTo>
                    <a:pt x="2611955" y="0"/>
                  </a:lnTo>
                  <a:lnTo>
                    <a:pt x="2611955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611955" cy="1354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0" y="0"/>
            <a:ext cx="18288000" cy="369732"/>
            <a:chOff x="0" y="0"/>
            <a:chExt cx="4816593" cy="9737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816592" cy="97378"/>
            </a:xfrm>
            <a:custGeom>
              <a:avLst/>
              <a:gdLst/>
              <a:ahLst/>
              <a:cxnLst/>
              <a:rect r="r" b="b" t="t" l="l"/>
              <a:pathLst>
                <a:path h="9737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4816593" cy="1354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5400000">
            <a:off x="-4864458" y="4958634"/>
            <a:ext cx="10102134" cy="369732"/>
            <a:chOff x="0" y="0"/>
            <a:chExt cx="2660644" cy="9737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660644" cy="97378"/>
            </a:xfrm>
            <a:custGeom>
              <a:avLst/>
              <a:gdLst/>
              <a:ahLst/>
              <a:cxnLst/>
              <a:rect r="r" b="b" t="t" l="l"/>
              <a:pathLst>
                <a:path h="97378" w="2660644">
                  <a:moveTo>
                    <a:pt x="0" y="0"/>
                  </a:moveTo>
                  <a:lnTo>
                    <a:pt x="2660644" y="0"/>
                  </a:lnTo>
                  <a:lnTo>
                    <a:pt x="2660644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2660644" cy="1354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-231868" y="1013679"/>
            <a:ext cx="3432328" cy="1029698"/>
          </a:xfrm>
          <a:custGeom>
            <a:avLst/>
            <a:gdLst/>
            <a:ahLst/>
            <a:cxnLst/>
            <a:rect r="r" b="b" t="t" l="l"/>
            <a:pathLst>
              <a:path h="1029698" w="3432328">
                <a:moveTo>
                  <a:pt x="0" y="0"/>
                </a:moveTo>
                <a:lnTo>
                  <a:pt x="3432329" y="0"/>
                </a:lnTo>
                <a:lnTo>
                  <a:pt x="3432329" y="1029699"/>
                </a:lnTo>
                <a:lnTo>
                  <a:pt x="0" y="102969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4415053" y="1528529"/>
            <a:ext cx="850914" cy="850914"/>
          </a:xfrm>
          <a:custGeom>
            <a:avLst/>
            <a:gdLst/>
            <a:ahLst/>
            <a:cxnLst/>
            <a:rect r="r" b="b" t="t" l="l"/>
            <a:pathLst>
              <a:path h="850914" w="850914">
                <a:moveTo>
                  <a:pt x="0" y="0"/>
                </a:moveTo>
                <a:lnTo>
                  <a:pt x="850913" y="0"/>
                </a:lnTo>
                <a:lnTo>
                  <a:pt x="850913" y="850913"/>
                </a:lnTo>
                <a:lnTo>
                  <a:pt x="0" y="85091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-5400000">
            <a:off x="15399525" y="4308265"/>
            <a:ext cx="2314760" cy="1266805"/>
          </a:xfrm>
          <a:custGeom>
            <a:avLst/>
            <a:gdLst/>
            <a:ahLst/>
            <a:cxnLst/>
            <a:rect r="r" b="b" t="t" l="l"/>
            <a:pathLst>
              <a:path h="1266805" w="2314760">
                <a:moveTo>
                  <a:pt x="0" y="0"/>
                </a:moveTo>
                <a:lnTo>
                  <a:pt x="2314760" y="0"/>
                </a:lnTo>
                <a:lnTo>
                  <a:pt x="2314760" y="1266805"/>
                </a:lnTo>
                <a:lnTo>
                  <a:pt x="0" y="12668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6610235" y="5793438"/>
            <a:ext cx="5067529" cy="1094556"/>
          </a:xfrm>
          <a:custGeom>
            <a:avLst/>
            <a:gdLst/>
            <a:ahLst/>
            <a:cxnLst/>
            <a:rect r="r" b="b" t="t" l="l"/>
            <a:pathLst>
              <a:path h="1094556" w="5067529">
                <a:moveTo>
                  <a:pt x="0" y="0"/>
                </a:moveTo>
                <a:lnTo>
                  <a:pt x="5067530" y="0"/>
                </a:lnTo>
                <a:lnTo>
                  <a:pt x="5067530" y="1094557"/>
                </a:lnTo>
                <a:lnTo>
                  <a:pt x="0" y="109455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14266" t="-135799" r="-14266" b="-174722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3341708" y="4040840"/>
            <a:ext cx="11604584" cy="1264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29"/>
              </a:lnSpc>
              <a:spcBef>
                <a:spcPct val="0"/>
              </a:spcBef>
            </a:pPr>
            <a:r>
              <a:rPr lang="en-US" sz="7524" spc="361">
                <a:solidFill>
                  <a:srgbClr val="F4F6FC"/>
                </a:solidFill>
                <a:latin typeface="Codec Pro"/>
                <a:ea typeface="Codec Pro"/>
                <a:cs typeface="Codec Pro"/>
                <a:sym typeface="Codec Pro"/>
              </a:rPr>
              <a:t>FOOD DELIVERY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4763000" y="2836617"/>
            <a:ext cx="9111193" cy="747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33"/>
              </a:lnSpc>
            </a:pPr>
            <a:r>
              <a:rPr lang="en-US" sz="5763" b="true">
                <a:solidFill>
                  <a:srgbClr val="840B84"/>
                </a:solidFill>
                <a:latin typeface="Open Sauce Medium"/>
                <a:ea typeface="Open Sauce Medium"/>
                <a:cs typeface="Open Sauce Medium"/>
                <a:sym typeface="Open Sauce Medium"/>
              </a:rPr>
              <a:t>Management </a:t>
            </a:r>
            <a:r>
              <a:rPr lang="en-US" sz="5763" b="true">
                <a:solidFill>
                  <a:srgbClr val="000000"/>
                </a:solidFill>
                <a:latin typeface="Open Sauce Medium"/>
                <a:ea typeface="Open Sauce Medium"/>
                <a:cs typeface="Open Sauce Medium"/>
                <a:sym typeface="Open Sauce Medium"/>
              </a:rPr>
              <a:t>System for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0" y="9917268"/>
            <a:ext cx="18288000" cy="369732"/>
            <a:chOff x="0" y="0"/>
            <a:chExt cx="4816593" cy="9737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97378"/>
            </a:xfrm>
            <a:custGeom>
              <a:avLst/>
              <a:gdLst/>
              <a:ahLst/>
              <a:cxnLst/>
              <a:rect r="r" b="b" t="t" l="l"/>
              <a:pathLst>
                <a:path h="9737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1354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5400000">
            <a:off x="13144500" y="4958634"/>
            <a:ext cx="9917268" cy="369732"/>
            <a:chOff x="0" y="0"/>
            <a:chExt cx="2611955" cy="9737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611955" cy="97378"/>
            </a:xfrm>
            <a:custGeom>
              <a:avLst/>
              <a:gdLst/>
              <a:ahLst/>
              <a:cxnLst/>
              <a:rect r="r" b="b" t="t" l="l"/>
              <a:pathLst>
                <a:path h="97378" w="2611955">
                  <a:moveTo>
                    <a:pt x="0" y="0"/>
                  </a:moveTo>
                  <a:lnTo>
                    <a:pt x="2611955" y="0"/>
                  </a:lnTo>
                  <a:lnTo>
                    <a:pt x="2611955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611955" cy="1354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0" y="0"/>
            <a:ext cx="18288000" cy="369732"/>
            <a:chOff x="0" y="0"/>
            <a:chExt cx="4816593" cy="9737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816592" cy="97378"/>
            </a:xfrm>
            <a:custGeom>
              <a:avLst/>
              <a:gdLst/>
              <a:ahLst/>
              <a:cxnLst/>
              <a:rect r="r" b="b" t="t" l="l"/>
              <a:pathLst>
                <a:path h="9737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816593" cy="1354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5400000">
            <a:off x="-4864458" y="4958634"/>
            <a:ext cx="10102134" cy="369732"/>
            <a:chOff x="0" y="0"/>
            <a:chExt cx="2660644" cy="9737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660644" cy="97378"/>
            </a:xfrm>
            <a:custGeom>
              <a:avLst/>
              <a:gdLst/>
              <a:ahLst/>
              <a:cxnLst/>
              <a:rect r="r" b="b" t="t" l="l"/>
              <a:pathLst>
                <a:path h="97378" w="2660644">
                  <a:moveTo>
                    <a:pt x="0" y="0"/>
                  </a:moveTo>
                  <a:lnTo>
                    <a:pt x="2660644" y="0"/>
                  </a:lnTo>
                  <a:lnTo>
                    <a:pt x="2660644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660644" cy="1354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2982478" y="2494020"/>
            <a:ext cx="12323045" cy="6764280"/>
          </a:xfrm>
          <a:custGeom>
            <a:avLst/>
            <a:gdLst/>
            <a:ahLst/>
            <a:cxnLst/>
            <a:rect r="r" b="b" t="t" l="l"/>
            <a:pathLst>
              <a:path h="6764280" w="12323045">
                <a:moveTo>
                  <a:pt x="0" y="0"/>
                </a:moveTo>
                <a:lnTo>
                  <a:pt x="12323044" y="0"/>
                </a:lnTo>
                <a:lnTo>
                  <a:pt x="12323044" y="6764280"/>
                </a:lnTo>
                <a:lnTo>
                  <a:pt x="0" y="67642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5193434" y="1190625"/>
            <a:ext cx="7901132" cy="922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40"/>
              </a:lnSpc>
            </a:pPr>
            <a:r>
              <a:rPr lang="en-US" sz="7125" b="true">
                <a:solidFill>
                  <a:srgbClr val="840B8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Package </a:t>
            </a:r>
            <a:r>
              <a:rPr lang="en-US" sz="7125" b="true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Diagram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0" y="9917268"/>
            <a:ext cx="18288000" cy="369732"/>
            <a:chOff x="0" y="0"/>
            <a:chExt cx="4816593" cy="9737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97378"/>
            </a:xfrm>
            <a:custGeom>
              <a:avLst/>
              <a:gdLst/>
              <a:ahLst/>
              <a:cxnLst/>
              <a:rect r="r" b="b" t="t" l="l"/>
              <a:pathLst>
                <a:path h="9737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1354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5400000">
            <a:off x="13144500" y="4958634"/>
            <a:ext cx="9917268" cy="369732"/>
            <a:chOff x="0" y="0"/>
            <a:chExt cx="2611955" cy="9737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611955" cy="97378"/>
            </a:xfrm>
            <a:custGeom>
              <a:avLst/>
              <a:gdLst/>
              <a:ahLst/>
              <a:cxnLst/>
              <a:rect r="r" b="b" t="t" l="l"/>
              <a:pathLst>
                <a:path h="97378" w="2611955">
                  <a:moveTo>
                    <a:pt x="0" y="0"/>
                  </a:moveTo>
                  <a:lnTo>
                    <a:pt x="2611955" y="0"/>
                  </a:lnTo>
                  <a:lnTo>
                    <a:pt x="2611955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611955" cy="1354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0" y="0"/>
            <a:ext cx="18288000" cy="369732"/>
            <a:chOff x="0" y="0"/>
            <a:chExt cx="4816593" cy="9737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816592" cy="97378"/>
            </a:xfrm>
            <a:custGeom>
              <a:avLst/>
              <a:gdLst/>
              <a:ahLst/>
              <a:cxnLst/>
              <a:rect r="r" b="b" t="t" l="l"/>
              <a:pathLst>
                <a:path h="9737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816593" cy="1354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5400000">
            <a:off x="-4864458" y="4958634"/>
            <a:ext cx="10102134" cy="369732"/>
            <a:chOff x="0" y="0"/>
            <a:chExt cx="2660644" cy="9737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660644" cy="97378"/>
            </a:xfrm>
            <a:custGeom>
              <a:avLst/>
              <a:gdLst/>
              <a:ahLst/>
              <a:cxnLst/>
              <a:rect r="r" b="b" t="t" l="l"/>
              <a:pathLst>
                <a:path h="97378" w="2660644">
                  <a:moveTo>
                    <a:pt x="0" y="0"/>
                  </a:moveTo>
                  <a:lnTo>
                    <a:pt x="2660644" y="0"/>
                  </a:lnTo>
                  <a:lnTo>
                    <a:pt x="2660644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660644" cy="1354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2950578" y="2232848"/>
            <a:ext cx="12386844" cy="6858253"/>
          </a:xfrm>
          <a:custGeom>
            <a:avLst/>
            <a:gdLst/>
            <a:ahLst/>
            <a:cxnLst/>
            <a:rect r="r" b="b" t="t" l="l"/>
            <a:pathLst>
              <a:path h="6858253" w="12386844">
                <a:moveTo>
                  <a:pt x="0" y="0"/>
                </a:moveTo>
                <a:lnTo>
                  <a:pt x="12386844" y="0"/>
                </a:lnTo>
                <a:lnTo>
                  <a:pt x="12386844" y="6858252"/>
                </a:lnTo>
                <a:lnTo>
                  <a:pt x="0" y="68582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518051" y="995043"/>
            <a:ext cx="9251898" cy="922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40"/>
              </a:lnSpc>
            </a:pPr>
            <a:r>
              <a:rPr lang="en-US" sz="7125" b="true">
                <a:solidFill>
                  <a:srgbClr val="840B8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Component </a:t>
            </a:r>
            <a:r>
              <a:rPr lang="en-US" sz="7125" b="true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Diagram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3144500" y="4958634"/>
            <a:ext cx="9917268" cy="369732"/>
            <a:chOff x="0" y="0"/>
            <a:chExt cx="2611955" cy="9737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11955" cy="97378"/>
            </a:xfrm>
            <a:custGeom>
              <a:avLst/>
              <a:gdLst/>
              <a:ahLst/>
              <a:cxnLst/>
              <a:rect r="r" b="b" t="t" l="l"/>
              <a:pathLst>
                <a:path h="97378" w="2611955">
                  <a:moveTo>
                    <a:pt x="0" y="0"/>
                  </a:moveTo>
                  <a:lnTo>
                    <a:pt x="2611955" y="0"/>
                  </a:lnTo>
                  <a:lnTo>
                    <a:pt x="2611955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611955" cy="1354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8288000" cy="369732"/>
            <a:chOff x="0" y="0"/>
            <a:chExt cx="4816593" cy="9737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97378"/>
            </a:xfrm>
            <a:custGeom>
              <a:avLst/>
              <a:gdLst/>
              <a:ahLst/>
              <a:cxnLst/>
              <a:rect r="r" b="b" t="t" l="l"/>
              <a:pathLst>
                <a:path h="9737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16593" cy="1354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5400000">
            <a:off x="-4864458" y="4958634"/>
            <a:ext cx="10102134" cy="369732"/>
            <a:chOff x="0" y="0"/>
            <a:chExt cx="2660644" cy="9737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660644" cy="97378"/>
            </a:xfrm>
            <a:custGeom>
              <a:avLst/>
              <a:gdLst/>
              <a:ahLst/>
              <a:cxnLst/>
              <a:rect r="r" b="b" t="t" l="l"/>
              <a:pathLst>
                <a:path h="97378" w="2660644">
                  <a:moveTo>
                    <a:pt x="0" y="0"/>
                  </a:moveTo>
                  <a:lnTo>
                    <a:pt x="2660644" y="0"/>
                  </a:lnTo>
                  <a:lnTo>
                    <a:pt x="2660644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660644" cy="1354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5834702" y="995043"/>
            <a:ext cx="7205291" cy="922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40"/>
              </a:lnSpc>
            </a:pPr>
            <a:r>
              <a:rPr lang="en-US" sz="7125" b="true">
                <a:solidFill>
                  <a:srgbClr val="840B8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Design </a:t>
            </a:r>
            <a:r>
              <a:rPr lang="en-US" sz="7125" b="true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Patterns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89017" y="2298140"/>
            <a:ext cx="8854421" cy="3553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239533" indent="-619766" lvl="1">
              <a:lnSpc>
                <a:spcPts val="6889"/>
              </a:lnSpc>
              <a:buFont typeface="Arial"/>
              <a:buChar char="•"/>
            </a:pPr>
            <a:r>
              <a:rPr lang="en-US" sz="5741" spc="275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High Cohesion</a:t>
            </a:r>
          </a:p>
          <a:p>
            <a:pPr algn="l" marL="1239533" indent="-619766" lvl="1">
              <a:lnSpc>
                <a:spcPts val="6889"/>
              </a:lnSpc>
              <a:buFont typeface="Arial"/>
              <a:buChar char="•"/>
            </a:pPr>
            <a:r>
              <a:rPr lang="en-US" sz="5741" spc="275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Low Coupling</a:t>
            </a:r>
          </a:p>
          <a:p>
            <a:pPr algn="l" marL="1239533" indent="-619766" lvl="1">
              <a:lnSpc>
                <a:spcPts val="6889"/>
              </a:lnSpc>
              <a:buFont typeface="Arial"/>
              <a:buChar char="•"/>
            </a:pPr>
            <a:r>
              <a:rPr lang="en-US" sz="5741" spc="275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Pure Fabrication</a:t>
            </a:r>
          </a:p>
          <a:p>
            <a:pPr algn="l" marL="1239533" indent="-619766" lvl="1">
              <a:lnSpc>
                <a:spcPts val="6889"/>
              </a:lnSpc>
              <a:buFont typeface="Arial"/>
              <a:buChar char="•"/>
            </a:pPr>
            <a:r>
              <a:rPr lang="en-US" sz="5741" spc="275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Controller</a:t>
            </a:r>
          </a:p>
        </p:txBody>
      </p:sp>
      <p:grpSp>
        <p:nvGrpSpPr>
          <p:cNvPr name="Group 13" id="13"/>
          <p:cNvGrpSpPr/>
          <p:nvPr/>
        </p:nvGrpSpPr>
        <p:grpSpPr>
          <a:xfrm rot="-10800000">
            <a:off x="0" y="9917268"/>
            <a:ext cx="18288000" cy="369732"/>
            <a:chOff x="0" y="0"/>
            <a:chExt cx="4816593" cy="9737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816592" cy="97378"/>
            </a:xfrm>
            <a:custGeom>
              <a:avLst/>
              <a:gdLst/>
              <a:ahLst/>
              <a:cxnLst/>
              <a:rect r="r" b="b" t="t" l="l"/>
              <a:pathLst>
                <a:path h="9737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4816593" cy="1354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028700" y="7686641"/>
            <a:ext cx="1497362" cy="1571659"/>
          </a:xfrm>
          <a:custGeom>
            <a:avLst/>
            <a:gdLst/>
            <a:ahLst/>
            <a:cxnLst/>
            <a:rect r="r" b="b" t="t" l="l"/>
            <a:pathLst>
              <a:path h="1571659" w="1497362">
                <a:moveTo>
                  <a:pt x="1497362" y="0"/>
                </a:moveTo>
                <a:lnTo>
                  <a:pt x="0" y="0"/>
                </a:lnTo>
                <a:lnTo>
                  <a:pt x="0" y="1571659"/>
                </a:lnTo>
                <a:lnTo>
                  <a:pt x="1497362" y="1571659"/>
                </a:lnTo>
                <a:lnTo>
                  <a:pt x="149736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341708" y="7267328"/>
            <a:ext cx="2231046" cy="1220991"/>
          </a:xfrm>
          <a:custGeom>
            <a:avLst/>
            <a:gdLst/>
            <a:ahLst/>
            <a:cxnLst/>
            <a:rect r="r" b="b" t="t" l="l"/>
            <a:pathLst>
              <a:path h="1220991" w="2231046">
                <a:moveTo>
                  <a:pt x="0" y="0"/>
                </a:moveTo>
                <a:lnTo>
                  <a:pt x="2231046" y="0"/>
                </a:lnTo>
                <a:lnTo>
                  <a:pt x="2231046" y="1220990"/>
                </a:lnTo>
                <a:lnTo>
                  <a:pt x="0" y="12209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flipV="true">
            <a:off x="4413807" y="6340717"/>
            <a:ext cx="87209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V="true">
            <a:off x="13002100" y="6378817"/>
            <a:ext cx="87209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4200268" y="3864065"/>
            <a:ext cx="9887464" cy="1741890"/>
            <a:chOff x="0" y="0"/>
            <a:chExt cx="1869074" cy="32927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69074" cy="329278"/>
            </a:xfrm>
            <a:custGeom>
              <a:avLst/>
              <a:gdLst/>
              <a:ahLst/>
              <a:cxnLst/>
              <a:rect r="r" b="b" t="t" l="l"/>
              <a:pathLst>
                <a:path h="329278" w="1869074">
                  <a:moveTo>
                    <a:pt x="0" y="0"/>
                  </a:moveTo>
                  <a:lnTo>
                    <a:pt x="1869074" y="0"/>
                  </a:lnTo>
                  <a:lnTo>
                    <a:pt x="1869074" y="329278"/>
                  </a:lnTo>
                  <a:lnTo>
                    <a:pt x="0" y="32927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869074" cy="367378"/>
            </a:xfrm>
            <a:prstGeom prst="rect">
              <a:avLst/>
            </a:prstGeom>
          </p:spPr>
          <p:txBody>
            <a:bodyPr anchor="ctr" rtlCol="false" tIns="70778" lIns="70778" bIns="70778" rIns="70778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3341708" y="4040840"/>
            <a:ext cx="11604584" cy="1264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29"/>
              </a:lnSpc>
              <a:spcBef>
                <a:spcPct val="0"/>
              </a:spcBef>
            </a:pPr>
            <a:r>
              <a:rPr lang="en-US" sz="7524" spc="361">
                <a:solidFill>
                  <a:srgbClr val="F4F6FC"/>
                </a:solidFill>
                <a:latin typeface="Codec Pro"/>
                <a:ea typeface="Codec Pro"/>
                <a:cs typeface="Codec Pro"/>
                <a:sym typeface="Codec Pro"/>
              </a:rPr>
              <a:t>THANK YOU!</a:t>
            </a:r>
          </a:p>
        </p:txBody>
      </p:sp>
      <p:grpSp>
        <p:nvGrpSpPr>
          <p:cNvPr name="Group 10" id="10"/>
          <p:cNvGrpSpPr/>
          <p:nvPr/>
        </p:nvGrpSpPr>
        <p:grpSpPr>
          <a:xfrm rot="-10800000">
            <a:off x="0" y="9917268"/>
            <a:ext cx="18288000" cy="369732"/>
            <a:chOff x="0" y="0"/>
            <a:chExt cx="4816593" cy="9737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816592" cy="97378"/>
            </a:xfrm>
            <a:custGeom>
              <a:avLst/>
              <a:gdLst/>
              <a:ahLst/>
              <a:cxnLst/>
              <a:rect r="r" b="b" t="t" l="l"/>
              <a:pathLst>
                <a:path h="9737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4816593" cy="1354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-5400000">
            <a:off x="13144500" y="4958634"/>
            <a:ext cx="9917268" cy="369732"/>
            <a:chOff x="0" y="0"/>
            <a:chExt cx="2611955" cy="9737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611955" cy="97378"/>
            </a:xfrm>
            <a:custGeom>
              <a:avLst/>
              <a:gdLst/>
              <a:ahLst/>
              <a:cxnLst/>
              <a:rect r="r" b="b" t="t" l="l"/>
              <a:pathLst>
                <a:path h="97378" w="2611955">
                  <a:moveTo>
                    <a:pt x="0" y="0"/>
                  </a:moveTo>
                  <a:lnTo>
                    <a:pt x="2611955" y="0"/>
                  </a:lnTo>
                  <a:lnTo>
                    <a:pt x="2611955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2611955" cy="1354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0" y="0"/>
            <a:ext cx="18288000" cy="369732"/>
            <a:chOff x="0" y="0"/>
            <a:chExt cx="4816593" cy="9737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816592" cy="97378"/>
            </a:xfrm>
            <a:custGeom>
              <a:avLst/>
              <a:gdLst/>
              <a:ahLst/>
              <a:cxnLst/>
              <a:rect r="r" b="b" t="t" l="l"/>
              <a:pathLst>
                <a:path h="9737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4816593" cy="1354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5400000">
            <a:off x="-4864458" y="4958634"/>
            <a:ext cx="10102134" cy="369732"/>
            <a:chOff x="0" y="0"/>
            <a:chExt cx="2660644" cy="9737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660644" cy="97378"/>
            </a:xfrm>
            <a:custGeom>
              <a:avLst/>
              <a:gdLst/>
              <a:ahLst/>
              <a:cxnLst/>
              <a:rect r="r" b="b" t="t" l="l"/>
              <a:pathLst>
                <a:path h="97378" w="2660644">
                  <a:moveTo>
                    <a:pt x="0" y="0"/>
                  </a:moveTo>
                  <a:lnTo>
                    <a:pt x="2660644" y="0"/>
                  </a:lnTo>
                  <a:lnTo>
                    <a:pt x="2660644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2660644" cy="1354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-231868" y="1013679"/>
            <a:ext cx="3432328" cy="1029698"/>
          </a:xfrm>
          <a:custGeom>
            <a:avLst/>
            <a:gdLst/>
            <a:ahLst/>
            <a:cxnLst/>
            <a:rect r="r" b="b" t="t" l="l"/>
            <a:pathLst>
              <a:path h="1029698" w="3432328">
                <a:moveTo>
                  <a:pt x="0" y="0"/>
                </a:moveTo>
                <a:lnTo>
                  <a:pt x="3432329" y="0"/>
                </a:lnTo>
                <a:lnTo>
                  <a:pt x="3432329" y="1029699"/>
                </a:lnTo>
                <a:lnTo>
                  <a:pt x="0" y="102969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4415053" y="1528529"/>
            <a:ext cx="850914" cy="850914"/>
          </a:xfrm>
          <a:custGeom>
            <a:avLst/>
            <a:gdLst/>
            <a:ahLst/>
            <a:cxnLst/>
            <a:rect r="r" b="b" t="t" l="l"/>
            <a:pathLst>
              <a:path h="850914" w="850914">
                <a:moveTo>
                  <a:pt x="0" y="0"/>
                </a:moveTo>
                <a:lnTo>
                  <a:pt x="850913" y="0"/>
                </a:lnTo>
                <a:lnTo>
                  <a:pt x="850913" y="850913"/>
                </a:lnTo>
                <a:lnTo>
                  <a:pt x="0" y="85091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-5400000">
            <a:off x="15399525" y="4308265"/>
            <a:ext cx="2314760" cy="1266805"/>
          </a:xfrm>
          <a:custGeom>
            <a:avLst/>
            <a:gdLst/>
            <a:ahLst/>
            <a:cxnLst/>
            <a:rect r="r" b="b" t="t" l="l"/>
            <a:pathLst>
              <a:path h="1266805" w="2314760">
                <a:moveTo>
                  <a:pt x="0" y="0"/>
                </a:moveTo>
                <a:lnTo>
                  <a:pt x="2314760" y="0"/>
                </a:lnTo>
                <a:lnTo>
                  <a:pt x="2314760" y="1266805"/>
                </a:lnTo>
                <a:lnTo>
                  <a:pt x="0" y="12668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0" y="9917268"/>
            <a:ext cx="18288000" cy="369732"/>
            <a:chOff x="0" y="0"/>
            <a:chExt cx="4816593" cy="9737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97378"/>
            </a:xfrm>
            <a:custGeom>
              <a:avLst/>
              <a:gdLst/>
              <a:ahLst/>
              <a:cxnLst/>
              <a:rect r="r" b="b" t="t" l="l"/>
              <a:pathLst>
                <a:path h="9737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1354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5400000">
            <a:off x="13144500" y="4958634"/>
            <a:ext cx="9917268" cy="369732"/>
            <a:chOff x="0" y="0"/>
            <a:chExt cx="2611955" cy="9737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611955" cy="97378"/>
            </a:xfrm>
            <a:custGeom>
              <a:avLst/>
              <a:gdLst/>
              <a:ahLst/>
              <a:cxnLst/>
              <a:rect r="r" b="b" t="t" l="l"/>
              <a:pathLst>
                <a:path h="97378" w="2611955">
                  <a:moveTo>
                    <a:pt x="0" y="0"/>
                  </a:moveTo>
                  <a:lnTo>
                    <a:pt x="2611955" y="0"/>
                  </a:lnTo>
                  <a:lnTo>
                    <a:pt x="2611955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611955" cy="1354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0" y="0"/>
            <a:ext cx="18288000" cy="369732"/>
            <a:chOff x="0" y="0"/>
            <a:chExt cx="4816593" cy="9737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816592" cy="97378"/>
            </a:xfrm>
            <a:custGeom>
              <a:avLst/>
              <a:gdLst/>
              <a:ahLst/>
              <a:cxnLst/>
              <a:rect r="r" b="b" t="t" l="l"/>
              <a:pathLst>
                <a:path h="9737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816593" cy="1354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5400000">
            <a:off x="-4864458" y="4958634"/>
            <a:ext cx="10102134" cy="369732"/>
            <a:chOff x="0" y="0"/>
            <a:chExt cx="2660644" cy="9737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660644" cy="97378"/>
            </a:xfrm>
            <a:custGeom>
              <a:avLst/>
              <a:gdLst/>
              <a:ahLst/>
              <a:cxnLst/>
              <a:rect r="r" b="b" t="t" l="l"/>
              <a:pathLst>
                <a:path h="97378" w="2660644">
                  <a:moveTo>
                    <a:pt x="0" y="0"/>
                  </a:moveTo>
                  <a:lnTo>
                    <a:pt x="2660644" y="0"/>
                  </a:lnTo>
                  <a:lnTo>
                    <a:pt x="2660644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660644" cy="1354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3074415" y="1028700"/>
            <a:ext cx="12139169" cy="8153646"/>
          </a:xfrm>
          <a:custGeom>
            <a:avLst/>
            <a:gdLst/>
            <a:ahLst/>
            <a:cxnLst/>
            <a:rect r="r" b="b" t="t" l="l"/>
            <a:pathLst>
              <a:path h="8153646" w="12139169">
                <a:moveTo>
                  <a:pt x="0" y="0"/>
                </a:moveTo>
                <a:lnTo>
                  <a:pt x="12139170" y="0"/>
                </a:lnTo>
                <a:lnTo>
                  <a:pt x="12139170" y="8153646"/>
                </a:lnTo>
                <a:lnTo>
                  <a:pt x="0" y="81536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449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0" y="9917268"/>
            <a:ext cx="18288000" cy="369732"/>
            <a:chOff x="0" y="0"/>
            <a:chExt cx="4816593" cy="9737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97378"/>
            </a:xfrm>
            <a:custGeom>
              <a:avLst/>
              <a:gdLst/>
              <a:ahLst/>
              <a:cxnLst/>
              <a:rect r="r" b="b" t="t" l="l"/>
              <a:pathLst>
                <a:path h="9737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1354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5400000">
            <a:off x="13144500" y="4958634"/>
            <a:ext cx="9917268" cy="369732"/>
            <a:chOff x="0" y="0"/>
            <a:chExt cx="2611955" cy="9737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611955" cy="97378"/>
            </a:xfrm>
            <a:custGeom>
              <a:avLst/>
              <a:gdLst/>
              <a:ahLst/>
              <a:cxnLst/>
              <a:rect r="r" b="b" t="t" l="l"/>
              <a:pathLst>
                <a:path h="97378" w="2611955">
                  <a:moveTo>
                    <a:pt x="0" y="0"/>
                  </a:moveTo>
                  <a:lnTo>
                    <a:pt x="2611955" y="0"/>
                  </a:lnTo>
                  <a:lnTo>
                    <a:pt x="2611955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611955" cy="1354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0" y="0"/>
            <a:ext cx="18288000" cy="369732"/>
            <a:chOff x="0" y="0"/>
            <a:chExt cx="4816593" cy="9737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816592" cy="97378"/>
            </a:xfrm>
            <a:custGeom>
              <a:avLst/>
              <a:gdLst/>
              <a:ahLst/>
              <a:cxnLst/>
              <a:rect r="r" b="b" t="t" l="l"/>
              <a:pathLst>
                <a:path h="9737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816593" cy="1354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5400000">
            <a:off x="-4864458" y="4958634"/>
            <a:ext cx="10102134" cy="369732"/>
            <a:chOff x="0" y="0"/>
            <a:chExt cx="2660644" cy="9737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660644" cy="97378"/>
            </a:xfrm>
            <a:custGeom>
              <a:avLst/>
              <a:gdLst/>
              <a:ahLst/>
              <a:cxnLst/>
              <a:rect r="r" b="b" t="t" l="l"/>
              <a:pathLst>
                <a:path h="97378" w="2660644">
                  <a:moveTo>
                    <a:pt x="0" y="0"/>
                  </a:moveTo>
                  <a:lnTo>
                    <a:pt x="2660644" y="0"/>
                  </a:lnTo>
                  <a:lnTo>
                    <a:pt x="2660644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660644" cy="1354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2920855" y="1028700"/>
            <a:ext cx="12446290" cy="8229600"/>
          </a:xfrm>
          <a:custGeom>
            <a:avLst/>
            <a:gdLst/>
            <a:ahLst/>
            <a:cxnLst/>
            <a:rect r="r" b="b" t="t" l="l"/>
            <a:pathLst>
              <a:path h="8229600" w="12446290">
                <a:moveTo>
                  <a:pt x="0" y="0"/>
                </a:moveTo>
                <a:lnTo>
                  <a:pt x="12446290" y="0"/>
                </a:lnTo>
                <a:lnTo>
                  <a:pt x="1244629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0" y="9917268"/>
            <a:ext cx="18288000" cy="369732"/>
            <a:chOff x="0" y="0"/>
            <a:chExt cx="4816593" cy="9737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97378"/>
            </a:xfrm>
            <a:custGeom>
              <a:avLst/>
              <a:gdLst/>
              <a:ahLst/>
              <a:cxnLst/>
              <a:rect r="r" b="b" t="t" l="l"/>
              <a:pathLst>
                <a:path h="9737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1354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5400000">
            <a:off x="13144500" y="4958634"/>
            <a:ext cx="9917268" cy="369732"/>
            <a:chOff x="0" y="0"/>
            <a:chExt cx="2611955" cy="9737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611955" cy="97378"/>
            </a:xfrm>
            <a:custGeom>
              <a:avLst/>
              <a:gdLst/>
              <a:ahLst/>
              <a:cxnLst/>
              <a:rect r="r" b="b" t="t" l="l"/>
              <a:pathLst>
                <a:path h="97378" w="2611955">
                  <a:moveTo>
                    <a:pt x="0" y="0"/>
                  </a:moveTo>
                  <a:lnTo>
                    <a:pt x="2611955" y="0"/>
                  </a:lnTo>
                  <a:lnTo>
                    <a:pt x="2611955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611955" cy="1354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0" y="0"/>
            <a:ext cx="18288000" cy="369732"/>
            <a:chOff x="0" y="0"/>
            <a:chExt cx="4816593" cy="9737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816592" cy="97378"/>
            </a:xfrm>
            <a:custGeom>
              <a:avLst/>
              <a:gdLst/>
              <a:ahLst/>
              <a:cxnLst/>
              <a:rect r="r" b="b" t="t" l="l"/>
              <a:pathLst>
                <a:path h="9737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816593" cy="1354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5400000">
            <a:off x="-4864458" y="4958634"/>
            <a:ext cx="10102134" cy="369732"/>
            <a:chOff x="0" y="0"/>
            <a:chExt cx="2660644" cy="9737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660644" cy="97378"/>
            </a:xfrm>
            <a:custGeom>
              <a:avLst/>
              <a:gdLst/>
              <a:ahLst/>
              <a:cxnLst/>
              <a:rect r="r" b="b" t="t" l="l"/>
              <a:pathLst>
                <a:path h="97378" w="2660644">
                  <a:moveTo>
                    <a:pt x="0" y="0"/>
                  </a:moveTo>
                  <a:lnTo>
                    <a:pt x="2660644" y="0"/>
                  </a:lnTo>
                  <a:lnTo>
                    <a:pt x="2660644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660644" cy="1354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2909455" y="1028700"/>
            <a:ext cx="12469091" cy="8229600"/>
          </a:xfrm>
          <a:custGeom>
            <a:avLst/>
            <a:gdLst/>
            <a:ahLst/>
            <a:cxnLst/>
            <a:rect r="r" b="b" t="t" l="l"/>
            <a:pathLst>
              <a:path h="8229600" w="12469091">
                <a:moveTo>
                  <a:pt x="0" y="0"/>
                </a:moveTo>
                <a:lnTo>
                  <a:pt x="12469090" y="0"/>
                </a:lnTo>
                <a:lnTo>
                  <a:pt x="1246909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0" y="9917268"/>
            <a:ext cx="18288000" cy="369732"/>
            <a:chOff x="0" y="0"/>
            <a:chExt cx="4816593" cy="9737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97378"/>
            </a:xfrm>
            <a:custGeom>
              <a:avLst/>
              <a:gdLst/>
              <a:ahLst/>
              <a:cxnLst/>
              <a:rect r="r" b="b" t="t" l="l"/>
              <a:pathLst>
                <a:path h="9737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1354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5400000">
            <a:off x="13144500" y="4958634"/>
            <a:ext cx="9917268" cy="369732"/>
            <a:chOff x="0" y="0"/>
            <a:chExt cx="2611955" cy="9737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611955" cy="97378"/>
            </a:xfrm>
            <a:custGeom>
              <a:avLst/>
              <a:gdLst/>
              <a:ahLst/>
              <a:cxnLst/>
              <a:rect r="r" b="b" t="t" l="l"/>
              <a:pathLst>
                <a:path h="97378" w="2611955">
                  <a:moveTo>
                    <a:pt x="0" y="0"/>
                  </a:moveTo>
                  <a:lnTo>
                    <a:pt x="2611955" y="0"/>
                  </a:lnTo>
                  <a:lnTo>
                    <a:pt x="2611955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611955" cy="1354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0" y="0"/>
            <a:ext cx="18288000" cy="369732"/>
            <a:chOff x="0" y="0"/>
            <a:chExt cx="4816593" cy="9737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816592" cy="97378"/>
            </a:xfrm>
            <a:custGeom>
              <a:avLst/>
              <a:gdLst/>
              <a:ahLst/>
              <a:cxnLst/>
              <a:rect r="r" b="b" t="t" l="l"/>
              <a:pathLst>
                <a:path h="9737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816593" cy="1354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5400000">
            <a:off x="-4864458" y="4958634"/>
            <a:ext cx="10102134" cy="369732"/>
            <a:chOff x="0" y="0"/>
            <a:chExt cx="2660644" cy="9737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660644" cy="97378"/>
            </a:xfrm>
            <a:custGeom>
              <a:avLst/>
              <a:gdLst/>
              <a:ahLst/>
              <a:cxnLst/>
              <a:rect r="r" b="b" t="t" l="l"/>
              <a:pathLst>
                <a:path h="97378" w="2660644">
                  <a:moveTo>
                    <a:pt x="0" y="0"/>
                  </a:moveTo>
                  <a:lnTo>
                    <a:pt x="2660644" y="0"/>
                  </a:lnTo>
                  <a:lnTo>
                    <a:pt x="2660644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660644" cy="1354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2921240" y="1028700"/>
            <a:ext cx="12445520" cy="8229600"/>
          </a:xfrm>
          <a:custGeom>
            <a:avLst/>
            <a:gdLst/>
            <a:ahLst/>
            <a:cxnLst/>
            <a:rect r="r" b="b" t="t" l="l"/>
            <a:pathLst>
              <a:path h="8229600" w="12445520">
                <a:moveTo>
                  <a:pt x="0" y="0"/>
                </a:moveTo>
                <a:lnTo>
                  <a:pt x="12445520" y="0"/>
                </a:lnTo>
                <a:lnTo>
                  <a:pt x="124455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0" y="9917268"/>
            <a:ext cx="18288000" cy="369732"/>
            <a:chOff x="0" y="0"/>
            <a:chExt cx="4816593" cy="9737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97378"/>
            </a:xfrm>
            <a:custGeom>
              <a:avLst/>
              <a:gdLst/>
              <a:ahLst/>
              <a:cxnLst/>
              <a:rect r="r" b="b" t="t" l="l"/>
              <a:pathLst>
                <a:path h="9737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1354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5400000">
            <a:off x="13144500" y="4958634"/>
            <a:ext cx="9917268" cy="369732"/>
            <a:chOff x="0" y="0"/>
            <a:chExt cx="2611955" cy="9737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611955" cy="97378"/>
            </a:xfrm>
            <a:custGeom>
              <a:avLst/>
              <a:gdLst/>
              <a:ahLst/>
              <a:cxnLst/>
              <a:rect r="r" b="b" t="t" l="l"/>
              <a:pathLst>
                <a:path h="97378" w="2611955">
                  <a:moveTo>
                    <a:pt x="0" y="0"/>
                  </a:moveTo>
                  <a:lnTo>
                    <a:pt x="2611955" y="0"/>
                  </a:lnTo>
                  <a:lnTo>
                    <a:pt x="2611955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611955" cy="1354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0" y="0"/>
            <a:ext cx="18288000" cy="369732"/>
            <a:chOff x="0" y="0"/>
            <a:chExt cx="4816593" cy="9737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816592" cy="97378"/>
            </a:xfrm>
            <a:custGeom>
              <a:avLst/>
              <a:gdLst/>
              <a:ahLst/>
              <a:cxnLst/>
              <a:rect r="r" b="b" t="t" l="l"/>
              <a:pathLst>
                <a:path h="9737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816593" cy="1354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5400000">
            <a:off x="-4864458" y="4958634"/>
            <a:ext cx="10102134" cy="369732"/>
            <a:chOff x="0" y="0"/>
            <a:chExt cx="2660644" cy="9737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660644" cy="97378"/>
            </a:xfrm>
            <a:custGeom>
              <a:avLst/>
              <a:gdLst/>
              <a:ahLst/>
              <a:cxnLst/>
              <a:rect r="r" b="b" t="t" l="l"/>
              <a:pathLst>
                <a:path h="97378" w="2660644">
                  <a:moveTo>
                    <a:pt x="0" y="0"/>
                  </a:moveTo>
                  <a:lnTo>
                    <a:pt x="2660644" y="0"/>
                  </a:lnTo>
                  <a:lnTo>
                    <a:pt x="2660644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660644" cy="1354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2921240" y="1028700"/>
            <a:ext cx="12445520" cy="8229600"/>
          </a:xfrm>
          <a:custGeom>
            <a:avLst/>
            <a:gdLst/>
            <a:ahLst/>
            <a:cxnLst/>
            <a:rect r="r" b="b" t="t" l="l"/>
            <a:pathLst>
              <a:path h="8229600" w="12445520">
                <a:moveTo>
                  <a:pt x="0" y="0"/>
                </a:moveTo>
                <a:lnTo>
                  <a:pt x="12445520" y="0"/>
                </a:lnTo>
                <a:lnTo>
                  <a:pt x="124455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93371" y="4624784"/>
            <a:ext cx="11301259" cy="4633516"/>
          </a:xfrm>
          <a:custGeom>
            <a:avLst/>
            <a:gdLst/>
            <a:ahLst/>
            <a:cxnLst/>
            <a:rect r="r" b="b" t="t" l="l"/>
            <a:pathLst>
              <a:path h="4633516" w="11301259">
                <a:moveTo>
                  <a:pt x="0" y="0"/>
                </a:moveTo>
                <a:lnTo>
                  <a:pt x="11301258" y="0"/>
                </a:lnTo>
                <a:lnTo>
                  <a:pt x="11301258" y="4633516"/>
                </a:lnTo>
                <a:lnTo>
                  <a:pt x="0" y="46335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183618" y="557991"/>
            <a:ext cx="9920764" cy="3211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37"/>
              </a:lnSpc>
            </a:pPr>
            <a:r>
              <a:rPr lang="en-US" sz="366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Use case name: Place Order </a:t>
            </a:r>
          </a:p>
          <a:p>
            <a:pPr algn="ctr">
              <a:lnSpc>
                <a:spcPts val="5137"/>
              </a:lnSpc>
            </a:pPr>
            <a:r>
              <a:rPr lang="en-US" sz="366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Scope: Food Delivery Management System </a:t>
            </a:r>
          </a:p>
          <a:p>
            <a:pPr algn="ctr">
              <a:lnSpc>
                <a:spcPts val="5137"/>
              </a:lnSpc>
            </a:pPr>
            <a:r>
              <a:rPr lang="en-US" sz="366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Level: User Goal </a:t>
            </a:r>
          </a:p>
          <a:p>
            <a:pPr algn="ctr">
              <a:lnSpc>
                <a:spcPts val="5137"/>
              </a:lnSpc>
            </a:pPr>
            <a:r>
              <a:rPr lang="en-US" sz="366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Primary Actor: Customer </a:t>
            </a:r>
          </a:p>
          <a:p>
            <a:pPr algn="ctr">
              <a:lnSpc>
                <a:spcPts val="513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0" y="9917268"/>
            <a:ext cx="18288000" cy="369732"/>
            <a:chOff x="0" y="0"/>
            <a:chExt cx="4816593" cy="9737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97378"/>
            </a:xfrm>
            <a:custGeom>
              <a:avLst/>
              <a:gdLst/>
              <a:ahLst/>
              <a:cxnLst/>
              <a:rect r="r" b="b" t="t" l="l"/>
              <a:pathLst>
                <a:path h="9737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1354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5400000">
            <a:off x="13144500" y="4958634"/>
            <a:ext cx="9917268" cy="369732"/>
            <a:chOff x="0" y="0"/>
            <a:chExt cx="2611955" cy="9737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611955" cy="97378"/>
            </a:xfrm>
            <a:custGeom>
              <a:avLst/>
              <a:gdLst/>
              <a:ahLst/>
              <a:cxnLst/>
              <a:rect r="r" b="b" t="t" l="l"/>
              <a:pathLst>
                <a:path h="97378" w="2611955">
                  <a:moveTo>
                    <a:pt x="0" y="0"/>
                  </a:moveTo>
                  <a:lnTo>
                    <a:pt x="2611955" y="0"/>
                  </a:lnTo>
                  <a:lnTo>
                    <a:pt x="2611955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611955" cy="1354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0" y="0"/>
            <a:ext cx="18288000" cy="369732"/>
            <a:chOff x="0" y="0"/>
            <a:chExt cx="4816593" cy="9737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816592" cy="97378"/>
            </a:xfrm>
            <a:custGeom>
              <a:avLst/>
              <a:gdLst/>
              <a:ahLst/>
              <a:cxnLst/>
              <a:rect r="r" b="b" t="t" l="l"/>
              <a:pathLst>
                <a:path h="9737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816593" cy="1354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5400000">
            <a:off x="-4864458" y="4958634"/>
            <a:ext cx="10102134" cy="369732"/>
            <a:chOff x="0" y="0"/>
            <a:chExt cx="2660644" cy="9737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660644" cy="97378"/>
            </a:xfrm>
            <a:custGeom>
              <a:avLst/>
              <a:gdLst/>
              <a:ahLst/>
              <a:cxnLst/>
              <a:rect r="r" b="b" t="t" l="l"/>
              <a:pathLst>
                <a:path h="97378" w="2660644">
                  <a:moveTo>
                    <a:pt x="0" y="0"/>
                  </a:moveTo>
                  <a:lnTo>
                    <a:pt x="2660644" y="0"/>
                  </a:lnTo>
                  <a:lnTo>
                    <a:pt x="2660644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660644" cy="1354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2117464" y="699216"/>
            <a:ext cx="14053073" cy="8888568"/>
          </a:xfrm>
          <a:custGeom>
            <a:avLst/>
            <a:gdLst/>
            <a:ahLst/>
            <a:cxnLst/>
            <a:rect r="r" b="b" t="t" l="l"/>
            <a:pathLst>
              <a:path h="8888568" w="14053073">
                <a:moveTo>
                  <a:pt x="0" y="0"/>
                </a:moveTo>
                <a:lnTo>
                  <a:pt x="14053072" y="0"/>
                </a:lnTo>
                <a:lnTo>
                  <a:pt x="14053072" y="8888568"/>
                </a:lnTo>
                <a:lnTo>
                  <a:pt x="0" y="88885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84842" y="371618"/>
            <a:ext cx="15518316" cy="9543764"/>
          </a:xfrm>
          <a:custGeom>
            <a:avLst/>
            <a:gdLst/>
            <a:ahLst/>
            <a:cxnLst/>
            <a:rect r="r" b="b" t="t" l="l"/>
            <a:pathLst>
              <a:path h="9543764" w="15518316">
                <a:moveTo>
                  <a:pt x="0" y="0"/>
                </a:moveTo>
                <a:lnTo>
                  <a:pt x="15518316" y="0"/>
                </a:lnTo>
                <a:lnTo>
                  <a:pt x="15518316" y="9543764"/>
                </a:lnTo>
                <a:lnTo>
                  <a:pt x="0" y="95437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DAFxcL0rEuo</dc:identifier>
  <dcterms:modified xsi:type="dcterms:W3CDTF">2011-08-01T06:04:30Z</dcterms:modified>
  <cp:revision>1</cp:revision>
  <dc:title>Presentation</dc:title>
</cp:coreProperties>
</file>