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Lst>
  <p:notesMasterIdLst>
    <p:notesMasterId r:id="rId2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12192000" cy="6858000"/>
  <p:notesSz cx="6858000" cy="9144000"/>
  <p:embeddedFontLst>
    <p:embeddedFont>
      <p:font typeface="Bookman Old Style" panose="02050604050505020204" pitchFamily="18" charset="0"/>
      <p:regular r:id="rId27"/>
      <p:bold r:id="rId28"/>
      <p:italic r:id="rId29"/>
      <p:boldItalic r:id="rId30"/>
    </p:embeddedFont>
    <p:embeddedFont>
      <p:font typeface="Libre Franklin"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5" roundtripDataSignature="AMtx7mjyAGRVAN60eNBFwE1BWHRSensD1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84"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7.fntdata"/><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customschemas.google.com/relationships/presentationmetadata" Target="metadata"/><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7" name="Google Shape;247;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2" name="Google Shape;262;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2" name="Google Shape;272;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3" name="Google Shape;283;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9" name="Google Shape;299;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2" name="Google Shape;312;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3"/>
        <p:cNvGrpSpPr/>
        <p:nvPr/>
      </p:nvGrpSpPr>
      <p:grpSpPr>
        <a:xfrm>
          <a:off x="0" y="0"/>
          <a:ext cx="0" cy="0"/>
          <a:chOff x="0" y="0"/>
          <a:chExt cx="0" cy="0"/>
        </a:xfrm>
      </p:grpSpPr>
      <p:sp>
        <p:nvSpPr>
          <p:cNvPr id="14" name="Google Shape;14;p27"/>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7"/>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FEFEFE"/>
              </a:buClr>
              <a:buSzPts val="8000"/>
              <a:buFont typeface="Bookman Old Style"/>
              <a:buNone/>
              <a:defRPr sz="8000">
                <a:solidFill>
                  <a:srgbClr val="FEFEFE"/>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27"/>
          <p:cNvSpPr txBox="1">
            <a:spLocks noGrp="1"/>
          </p:cNvSpPr>
          <p:nvPr>
            <p:ph type="subTitle" idx="1"/>
          </p:nvPr>
        </p:nvSpPr>
        <p:spPr>
          <a:xfrm>
            <a:off x="1100051" y="4645152"/>
            <a:ext cx="10058400" cy="1143000"/>
          </a:xfrm>
          <a:prstGeom prst="rect">
            <a:avLst/>
          </a:prstGeom>
          <a:noFill/>
          <a:ln>
            <a:noFill/>
          </a:ln>
        </p:spPr>
        <p:txBody>
          <a:bodyPr spcFirstLastPara="1" wrap="square" lIns="91425" tIns="45700" rIns="91425" bIns="45700" anchor="t" anchorCtr="0">
            <a:normAutofit/>
          </a:bodyPr>
          <a:lstStyle>
            <a:lvl1pPr lvl="0" algn="l">
              <a:lnSpc>
                <a:spcPct val="110000"/>
              </a:lnSpc>
              <a:spcBef>
                <a:spcPts val="1200"/>
              </a:spcBef>
              <a:spcAft>
                <a:spcPts val="0"/>
              </a:spcAft>
              <a:buSzPts val="2400"/>
              <a:buNone/>
              <a:defRPr sz="2400" cap="none">
                <a:solidFill>
                  <a:schemeClr val="lt1"/>
                </a:solidFill>
                <a:latin typeface="Libre Franklin"/>
                <a:ea typeface="Libre Franklin"/>
                <a:cs typeface="Libre Franklin"/>
                <a:sym typeface="Libre Franklin"/>
              </a:defRPr>
            </a:lvl1pPr>
            <a:lvl2pPr lvl="1" algn="ctr">
              <a:lnSpc>
                <a:spcPct val="100000"/>
              </a:lnSpc>
              <a:spcBef>
                <a:spcPts val="200"/>
              </a:spcBef>
              <a:spcAft>
                <a:spcPts val="0"/>
              </a:spcAft>
              <a:buClr>
                <a:srgbClr val="FEFEFE"/>
              </a:buClr>
              <a:buSzPts val="2400"/>
              <a:buNone/>
              <a:defRPr sz="2400"/>
            </a:lvl2pPr>
            <a:lvl3pPr lvl="2" algn="ctr">
              <a:lnSpc>
                <a:spcPct val="100000"/>
              </a:lnSpc>
              <a:spcBef>
                <a:spcPts val="400"/>
              </a:spcBef>
              <a:spcAft>
                <a:spcPts val="0"/>
              </a:spcAft>
              <a:buClr>
                <a:srgbClr val="FEFEFE"/>
              </a:buClr>
              <a:buSzPts val="2400"/>
              <a:buNone/>
              <a:defRPr sz="2400"/>
            </a:lvl3pPr>
            <a:lvl4pPr lvl="3" algn="ctr">
              <a:lnSpc>
                <a:spcPct val="100000"/>
              </a:lnSpc>
              <a:spcBef>
                <a:spcPts val="400"/>
              </a:spcBef>
              <a:spcAft>
                <a:spcPts val="0"/>
              </a:spcAft>
              <a:buClr>
                <a:srgbClr val="FEFEFE"/>
              </a:buClr>
              <a:buSzPts val="2000"/>
              <a:buNone/>
              <a:defRPr sz="2000"/>
            </a:lvl4pPr>
            <a:lvl5pPr lvl="4" algn="ctr">
              <a:lnSpc>
                <a:spcPct val="100000"/>
              </a:lnSpc>
              <a:spcBef>
                <a:spcPts val="400"/>
              </a:spcBef>
              <a:spcAft>
                <a:spcPts val="0"/>
              </a:spcAft>
              <a:buClr>
                <a:srgbClr val="FEFEFE"/>
              </a:buClr>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cxnSp>
        <p:nvCxnSpPr>
          <p:cNvPr id="17" name="Google Shape;17;p27"/>
          <p:cNvCxnSpPr/>
          <p:nvPr/>
        </p:nvCxnSpPr>
        <p:spPr>
          <a:xfrm>
            <a:off x="1207658" y="4474741"/>
            <a:ext cx="9875520" cy="0"/>
          </a:xfrm>
          <a:prstGeom prst="straightConnector1">
            <a:avLst/>
          </a:prstGeom>
          <a:noFill/>
          <a:ln w="12700" cap="flat" cmpd="sng">
            <a:solidFill>
              <a:srgbClr val="FEFEFE"/>
            </a:solidFill>
            <a:prstDash val="solid"/>
            <a:round/>
            <a:headEnd type="none" w="sm" len="sm"/>
            <a:tailEnd type="none" w="sm" len="sm"/>
          </a:ln>
        </p:spPr>
      </p:cxnSp>
      <p:sp>
        <p:nvSpPr>
          <p:cNvPr id="18" name="Google Shape;18;p27"/>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7"/>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7"/>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85"/>
        <p:cNvGrpSpPr/>
        <p:nvPr/>
      </p:nvGrpSpPr>
      <p:grpSpPr>
        <a:xfrm>
          <a:off x="0" y="0"/>
          <a:ext cx="0" cy="0"/>
          <a:chOff x="0" y="0"/>
          <a:chExt cx="0" cy="0"/>
        </a:xfrm>
      </p:grpSpPr>
      <p:sp>
        <p:nvSpPr>
          <p:cNvPr id="86" name="Google Shape;86;p35"/>
          <p:cNvSpPr/>
          <p:nvPr/>
        </p:nvSpPr>
        <p:spPr>
          <a:xfrm>
            <a:off x="0" y="4578350"/>
            <a:ext cx="12188825" cy="227965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5"/>
          <p:cNvSpPr>
            <a:spLocks noGrp="1"/>
          </p:cNvSpPr>
          <p:nvPr>
            <p:ph type="pic" idx="2"/>
          </p:nvPr>
        </p:nvSpPr>
        <p:spPr>
          <a:xfrm>
            <a:off x="15" y="0"/>
            <a:ext cx="12191985" cy="4578350"/>
          </a:xfrm>
          <a:prstGeom prst="rect">
            <a:avLst/>
          </a:prstGeom>
          <a:solidFill>
            <a:srgbClr val="D8D8D8"/>
          </a:solidFill>
          <a:ln>
            <a:noFill/>
          </a:ln>
        </p:spPr>
      </p:sp>
      <p:sp>
        <p:nvSpPr>
          <p:cNvPr id="88" name="Google Shape;88;p35"/>
          <p:cNvSpPr txBox="1">
            <a:spLocks noGrp="1"/>
          </p:cNvSpPr>
          <p:nvPr>
            <p:ph type="title"/>
          </p:nvPr>
        </p:nvSpPr>
        <p:spPr>
          <a:xfrm>
            <a:off x="1097279" y="4799362"/>
            <a:ext cx="10113645" cy="743682"/>
          </a:xfrm>
          <a:prstGeom prst="rect">
            <a:avLst/>
          </a:prstGeom>
          <a:noFill/>
          <a:ln>
            <a:noFill/>
          </a:ln>
        </p:spPr>
        <p:txBody>
          <a:bodyPr spcFirstLastPara="1" wrap="square" lIns="91425" tIns="0" rIns="91425" bIns="0" anchor="b" anchorCtr="0">
            <a:noAutofit/>
          </a:bodyPr>
          <a:lstStyle>
            <a:lvl1pPr lvl="0" algn="l">
              <a:lnSpc>
                <a:spcPct val="90000"/>
              </a:lnSpc>
              <a:spcBef>
                <a:spcPts val="0"/>
              </a:spcBef>
              <a:spcAft>
                <a:spcPts val="0"/>
              </a:spcAft>
              <a:buClr>
                <a:srgbClr val="FFFFFF"/>
              </a:buClr>
              <a:buSzPts val="3600"/>
              <a:buFont typeface="Bookman Old Style"/>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35"/>
          <p:cNvSpPr txBox="1">
            <a:spLocks noGrp="1"/>
          </p:cNvSpPr>
          <p:nvPr>
            <p:ph type="body" idx="1"/>
          </p:nvPr>
        </p:nvSpPr>
        <p:spPr>
          <a:xfrm>
            <a:off x="1097279" y="5715000"/>
            <a:ext cx="10113264" cy="609600"/>
          </a:xfrm>
          <a:prstGeom prst="rect">
            <a:avLst/>
          </a:prstGeom>
          <a:noFill/>
          <a:ln>
            <a:noFill/>
          </a:ln>
        </p:spPr>
        <p:txBody>
          <a:bodyPr spcFirstLastPara="1" wrap="square" lIns="91425" tIns="0" rIns="91425" bIns="0" anchor="t" anchorCtr="0">
            <a:normAutofit/>
          </a:bodyPr>
          <a:lstStyle>
            <a:lvl1pPr marL="457200" lvl="0" indent="-228600" algn="l">
              <a:lnSpc>
                <a:spcPct val="110000"/>
              </a:lnSpc>
              <a:spcBef>
                <a:spcPts val="0"/>
              </a:spcBef>
              <a:spcAft>
                <a:spcPts val="0"/>
              </a:spcAft>
              <a:buSzPts val="1800"/>
              <a:buNone/>
              <a:defRPr sz="1800">
                <a:solidFill>
                  <a:srgbClr val="FFFFFF"/>
                </a:solidFill>
              </a:defRPr>
            </a:lvl1pPr>
            <a:lvl2pPr marL="914400" lvl="1" indent="-228600" algn="l">
              <a:lnSpc>
                <a:spcPct val="100000"/>
              </a:lnSpc>
              <a:spcBef>
                <a:spcPts val="600"/>
              </a:spcBef>
              <a:spcAft>
                <a:spcPts val="0"/>
              </a:spcAft>
              <a:buClr>
                <a:srgbClr val="3F3F3F"/>
              </a:buClr>
              <a:buSzPts val="1200"/>
              <a:buNone/>
              <a:defRPr sz="1200"/>
            </a:lvl2pPr>
            <a:lvl3pPr marL="1371600" lvl="2" indent="-228600" algn="l">
              <a:lnSpc>
                <a:spcPct val="100000"/>
              </a:lnSpc>
              <a:spcBef>
                <a:spcPts val="400"/>
              </a:spcBef>
              <a:spcAft>
                <a:spcPts val="0"/>
              </a:spcAft>
              <a:buClr>
                <a:srgbClr val="3F3F3F"/>
              </a:buClr>
              <a:buSzPts val="1000"/>
              <a:buNone/>
              <a:defRPr sz="1000"/>
            </a:lvl3pPr>
            <a:lvl4pPr marL="1828800" lvl="3" indent="-228600" algn="l">
              <a:lnSpc>
                <a:spcPct val="100000"/>
              </a:lnSpc>
              <a:spcBef>
                <a:spcPts val="400"/>
              </a:spcBef>
              <a:spcAft>
                <a:spcPts val="0"/>
              </a:spcAft>
              <a:buClr>
                <a:srgbClr val="3F3F3F"/>
              </a:buClr>
              <a:buSzPts val="900"/>
              <a:buNone/>
              <a:defRPr sz="900"/>
            </a:lvl4pPr>
            <a:lvl5pPr marL="2286000" lvl="4" indent="-228600" algn="l">
              <a:lnSpc>
                <a:spcPct val="100000"/>
              </a:lnSpc>
              <a:spcBef>
                <a:spcPts val="400"/>
              </a:spcBef>
              <a:spcAft>
                <a:spcPts val="0"/>
              </a:spcAft>
              <a:buClr>
                <a:srgbClr val="3F3F3F"/>
              </a:buClr>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90" name="Google Shape;90;p35"/>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35"/>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35"/>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29"/>
        <p:cNvGrpSpPr/>
        <p:nvPr/>
      </p:nvGrpSpPr>
      <p:grpSpPr>
        <a:xfrm>
          <a:off x="0" y="0"/>
          <a:ext cx="0" cy="0"/>
          <a:chOff x="0" y="0"/>
          <a:chExt cx="0" cy="0"/>
        </a:xfrm>
      </p:grpSpPr>
      <p:sp>
        <p:nvSpPr>
          <p:cNvPr id="30" name="Google Shape;30;p28"/>
          <p:cNvSpPr/>
          <p:nvPr/>
        </p:nvSpPr>
        <p:spPr>
          <a:xfrm>
            <a:off x="16" y="0"/>
            <a:ext cx="4654296" cy="68580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8"/>
          <p:cNvSpPr txBox="1">
            <a:spLocks noGrp="1"/>
          </p:cNvSpPr>
          <p:nvPr>
            <p:ph type="title"/>
          </p:nvPr>
        </p:nvSpPr>
        <p:spPr>
          <a:xfrm>
            <a:off x="643466" y="786383"/>
            <a:ext cx="3517567" cy="209397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FFFFFF"/>
              </a:buClr>
              <a:buSzPts val="3600"/>
              <a:buFont typeface="Bookman Old Style"/>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28"/>
          <p:cNvSpPr txBox="1">
            <a:spLocks noGrp="1"/>
          </p:cNvSpPr>
          <p:nvPr>
            <p:ph type="body" idx="1"/>
          </p:nvPr>
        </p:nvSpPr>
        <p:spPr>
          <a:xfrm>
            <a:off x="5458984" y="812799"/>
            <a:ext cx="5928344" cy="5294757"/>
          </a:xfrm>
          <a:prstGeom prst="rect">
            <a:avLst/>
          </a:prstGeom>
          <a:noFill/>
          <a:ln>
            <a:noFill/>
          </a:ln>
        </p:spPr>
        <p:txBody>
          <a:bodyPr spcFirstLastPara="1" wrap="square" lIns="0" tIns="45700" rIns="0" bIns="4570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3" name="Google Shape;33;p28"/>
          <p:cNvSpPr txBox="1">
            <a:spLocks noGrp="1"/>
          </p:cNvSpPr>
          <p:nvPr>
            <p:ph type="body" idx="2"/>
          </p:nvPr>
        </p:nvSpPr>
        <p:spPr>
          <a:xfrm>
            <a:off x="643465" y="3043050"/>
            <a:ext cx="3517567" cy="3064505"/>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200"/>
              </a:spcBef>
              <a:spcAft>
                <a:spcPts val="0"/>
              </a:spcAft>
              <a:buSzPts val="1800"/>
              <a:buNone/>
              <a:defRPr sz="1800">
                <a:solidFill>
                  <a:srgbClr val="FFFFFF"/>
                </a:solidFill>
              </a:defRPr>
            </a:lvl1pPr>
            <a:lvl2pPr marL="914400" lvl="1" indent="-228600" algn="l">
              <a:lnSpc>
                <a:spcPct val="100000"/>
              </a:lnSpc>
              <a:spcBef>
                <a:spcPts val="200"/>
              </a:spcBef>
              <a:spcAft>
                <a:spcPts val="0"/>
              </a:spcAft>
              <a:buClr>
                <a:srgbClr val="3F3F3F"/>
              </a:buClr>
              <a:buSzPts val="1200"/>
              <a:buNone/>
              <a:defRPr sz="1200"/>
            </a:lvl2pPr>
            <a:lvl3pPr marL="1371600" lvl="2" indent="-228600" algn="l">
              <a:lnSpc>
                <a:spcPct val="100000"/>
              </a:lnSpc>
              <a:spcBef>
                <a:spcPts val="400"/>
              </a:spcBef>
              <a:spcAft>
                <a:spcPts val="0"/>
              </a:spcAft>
              <a:buClr>
                <a:srgbClr val="3F3F3F"/>
              </a:buClr>
              <a:buSzPts val="1000"/>
              <a:buNone/>
              <a:defRPr sz="1000"/>
            </a:lvl3pPr>
            <a:lvl4pPr marL="1828800" lvl="3" indent="-228600" algn="l">
              <a:lnSpc>
                <a:spcPct val="100000"/>
              </a:lnSpc>
              <a:spcBef>
                <a:spcPts val="400"/>
              </a:spcBef>
              <a:spcAft>
                <a:spcPts val="0"/>
              </a:spcAft>
              <a:buClr>
                <a:srgbClr val="3F3F3F"/>
              </a:buClr>
              <a:buSzPts val="900"/>
              <a:buNone/>
              <a:defRPr sz="900"/>
            </a:lvl4pPr>
            <a:lvl5pPr marL="2286000" lvl="4" indent="-228600" algn="l">
              <a:lnSpc>
                <a:spcPct val="100000"/>
              </a:lnSpc>
              <a:spcBef>
                <a:spcPts val="400"/>
              </a:spcBef>
              <a:spcAft>
                <a:spcPts val="0"/>
              </a:spcAft>
              <a:buClr>
                <a:srgbClr val="3F3F3F"/>
              </a:buClr>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34" name="Google Shape;34;p28"/>
          <p:cNvSpPr txBox="1">
            <a:spLocks noGrp="1"/>
          </p:cNvSpPr>
          <p:nvPr>
            <p:ph type="dt" idx="10"/>
          </p:nvPr>
        </p:nvSpPr>
        <p:spPr>
          <a:xfrm>
            <a:off x="643464" y="6446520"/>
            <a:ext cx="351756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8"/>
          <p:cNvSpPr txBox="1">
            <a:spLocks noGrp="1"/>
          </p:cNvSpPr>
          <p:nvPr>
            <p:ph type="ftr" idx="11"/>
          </p:nvPr>
        </p:nvSpPr>
        <p:spPr>
          <a:xfrm>
            <a:off x="5458983" y="6446520"/>
            <a:ext cx="533401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8"/>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sz="800" b="0" i="0" u="none" strike="noStrike" cap="none">
                <a:solidFill>
                  <a:schemeClr val="dk2"/>
                </a:solidFill>
                <a:latin typeface="Libre Franklin"/>
                <a:ea typeface="Libre Franklin"/>
                <a:cs typeface="Libre Franklin"/>
                <a:sym typeface="Libre Franklin"/>
              </a:defRPr>
            </a:lvl1pPr>
            <a:lvl2pPr marL="0" lvl="1" indent="0" algn="l">
              <a:spcBef>
                <a:spcPts val="0"/>
              </a:spcBef>
              <a:buNone/>
              <a:defRPr sz="800" b="0" i="0" u="none" strike="noStrike" cap="none">
                <a:solidFill>
                  <a:schemeClr val="dk2"/>
                </a:solidFill>
                <a:latin typeface="Libre Franklin"/>
                <a:ea typeface="Libre Franklin"/>
                <a:cs typeface="Libre Franklin"/>
                <a:sym typeface="Libre Franklin"/>
              </a:defRPr>
            </a:lvl2pPr>
            <a:lvl3pPr marL="0" lvl="2" indent="0" algn="l">
              <a:spcBef>
                <a:spcPts val="0"/>
              </a:spcBef>
              <a:buNone/>
              <a:defRPr sz="800" b="0" i="0" u="none" strike="noStrike" cap="none">
                <a:solidFill>
                  <a:schemeClr val="dk2"/>
                </a:solidFill>
                <a:latin typeface="Libre Franklin"/>
                <a:ea typeface="Libre Franklin"/>
                <a:cs typeface="Libre Franklin"/>
                <a:sym typeface="Libre Franklin"/>
              </a:defRPr>
            </a:lvl3pPr>
            <a:lvl4pPr marL="0" lvl="3" indent="0" algn="l">
              <a:spcBef>
                <a:spcPts val="0"/>
              </a:spcBef>
              <a:buNone/>
              <a:defRPr sz="800" b="0" i="0" u="none" strike="noStrike" cap="none">
                <a:solidFill>
                  <a:schemeClr val="dk2"/>
                </a:solidFill>
                <a:latin typeface="Libre Franklin"/>
                <a:ea typeface="Libre Franklin"/>
                <a:cs typeface="Libre Franklin"/>
                <a:sym typeface="Libre Franklin"/>
              </a:defRPr>
            </a:lvl4pPr>
            <a:lvl5pPr marL="0" lvl="4" indent="0" algn="l">
              <a:spcBef>
                <a:spcPts val="0"/>
              </a:spcBef>
              <a:buNone/>
              <a:defRPr sz="800" b="0" i="0" u="none" strike="noStrike" cap="none">
                <a:solidFill>
                  <a:schemeClr val="dk2"/>
                </a:solidFill>
                <a:latin typeface="Libre Franklin"/>
                <a:ea typeface="Libre Franklin"/>
                <a:cs typeface="Libre Franklin"/>
                <a:sym typeface="Libre Franklin"/>
              </a:defRPr>
            </a:lvl5pPr>
            <a:lvl6pPr marL="0" lvl="5" indent="0" algn="l">
              <a:spcBef>
                <a:spcPts val="0"/>
              </a:spcBef>
              <a:buNone/>
              <a:defRPr sz="800" b="0" i="0" u="none" strike="noStrike" cap="none">
                <a:solidFill>
                  <a:schemeClr val="dk2"/>
                </a:solidFill>
                <a:latin typeface="Libre Franklin"/>
                <a:ea typeface="Libre Franklin"/>
                <a:cs typeface="Libre Franklin"/>
                <a:sym typeface="Libre Franklin"/>
              </a:defRPr>
            </a:lvl6pPr>
            <a:lvl7pPr marL="0" lvl="6" indent="0" algn="l">
              <a:spcBef>
                <a:spcPts val="0"/>
              </a:spcBef>
              <a:buNone/>
              <a:defRPr sz="800" b="0" i="0" u="none" strike="noStrike" cap="none">
                <a:solidFill>
                  <a:schemeClr val="dk2"/>
                </a:solidFill>
                <a:latin typeface="Libre Franklin"/>
                <a:ea typeface="Libre Franklin"/>
                <a:cs typeface="Libre Franklin"/>
                <a:sym typeface="Libre Franklin"/>
              </a:defRPr>
            </a:lvl7pPr>
            <a:lvl8pPr marL="0" lvl="7" indent="0" algn="l">
              <a:spcBef>
                <a:spcPts val="0"/>
              </a:spcBef>
              <a:buNone/>
              <a:defRPr sz="800" b="0" i="0" u="none" strike="noStrike" cap="none">
                <a:solidFill>
                  <a:schemeClr val="dk2"/>
                </a:solidFill>
                <a:latin typeface="Libre Franklin"/>
                <a:ea typeface="Libre Franklin"/>
                <a:cs typeface="Libre Franklin"/>
                <a:sym typeface="Libre Franklin"/>
              </a:defRPr>
            </a:lvl8pPr>
            <a:lvl9pPr marL="0" lvl="8" indent="0" algn="l">
              <a:spcBef>
                <a:spcPts val="0"/>
              </a:spcBef>
              <a:buNone/>
              <a:defRPr sz="800" b="0" i="0" u="none" strike="noStrike" cap="none">
                <a:solidFill>
                  <a:schemeClr val="dk2"/>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37"/>
        <p:cNvGrpSpPr/>
        <p:nvPr/>
      </p:nvGrpSpPr>
      <p:grpSpPr>
        <a:xfrm>
          <a:off x="0" y="0"/>
          <a:ext cx="0" cy="0"/>
          <a:chOff x="0" y="0"/>
          <a:chExt cx="0" cy="0"/>
        </a:xfrm>
      </p:grpSpPr>
      <p:sp>
        <p:nvSpPr>
          <p:cNvPr id="38" name="Google Shape;38;p26"/>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6"/>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262626"/>
              </a:buClr>
              <a:buSzPts val="8000"/>
              <a:buFont typeface="Bookman Old Style"/>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26"/>
          <p:cNvSpPr txBox="1">
            <a:spLocks noGrp="1"/>
          </p:cNvSpPr>
          <p:nvPr>
            <p:ph type="subTitle" idx="1"/>
          </p:nvPr>
        </p:nvSpPr>
        <p:spPr>
          <a:xfrm>
            <a:off x="1100051" y="4645152"/>
            <a:ext cx="10058400" cy="1143000"/>
          </a:xfrm>
          <a:prstGeom prst="rect">
            <a:avLst/>
          </a:prstGeom>
          <a:noFill/>
          <a:ln>
            <a:noFill/>
          </a:ln>
        </p:spPr>
        <p:txBody>
          <a:bodyPr spcFirstLastPara="1" wrap="square" lIns="91425" tIns="45700" rIns="91425" bIns="45700" anchor="t" anchorCtr="0">
            <a:normAutofit/>
          </a:bodyPr>
          <a:lstStyle>
            <a:lvl1pPr lvl="0" algn="l">
              <a:lnSpc>
                <a:spcPct val="110000"/>
              </a:lnSpc>
              <a:spcBef>
                <a:spcPts val="1200"/>
              </a:spcBef>
              <a:spcAft>
                <a:spcPts val="0"/>
              </a:spcAft>
              <a:buSzPts val="2400"/>
              <a:buNone/>
              <a:defRPr sz="2400" cap="none">
                <a:solidFill>
                  <a:schemeClr val="dk1"/>
                </a:solidFill>
                <a:latin typeface="Libre Franklin"/>
                <a:ea typeface="Libre Franklin"/>
                <a:cs typeface="Libre Franklin"/>
                <a:sym typeface="Libre Franklin"/>
              </a:defRPr>
            </a:lvl1pPr>
            <a:lvl2pPr lvl="1" algn="ctr">
              <a:lnSpc>
                <a:spcPct val="100000"/>
              </a:lnSpc>
              <a:spcBef>
                <a:spcPts val="200"/>
              </a:spcBef>
              <a:spcAft>
                <a:spcPts val="0"/>
              </a:spcAft>
              <a:buClr>
                <a:srgbClr val="3F3F3F"/>
              </a:buClr>
              <a:buSzPts val="2400"/>
              <a:buNone/>
              <a:defRPr sz="2400"/>
            </a:lvl2pPr>
            <a:lvl3pPr lvl="2" algn="ctr">
              <a:lnSpc>
                <a:spcPct val="100000"/>
              </a:lnSpc>
              <a:spcBef>
                <a:spcPts val="400"/>
              </a:spcBef>
              <a:spcAft>
                <a:spcPts val="0"/>
              </a:spcAft>
              <a:buClr>
                <a:srgbClr val="3F3F3F"/>
              </a:buClr>
              <a:buSzPts val="2400"/>
              <a:buNone/>
              <a:defRPr sz="2400"/>
            </a:lvl3pPr>
            <a:lvl4pPr lvl="3" algn="ctr">
              <a:lnSpc>
                <a:spcPct val="100000"/>
              </a:lnSpc>
              <a:spcBef>
                <a:spcPts val="400"/>
              </a:spcBef>
              <a:spcAft>
                <a:spcPts val="0"/>
              </a:spcAft>
              <a:buClr>
                <a:srgbClr val="3F3F3F"/>
              </a:buClr>
              <a:buSzPts val="2000"/>
              <a:buNone/>
              <a:defRPr sz="2000"/>
            </a:lvl4pPr>
            <a:lvl5pPr lvl="4" algn="ctr">
              <a:lnSpc>
                <a:spcPct val="100000"/>
              </a:lnSpc>
              <a:spcBef>
                <a:spcPts val="400"/>
              </a:spcBef>
              <a:spcAft>
                <a:spcPts val="0"/>
              </a:spcAft>
              <a:buClr>
                <a:srgbClr val="3F3F3F"/>
              </a:buClr>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cxnSp>
        <p:nvCxnSpPr>
          <p:cNvPr id="41" name="Google Shape;41;p26"/>
          <p:cNvCxnSpPr/>
          <p:nvPr/>
        </p:nvCxnSpPr>
        <p:spPr>
          <a:xfrm>
            <a:off x="1207658" y="4474741"/>
            <a:ext cx="9875520" cy="0"/>
          </a:xfrm>
          <a:prstGeom prst="straightConnector1">
            <a:avLst/>
          </a:prstGeom>
          <a:noFill/>
          <a:ln w="12700" cap="flat" cmpd="sng">
            <a:solidFill>
              <a:srgbClr val="3F3F3F"/>
            </a:solidFill>
            <a:prstDash val="solid"/>
            <a:round/>
            <a:headEnd type="none" w="sm" len="sm"/>
            <a:tailEnd type="none" w="sm" len="sm"/>
          </a:ln>
        </p:spPr>
      </p:cxnSp>
      <p:sp>
        <p:nvSpPr>
          <p:cNvPr id="42" name="Google Shape;42;p26"/>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6"/>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6"/>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45"/>
        <p:cNvGrpSpPr/>
        <p:nvPr/>
      </p:nvGrpSpPr>
      <p:grpSpPr>
        <a:xfrm>
          <a:off x="0" y="0"/>
          <a:ext cx="0" cy="0"/>
          <a:chOff x="0" y="0"/>
          <a:chExt cx="0" cy="0"/>
        </a:xfrm>
      </p:grpSpPr>
      <p:sp>
        <p:nvSpPr>
          <p:cNvPr id="46" name="Google Shape;46;p29"/>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9"/>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9"/>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9"/>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0"/>
        <p:cNvGrpSpPr/>
        <p:nvPr/>
      </p:nvGrpSpPr>
      <p:grpSpPr>
        <a:xfrm>
          <a:off x="0" y="0"/>
          <a:ext cx="0" cy="0"/>
          <a:chOff x="0" y="0"/>
          <a:chExt cx="0" cy="0"/>
        </a:xfrm>
      </p:grpSpPr>
      <p:sp>
        <p:nvSpPr>
          <p:cNvPr id="51" name="Google Shape;51;p30"/>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30"/>
          <p:cNvSpPr txBox="1">
            <a:spLocks noGrp="1"/>
          </p:cNvSpPr>
          <p:nvPr>
            <p:ph type="body" idx="1"/>
          </p:nvPr>
        </p:nvSpPr>
        <p:spPr>
          <a:xfrm>
            <a:off x="1097280" y="2108201"/>
            <a:ext cx="10058400" cy="3760891"/>
          </a:xfrm>
          <a:prstGeom prst="rect">
            <a:avLst/>
          </a:prstGeom>
          <a:noFill/>
          <a:ln>
            <a:noFill/>
          </a:ln>
        </p:spPr>
        <p:txBody>
          <a:bodyPr spcFirstLastPara="1" wrap="square" lIns="0" tIns="45700" rIns="0" bIns="4570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3" name="Google Shape;53;p30"/>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30"/>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30"/>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56"/>
        <p:cNvGrpSpPr/>
        <p:nvPr/>
      </p:nvGrpSpPr>
      <p:grpSpPr>
        <a:xfrm>
          <a:off x="0" y="0"/>
          <a:ext cx="0" cy="0"/>
          <a:chOff x="0" y="0"/>
          <a:chExt cx="0" cy="0"/>
        </a:xfrm>
      </p:grpSpPr>
      <p:sp>
        <p:nvSpPr>
          <p:cNvPr id="57" name="Google Shape;57;p31"/>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1"/>
          <p:cNvSpPr txBox="1">
            <a:spLocks noGrp="1"/>
          </p:cNvSpPr>
          <p:nvPr>
            <p:ph type="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262626"/>
              </a:buClr>
              <a:buSzPts val="8000"/>
              <a:buFont typeface="Bookman Old Style"/>
              <a:buNone/>
              <a:defRPr sz="8000" b="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31"/>
          <p:cNvSpPr txBox="1">
            <a:spLocks noGrp="1"/>
          </p:cNvSpPr>
          <p:nvPr>
            <p:ph type="body" idx="1"/>
          </p:nvPr>
        </p:nvSpPr>
        <p:spPr>
          <a:xfrm>
            <a:off x="1097280" y="4663440"/>
            <a:ext cx="100584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200"/>
              </a:spcBef>
              <a:spcAft>
                <a:spcPts val="0"/>
              </a:spcAft>
              <a:buSzPts val="2400"/>
              <a:buNone/>
              <a:defRPr sz="2400" cap="none">
                <a:solidFill>
                  <a:schemeClr val="dk1"/>
                </a:solidFill>
                <a:latin typeface="Libre Franklin"/>
                <a:ea typeface="Libre Franklin"/>
                <a:cs typeface="Libre Franklin"/>
                <a:sym typeface="Libre Franklin"/>
              </a:defRPr>
            </a:lvl1pPr>
            <a:lvl2pPr marL="914400" lvl="1" indent="-228600" algn="l">
              <a:lnSpc>
                <a:spcPct val="100000"/>
              </a:lnSpc>
              <a:spcBef>
                <a:spcPts val="200"/>
              </a:spcBef>
              <a:spcAft>
                <a:spcPts val="0"/>
              </a:spcAft>
              <a:buClr>
                <a:srgbClr val="888888"/>
              </a:buClr>
              <a:buSzPts val="1800"/>
              <a:buNone/>
              <a:defRPr sz="1800">
                <a:solidFill>
                  <a:srgbClr val="888888"/>
                </a:solidFill>
              </a:defRPr>
            </a:lvl2pPr>
            <a:lvl3pPr marL="1371600" lvl="2" indent="-228600" algn="l">
              <a:lnSpc>
                <a:spcPct val="100000"/>
              </a:lnSpc>
              <a:spcBef>
                <a:spcPts val="400"/>
              </a:spcBef>
              <a:spcAft>
                <a:spcPts val="0"/>
              </a:spcAft>
              <a:buClr>
                <a:srgbClr val="888888"/>
              </a:buClr>
              <a:buSzPts val="1600"/>
              <a:buNone/>
              <a:defRPr sz="1600">
                <a:solidFill>
                  <a:srgbClr val="888888"/>
                </a:solidFill>
              </a:defRPr>
            </a:lvl3pPr>
            <a:lvl4pPr marL="1828800" lvl="3" indent="-228600" algn="l">
              <a:lnSpc>
                <a:spcPct val="100000"/>
              </a:lnSpc>
              <a:spcBef>
                <a:spcPts val="400"/>
              </a:spcBef>
              <a:spcAft>
                <a:spcPts val="0"/>
              </a:spcAft>
              <a:buClr>
                <a:srgbClr val="888888"/>
              </a:buClr>
              <a:buSzPts val="1400"/>
              <a:buNone/>
              <a:defRPr sz="1400">
                <a:solidFill>
                  <a:srgbClr val="888888"/>
                </a:solidFill>
              </a:defRPr>
            </a:lvl4pPr>
            <a:lvl5pPr marL="2286000" lvl="4" indent="-228600" algn="l">
              <a:lnSpc>
                <a:spcPct val="100000"/>
              </a:lnSpc>
              <a:spcBef>
                <a:spcPts val="400"/>
              </a:spcBef>
              <a:spcAft>
                <a:spcPts val="0"/>
              </a:spcAft>
              <a:buClr>
                <a:srgbClr val="888888"/>
              </a:buClr>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cxnSp>
        <p:nvCxnSpPr>
          <p:cNvPr id="60" name="Google Shape;60;p31"/>
          <p:cNvCxnSpPr/>
          <p:nvPr/>
        </p:nvCxnSpPr>
        <p:spPr>
          <a:xfrm>
            <a:off x="1207658" y="4485132"/>
            <a:ext cx="9875520" cy="0"/>
          </a:xfrm>
          <a:prstGeom prst="straightConnector1">
            <a:avLst/>
          </a:prstGeom>
          <a:noFill/>
          <a:ln w="12700" cap="flat" cmpd="sng">
            <a:solidFill>
              <a:srgbClr val="3F3F3F"/>
            </a:solidFill>
            <a:prstDash val="solid"/>
            <a:round/>
            <a:headEnd type="none" w="sm" len="sm"/>
            <a:tailEnd type="none" w="sm" len="sm"/>
          </a:ln>
        </p:spPr>
      </p:cxnSp>
      <p:sp>
        <p:nvSpPr>
          <p:cNvPr id="61" name="Google Shape;61;p31"/>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31"/>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1"/>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4"/>
        <p:cNvGrpSpPr/>
        <p:nvPr/>
      </p:nvGrpSpPr>
      <p:grpSpPr>
        <a:xfrm>
          <a:off x="0" y="0"/>
          <a:ext cx="0" cy="0"/>
          <a:chOff x="0" y="0"/>
          <a:chExt cx="0" cy="0"/>
        </a:xfrm>
      </p:grpSpPr>
      <p:sp>
        <p:nvSpPr>
          <p:cNvPr id="65" name="Google Shape;65;p3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32"/>
          <p:cNvSpPr txBox="1">
            <a:spLocks noGrp="1"/>
          </p:cNvSpPr>
          <p:nvPr>
            <p:ph type="body" idx="1"/>
          </p:nvPr>
        </p:nvSpPr>
        <p:spPr>
          <a:xfrm>
            <a:off x="1097280" y="2120900"/>
            <a:ext cx="4639736" cy="3748193"/>
          </a:xfrm>
          <a:prstGeom prst="rect">
            <a:avLst/>
          </a:prstGeom>
          <a:noFill/>
          <a:ln>
            <a:noFill/>
          </a:ln>
        </p:spPr>
        <p:txBody>
          <a:bodyPr spcFirstLastPara="1" wrap="square" lIns="0" tIns="45700" rIns="0" bIns="4570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7" name="Google Shape;67;p32"/>
          <p:cNvSpPr txBox="1">
            <a:spLocks noGrp="1"/>
          </p:cNvSpPr>
          <p:nvPr>
            <p:ph type="body" idx="2"/>
          </p:nvPr>
        </p:nvSpPr>
        <p:spPr>
          <a:xfrm>
            <a:off x="6515944" y="2120900"/>
            <a:ext cx="4639736" cy="3748194"/>
          </a:xfrm>
          <a:prstGeom prst="rect">
            <a:avLst/>
          </a:prstGeom>
          <a:noFill/>
          <a:ln>
            <a:noFill/>
          </a:ln>
        </p:spPr>
        <p:txBody>
          <a:bodyPr spcFirstLastPara="1" wrap="square" lIns="0" tIns="45700" rIns="0" bIns="4570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8" name="Google Shape;68;p32"/>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32"/>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2"/>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1"/>
        <p:cNvGrpSpPr/>
        <p:nvPr/>
      </p:nvGrpSpPr>
      <p:grpSpPr>
        <a:xfrm>
          <a:off x="0" y="0"/>
          <a:ext cx="0" cy="0"/>
          <a:chOff x="0" y="0"/>
          <a:chExt cx="0" cy="0"/>
        </a:xfrm>
      </p:grpSpPr>
      <p:sp>
        <p:nvSpPr>
          <p:cNvPr id="72" name="Google Shape;72;p3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33"/>
          <p:cNvSpPr txBox="1">
            <a:spLocks noGrp="1"/>
          </p:cNvSpPr>
          <p:nvPr>
            <p:ph type="body" idx="1"/>
          </p:nvPr>
        </p:nvSpPr>
        <p:spPr>
          <a:xfrm>
            <a:off x="1097280" y="2057400"/>
            <a:ext cx="4639736"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110000"/>
              </a:lnSpc>
              <a:spcBef>
                <a:spcPts val="1200"/>
              </a:spcBef>
              <a:spcAft>
                <a:spcPts val="0"/>
              </a:spcAft>
              <a:buSzPts val="2000"/>
              <a:buNone/>
              <a:defRPr sz="2000" b="0" cap="none">
                <a:solidFill>
                  <a:schemeClr val="dk1"/>
                </a:solidFill>
              </a:defRPr>
            </a:lvl1pPr>
            <a:lvl2pPr marL="914400" lvl="1" indent="-228600" algn="l">
              <a:lnSpc>
                <a:spcPct val="100000"/>
              </a:lnSpc>
              <a:spcBef>
                <a:spcPts val="200"/>
              </a:spcBef>
              <a:spcAft>
                <a:spcPts val="0"/>
              </a:spcAft>
              <a:buClr>
                <a:srgbClr val="3F3F3F"/>
              </a:buClr>
              <a:buSzPts val="2000"/>
              <a:buNone/>
              <a:defRPr sz="2000" b="1"/>
            </a:lvl2pPr>
            <a:lvl3pPr marL="1371600" lvl="2" indent="-228600" algn="l">
              <a:lnSpc>
                <a:spcPct val="100000"/>
              </a:lnSpc>
              <a:spcBef>
                <a:spcPts val="400"/>
              </a:spcBef>
              <a:spcAft>
                <a:spcPts val="0"/>
              </a:spcAft>
              <a:buClr>
                <a:srgbClr val="3F3F3F"/>
              </a:buClr>
              <a:buSzPts val="1800"/>
              <a:buNone/>
              <a:defRPr sz="1800" b="1"/>
            </a:lvl3pPr>
            <a:lvl4pPr marL="1828800" lvl="3" indent="-228600" algn="l">
              <a:lnSpc>
                <a:spcPct val="100000"/>
              </a:lnSpc>
              <a:spcBef>
                <a:spcPts val="400"/>
              </a:spcBef>
              <a:spcAft>
                <a:spcPts val="0"/>
              </a:spcAft>
              <a:buClr>
                <a:srgbClr val="3F3F3F"/>
              </a:buClr>
              <a:buSzPts val="1600"/>
              <a:buNone/>
              <a:defRPr sz="1600" b="1"/>
            </a:lvl4pPr>
            <a:lvl5pPr marL="2286000" lvl="4" indent="-228600" algn="l">
              <a:lnSpc>
                <a:spcPct val="100000"/>
              </a:lnSpc>
              <a:spcBef>
                <a:spcPts val="400"/>
              </a:spcBef>
              <a:spcAft>
                <a:spcPts val="0"/>
              </a:spcAft>
              <a:buClr>
                <a:srgbClr val="3F3F3F"/>
              </a:buClr>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74" name="Google Shape;74;p33"/>
          <p:cNvSpPr txBox="1">
            <a:spLocks noGrp="1"/>
          </p:cNvSpPr>
          <p:nvPr>
            <p:ph type="body" idx="2"/>
          </p:nvPr>
        </p:nvSpPr>
        <p:spPr>
          <a:xfrm>
            <a:off x="1097280" y="2958274"/>
            <a:ext cx="4639736" cy="2910821"/>
          </a:xfrm>
          <a:prstGeom prst="rect">
            <a:avLst/>
          </a:prstGeom>
          <a:noFill/>
          <a:ln>
            <a:noFill/>
          </a:ln>
        </p:spPr>
        <p:txBody>
          <a:bodyPr spcFirstLastPara="1" wrap="square" lIns="0" tIns="45700" rIns="0" bIns="4570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5" name="Google Shape;75;p33"/>
          <p:cNvSpPr txBox="1">
            <a:spLocks noGrp="1"/>
          </p:cNvSpPr>
          <p:nvPr>
            <p:ph type="body" idx="3"/>
          </p:nvPr>
        </p:nvSpPr>
        <p:spPr>
          <a:xfrm>
            <a:off x="6515944" y="2057400"/>
            <a:ext cx="4639736"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110000"/>
              </a:lnSpc>
              <a:spcBef>
                <a:spcPts val="1200"/>
              </a:spcBef>
              <a:spcAft>
                <a:spcPts val="0"/>
              </a:spcAft>
              <a:buSzPts val="2000"/>
              <a:buNone/>
              <a:defRPr sz="2000" b="0" cap="none">
                <a:solidFill>
                  <a:schemeClr val="dk1"/>
                </a:solidFill>
              </a:defRPr>
            </a:lvl1pPr>
            <a:lvl2pPr marL="914400" lvl="1" indent="-228600" algn="l">
              <a:lnSpc>
                <a:spcPct val="100000"/>
              </a:lnSpc>
              <a:spcBef>
                <a:spcPts val="200"/>
              </a:spcBef>
              <a:spcAft>
                <a:spcPts val="0"/>
              </a:spcAft>
              <a:buClr>
                <a:srgbClr val="3F3F3F"/>
              </a:buClr>
              <a:buSzPts val="2000"/>
              <a:buNone/>
              <a:defRPr sz="2000" b="1"/>
            </a:lvl2pPr>
            <a:lvl3pPr marL="1371600" lvl="2" indent="-228600" algn="l">
              <a:lnSpc>
                <a:spcPct val="100000"/>
              </a:lnSpc>
              <a:spcBef>
                <a:spcPts val="400"/>
              </a:spcBef>
              <a:spcAft>
                <a:spcPts val="0"/>
              </a:spcAft>
              <a:buClr>
                <a:srgbClr val="3F3F3F"/>
              </a:buClr>
              <a:buSzPts val="1800"/>
              <a:buNone/>
              <a:defRPr sz="1800" b="1"/>
            </a:lvl3pPr>
            <a:lvl4pPr marL="1828800" lvl="3" indent="-228600" algn="l">
              <a:lnSpc>
                <a:spcPct val="100000"/>
              </a:lnSpc>
              <a:spcBef>
                <a:spcPts val="400"/>
              </a:spcBef>
              <a:spcAft>
                <a:spcPts val="0"/>
              </a:spcAft>
              <a:buClr>
                <a:srgbClr val="3F3F3F"/>
              </a:buClr>
              <a:buSzPts val="1600"/>
              <a:buNone/>
              <a:defRPr sz="1600" b="1"/>
            </a:lvl4pPr>
            <a:lvl5pPr marL="2286000" lvl="4" indent="-228600" algn="l">
              <a:lnSpc>
                <a:spcPct val="100000"/>
              </a:lnSpc>
              <a:spcBef>
                <a:spcPts val="400"/>
              </a:spcBef>
              <a:spcAft>
                <a:spcPts val="0"/>
              </a:spcAft>
              <a:buClr>
                <a:srgbClr val="3F3F3F"/>
              </a:buClr>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76" name="Google Shape;76;p33"/>
          <p:cNvSpPr txBox="1">
            <a:spLocks noGrp="1"/>
          </p:cNvSpPr>
          <p:nvPr>
            <p:ph type="body" idx="4"/>
          </p:nvPr>
        </p:nvSpPr>
        <p:spPr>
          <a:xfrm>
            <a:off x="6515944" y="2958273"/>
            <a:ext cx="4639736" cy="2910821"/>
          </a:xfrm>
          <a:prstGeom prst="rect">
            <a:avLst/>
          </a:prstGeom>
          <a:noFill/>
          <a:ln>
            <a:noFill/>
          </a:ln>
        </p:spPr>
        <p:txBody>
          <a:bodyPr spcFirstLastPara="1" wrap="square" lIns="0" tIns="45700" rIns="0" bIns="4570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7" name="Google Shape;77;p33"/>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3"/>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3"/>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0"/>
        <p:cNvGrpSpPr/>
        <p:nvPr/>
      </p:nvGrpSpPr>
      <p:grpSpPr>
        <a:xfrm>
          <a:off x="0" y="0"/>
          <a:ext cx="0" cy="0"/>
          <a:chOff x="0" y="0"/>
          <a:chExt cx="0" cy="0"/>
        </a:xfrm>
      </p:grpSpPr>
      <p:sp>
        <p:nvSpPr>
          <p:cNvPr id="81" name="Google Shape;81;p3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34"/>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4"/>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34"/>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10" Type="http://schemas.openxmlformats.org/officeDocument/2006/relationships/theme" Target="../theme/theme2.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25"/>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25"/>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rgbClr val="FEFEFE"/>
              </a:buClr>
              <a:buSzPts val="4700"/>
              <a:buFont typeface="Bookman Old Style"/>
              <a:buNone/>
              <a:defRPr sz="4700" b="0" i="0" u="none" strike="noStrike" cap="none">
                <a:solidFill>
                  <a:srgbClr val="FEFEFE"/>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25"/>
          <p:cNvSpPr txBox="1">
            <a:spLocks noGrp="1"/>
          </p:cNvSpPr>
          <p:nvPr>
            <p:ph type="body" idx="1"/>
          </p:nvPr>
        </p:nvSpPr>
        <p:spPr>
          <a:xfrm>
            <a:off x="1097280" y="2108201"/>
            <a:ext cx="10058400" cy="3760891"/>
          </a:xfrm>
          <a:prstGeom prst="rect">
            <a:avLst/>
          </a:prstGeom>
          <a:noFill/>
          <a:ln>
            <a:noFill/>
          </a:ln>
        </p:spPr>
        <p:txBody>
          <a:bodyPr spcFirstLastPara="1" wrap="square" lIns="0" tIns="45700" rIns="0" bIns="45700" anchor="t" anchorCtr="0">
            <a:normAutofit/>
          </a:bodyPr>
          <a:lstStyle>
            <a:lvl1pPr marL="457200" marR="0" lvl="0" indent="-349250" algn="l" rtl="0">
              <a:lnSpc>
                <a:spcPct val="110000"/>
              </a:lnSpc>
              <a:spcBef>
                <a:spcPts val="1200"/>
              </a:spcBef>
              <a:spcAft>
                <a:spcPts val="0"/>
              </a:spcAft>
              <a:buClr>
                <a:schemeClr val="accent1"/>
              </a:buClr>
              <a:buSzPts val="1900"/>
              <a:buFont typeface="Calibri"/>
              <a:buChar char=" "/>
              <a:defRPr sz="1900" b="0" i="0" u="none" strike="noStrike" cap="none">
                <a:solidFill>
                  <a:srgbClr val="FEFEFE"/>
                </a:solidFill>
                <a:latin typeface="Libre Franklin"/>
                <a:ea typeface="Libre Franklin"/>
                <a:cs typeface="Libre Franklin"/>
                <a:sym typeface="Libre Franklin"/>
              </a:defRPr>
            </a:lvl1pPr>
            <a:lvl2pPr marL="914400" marR="0" lvl="1" indent="-336550" algn="l" rtl="0">
              <a:lnSpc>
                <a:spcPct val="100000"/>
              </a:lnSpc>
              <a:spcBef>
                <a:spcPts val="200"/>
              </a:spcBef>
              <a:spcAft>
                <a:spcPts val="0"/>
              </a:spcAft>
              <a:buClr>
                <a:srgbClr val="FEFEFE"/>
              </a:buClr>
              <a:buSzPts val="1700"/>
              <a:buFont typeface="Calibri"/>
              <a:buChar char="◦"/>
              <a:defRPr sz="1700" b="0" i="0" u="none" strike="noStrike" cap="none">
                <a:solidFill>
                  <a:srgbClr val="FEFEFE"/>
                </a:solidFill>
                <a:latin typeface="Libre Franklin"/>
                <a:ea typeface="Libre Franklin"/>
                <a:cs typeface="Libre Franklin"/>
                <a:sym typeface="Libre Franklin"/>
              </a:defRPr>
            </a:lvl2pPr>
            <a:lvl3pPr marL="1371600" marR="0" lvl="2" indent="-311150" algn="l" rtl="0">
              <a:lnSpc>
                <a:spcPct val="100000"/>
              </a:lnSpc>
              <a:spcBef>
                <a:spcPts val="400"/>
              </a:spcBef>
              <a:spcAft>
                <a:spcPts val="0"/>
              </a:spcAft>
              <a:buClr>
                <a:srgbClr val="FEFEFE"/>
              </a:buClr>
              <a:buSzPts val="1300"/>
              <a:buFont typeface="Calibri"/>
              <a:buChar char="◦"/>
              <a:defRPr sz="1300" b="0" i="0" u="none" strike="noStrike" cap="none">
                <a:solidFill>
                  <a:srgbClr val="FEFEFE"/>
                </a:solidFill>
                <a:latin typeface="Libre Franklin"/>
                <a:ea typeface="Libre Franklin"/>
                <a:cs typeface="Libre Franklin"/>
                <a:sym typeface="Libre Franklin"/>
              </a:defRPr>
            </a:lvl3pPr>
            <a:lvl4pPr marL="1828800" marR="0" lvl="3" indent="-311150" algn="l" rtl="0">
              <a:lnSpc>
                <a:spcPct val="100000"/>
              </a:lnSpc>
              <a:spcBef>
                <a:spcPts val="400"/>
              </a:spcBef>
              <a:spcAft>
                <a:spcPts val="0"/>
              </a:spcAft>
              <a:buClr>
                <a:srgbClr val="FEFEFE"/>
              </a:buClr>
              <a:buSzPts val="1300"/>
              <a:buFont typeface="Calibri"/>
              <a:buChar char="◦"/>
              <a:defRPr sz="1300" b="0" i="0" u="none" strike="noStrike" cap="none">
                <a:solidFill>
                  <a:srgbClr val="FEFEFE"/>
                </a:solidFill>
                <a:latin typeface="Libre Franklin"/>
                <a:ea typeface="Libre Franklin"/>
                <a:cs typeface="Libre Franklin"/>
                <a:sym typeface="Libre Franklin"/>
              </a:defRPr>
            </a:lvl4pPr>
            <a:lvl5pPr marL="2286000" marR="0" lvl="4" indent="-311150" algn="l" rtl="0">
              <a:lnSpc>
                <a:spcPct val="100000"/>
              </a:lnSpc>
              <a:spcBef>
                <a:spcPts val="400"/>
              </a:spcBef>
              <a:spcAft>
                <a:spcPts val="0"/>
              </a:spcAft>
              <a:buClr>
                <a:srgbClr val="FEFEFE"/>
              </a:buClr>
              <a:buSzPts val="1300"/>
              <a:buFont typeface="Calibri"/>
              <a:buChar char="◦"/>
              <a:defRPr sz="1300" b="0" i="0" u="none" strike="noStrike" cap="none">
                <a:solidFill>
                  <a:srgbClr val="FEFEFE"/>
                </a:solidFill>
                <a:latin typeface="Libre Franklin"/>
                <a:ea typeface="Libre Franklin"/>
                <a:cs typeface="Libre Franklin"/>
                <a:sym typeface="Libre Franklin"/>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FEFEFE"/>
                </a:solidFill>
                <a:latin typeface="Libre Franklin"/>
                <a:ea typeface="Libre Franklin"/>
                <a:cs typeface="Libre Franklin"/>
                <a:sym typeface="Libre Franklin"/>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FEFEFE"/>
                </a:solidFill>
                <a:latin typeface="Libre Franklin"/>
                <a:ea typeface="Libre Franklin"/>
                <a:cs typeface="Libre Franklin"/>
                <a:sym typeface="Libre Franklin"/>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FEFEFE"/>
                </a:solidFill>
                <a:latin typeface="Libre Franklin"/>
                <a:ea typeface="Libre Franklin"/>
                <a:cs typeface="Libre Franklin"/>
                <a:sym typeface="Libre Franklin"/>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FEFEFE"/>
                </a:solidFill>
                <a:latin typeface="Libre Franklin"/>
                <a:ea typeface="Libre Franklin"/>
                <a:cs typeface="Libre Franklin"/>
                <a:sym typeface="Libre Franklin"/>
              </a:defRPr>
            </a:lvl9pPr>
          </a:lstStyle>
          <a:p>
            <a:endParaRPr/>
          </a:p>
        </p:txBody>
      </p:sp>
      <p:sp>
        <p:nvSpPr>
          <p:cNvPr id="9" name="Google Shape;9;p25"/>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800" b="0" i="0" u="none" strike="noStrike" cap="none">
                <a:solidFill>
                  <a:srgbClr val="FFFFF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0" name="Google Shape;10;p25"/>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800" b="0" i="0" u="none" strike="noStrike" cap="none">
                <a:solidFill>
                  <a:srgbClr val="FFFFF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25"/>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800" b="0" i="0" u="none" strike="noStrike" cap="none">
                <a:solidFill>
                  <a:srgbClr val="FFFFFF"/>
                </a:solidFill>
                <a:latin typeface="Libre Franklin"/>
                <a:ea typeface="Libre Franklin"/>
                <a:cs typeface="Libre Franklin"/>
                <a:sym typeface="Libre Franklin"/>
              </a:defRPr>
            </a:lvl1pPr>
            <a:lvl2pPr marL="0" marR="0" lvl="1" indent="0" algn="l" rtl="0">
              <a:spcBef>
                <a:spcPts val="0"/>
              </a:spcBef>
              <a:buNone/>
              <a:defRPr sz="800" b="0" i="0" u="none" strike="noStrike" cap="none">
                <a:solidFill>
                  <a:srgbClr val="FFFFFF"/>
                </a:solidFill>
                <a:latin typeface="Libre Franklin"/>
                <a:ea typeface="Libre Franklin"/>
                <a:cs typeface="Libre Franklin"/>
                <a:sym typeface="Libre Franklin"/>
              </a:defRPr>
            </a:lvl2pPr>
            <a:lvl3pPr marL="0" marR="0" lvl="2" indent="0" algn="l" rtl="0">
              <a:spcBef>
                <a:spcPts val="0"/>
              </a:spcBef>
              <a:buNone/>
              <a:defRPr sz="800" b="0" i="0" u="none" strike="noStrike" cap="none">
                <a:solidFill>
                  <a:srgbClr val="FFFFFF"/>
                </a:solidFill>
                <a:latin typeface="Libre Franklin"/>
                <a:ea typeface="Libre Franklin"/>
                <a:cs typeface="Libre Franklin"/>
                <a:sym typeface="Libre Franklin"/>
              </a:defRPr>
            </a:lvl3pPr>
            <a:lvl4pPr marL="0" marR="0" lvl="3" indent="0" algn="l" rtl="0">
              <a:spcBef>
                <a:spcPts val="0"/>
              </a:spcBef>
              <a:buNone/>
              <a:defRPr sz="800" b="0" i="0" u="none" strike="noStrike" cap="none">
                <a:solidFill>
                  <a:srgbClr val="FFFFFF"/>
                </a:solidFill>
                <a:latin typeface="Libre Franklin"/>
                <a:ea typeface="Libre Franklin"/>
                <a:cs typeface="Libre Franklin"/>
                <a:sym typeface="Libre Franklin"/>
              </a:defRPr>
            </a:lvl4pPr>
            <a:lvl5pPr marL="0" marR="0" lvl="4" indent="0" algn="l" rtl="0">
              <a:spcBef>
                <a:spcPts val="0"/>
              </a:spcBef>
              <a:buNone/>
              <a:defRPr sz="800" b="0" i="0" u="none" strike="noStrike" cap="none">
                <a:solidFill>
                  <a:srgbClr val="FFFFFF"/>
                </a:solidFill>
                <a:latin typeface="Libre Franklin"/>
                <a:ea typeface="Libre Franklin"/>
                <a:cs typeface="Libre Franklin"/>
                <a:sym typeface="Libre Franklin"/>
              </a:defRPr>
            </a:lvl5pPr>
            <a:lvl6pPr marL="0" marR="0" lvl="5" indent="0" algn="l" rtl="0">
              <a:spcBef>
                <a:spcPts val="0"/>
              </a:spcBef>
              <a:buNone/>
              <a:defRPr sz="800" b="0" i="0" u="none" strike="noStrike" cap="none">
                <a:solidFill>
                  <a:srgbClr val="FFFFFF"/>
                </a:solidFill>
                <a:latin typeface="Libre Franklin"/>
                <a:ea typeface="Libre Franklin"/>
                <a:cs typeface="Libre Franklin"/>
                <a:sym typeface="Libre Franklin"/>
              </a:defRPr>
            </a:lvl6pPr>
            <a:lvl7pPr marL="0" marR="0" lvl="6" indent="0" algn="l" rtl="0">
              <a:spcBef>
                <a:spcPts val="0"/>
              </a:spcBef>
              <a:buNone/>
              <a:defRPr sz="800" b="0" i="0" u="none" strike="noStrike" cap="none">
                <a:solidFill>
                  <a:srgbClr val="FFFFFF"/>
                </a:solidFill>
                <a:latin typeface="Libre Franklin"/>
                <a:ea typeface="Libre Franklin"/>
                <a:cs typeface="Libre Franklin"/>
                <a:sym typeface="Libre Franklin"/>
              </a:defRPr>
            </a:lvl7pPr>
            <a:lvl8pPr marL="0" marR="0" lvl="7" indent="0" algn="l" rtl="0">
              <a:spcBef>
                <a:spcPts val="0"/>
              </a:spcBef>
              <a:buNone/>
              <a:defRPr sz="800" b="0" i="0" u="none" strike="noStrike" cap="none">
                <a:solidFill>
                  <a:srgbClr val="FFFFFF"/>
                </a:solidFill>
                <a:latin typeface="Libre Franklin"/>
                <a:ea typeface="Libre Franklin"/>
                <a:cs typeface="Libre Franklin"/>
                <a:sym typeface="Libre Franklin"/>
              </a:defRPr>
            </a:lvl8pPr>
            <a:lvl9pPr marL="0" marR="0" lvl="8" indent="0" algn="l" rtl="0">
              <a:spcBef>
                <a:spcPts val="0"/>
              </a:spcBef>
              <a:buNone/>
              <a:defRPr sz="800" b="0" i="0" u="none" strike="noStrike" cap="none">
                <a:solidFill>
                  <a:srgbClr val="FFFFFF"/>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cxnSp>
        <p:nvCxnSpPr>
          <p:cNvPr id="12" name="Google Shape;12;p25"/>
          <p:cNvCxnSpPr/>
          <p:nvPr/>
        </p:nvCxnSpPr>
        <p:spPr>
          <a:xfrm>
            <a:off x="1193532" y="1897380"/>
            <a:ext cx="9966960" cy="0"/>
          </a:xfrm>
          <a:prstGeom prst="straightConnector1">
            <a:avLst/>
          </a:prstGeom>
          <a:noFill/>
          <a:ln w="12700" cap="flat" cmpd="sng">
            <a:solidFill>
              <a:srgbClr val="FEFEFE"/>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sp>
        <p:nvSpPr>
          <p:cNvPr id="22" name="Google Shape;22;p24"/>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rgbClr val="3F3F3F"/>
              </a:buClr>
              <a:buSzPts val="4700"/>
              <a:buFont typeface="Bookman Old Style"/>
              <a:buNone/>
              <a:defRPr sz="4700" b="0" i="0" u="none" strike="noStrike" cap="none">
                <a:solidFill>
                  <a:srgbClr val="3F3F3F"/>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4" name="Google Shape;24;p24"/>
          <p:cNvSpPr txBox="1">
            <a:spLocks noGrp="1"/>
          </p:cNvSpPr>
          <p:nvPr>
            <p:ph type="body" idx="1"/>
          </p:nvPr>
        </p:nvSpPr>
        <p:spPr>
          <a:xfrm>
            <a:off x="1097280" y="2108201"/>
            <a:ext cx="10058400" cy="3760891"/>
          </a:xfrm>
          <a:prstGeom prst="rect">
            <a:avLst/>
          </a:prstGeom>
          <a:noFill/>
          <a:ln>
            <a:noFill/>
          </a:ln>
        </p:spPr>
        <p:txBody>
          <a:bodyPr spcFirstLastPara="1" wrap="square" lIns="0" tIns="45700" rIns="0" bIns="45700" anchor="t" anchorCtr="0">
            <a:normAutofit/>
          </a:bodyPr>
          <a:lstStyle>
            <a:lvl1pPr marL="457200" marR="0" lvl="0" indent="-349250" algn="l" rtl="0">
              <a:lnSpc>
                <a:spcPct val="110000"/>
              </a:lnSpc>
              <a:spcBef>
                <a:spcPts val="1200"/>
              </a:spcBef>
              <a:spcAft>
                <a:spcPts val="0"/>
              </a:spcAft>
              <a:buClr>
                <a:schemeClr val="accent1"/>
              </a:buClr>
              <a:buSzPts val="1900"/>
              <a:buFont typeface="Calibri"/>
              <a:buChar char=" "/>
              <a:defRPr sz="1900" b="0" i="0" u="none" strike="noStrike" cap="none">
                <a:solidFill>
                  <a:srgbClr val="3F3F3F"/>
                </a:solidFill>
                <a:latin typeface="Libre Franklin"/>
                <a:ea typeface="Libre Franklin"/>
                <a:cs typeface="Libre Franklin"/>
                <a:sym typeface="Libre Franklin"/>
              </a:defRPr>
            </a:lvl1pPr>
            <a:lvl2pPr marL="914400" marR="0" lvl="1" indent="-336550" algn="l" rtl="0">
              <a:lnSpc>
                <a:spcPct val="100000"/>
              </a:lnSpc>
              <a:spcBef>
                <a:spcPts val="200"/>
              </a:spcBef>
              <a:spcAft>
                <a:spcPts val="0"/>
              </a:spcAft>
              <a:buClr>
                <a:srgbClr val="3F3F3F"/>
              </a:buClr>
              <a:buSzPts val="1700"/>
              <a:buFont typeface="Calibri"/>
              <a:buChar char="◦"/>
              <a:defRPr sz="1700" b="0" i="0" u="none" strike="noStrike" cap="none">
                <a:solidFill>
                  <a:srgbClr val="3F3F3F"/>
                </a:solidFill>
                <a:latin typeface="Libre Franklin"/>
                <a:ea typeface="Libre Franklin"/>
                <a:cs typeface="Libre Franklin"/>
                <a:sym typeface="Libre Franklin"/>
              </a:defRPr>
            </a:lvl2pPr>
            <a:lvl3pPr marL="1371600" marR="0" lvl="2" indent="-311150" algn="l" rtl="0">
              <a:lnSpc>
                <a:spcPct val="100000"/>
              </a:lnSpc>
              <a:spcBef>
                <a:spcPts val="400"/>
              </a:spcBef>
              <a:spcAft>
                <a:spcPts val="0"/>
              </a:spcAft>
              <a:buClr>
                <a:srgbClr val="3F3F3F"/>
              </a:buClr>
              <a:buSzPts val="1300"/>
              <a:buFont typeface="Calibri"/>
              <a:buChar char="◦"/>
              <a:defRPr sz="1300" b="0" i="0" u="none" strike="noStrike" cap="none">
                <a:solidFill>
                  <a:srgbClr val="3F3F3F"/>
                </a:solidFill>
                <a:latin typeface="Libre Franklin"/>
                <a:ea typeface="Libre Franklin"/>
                <a:cs typeface="Libre Franklin"/>
                <a:sym typeface="Libre Franklin"/>
              </a:defRPr>
            </a:lvl3pPr>
            <a:lvl4pPr marL="1828800" marR="0" lvl="3" indent="-311150" algn="l" rtl="0">
              <a:lnSpc>
                <a:spcPct val="100000"/>
              </a:lnSpc>
              <a:spcBef>
                <a:spcPts val="400"/>
              </a:spcBef>
              <a:spcAft>
                <a:spcPts val="0"/>
              </a:spcAft>
              <a:buClr>
                <a:srgbClr val="3F3F3F"/>
              </a:buClr>
              <a:buSzPts val="1300"/>
              <a:buFont typeface="Calibri"/>
              <a:buChar char="◦"/>
              <a:defRPr sz="1300" b="0" i="0" u="none" strike="noStrike" cap="none">
                <a:solidFill>
                  <a:srgbClr val="3F3F3F"/>
                </a:solidFill>
                <a:latin typeface="Libre Franklin"/>
                <a:ea typeface="Libre Franklin"/>
                <a:cs typeface="Libre Franklin"/>
                <a:sym typeface="Libre Franklin"/>
              </a:defRPr>
            </a:lvl4pPr>
            <a:lvl5pPr marL="2286000" marR="0" lvl="4" indent="-311150" algn="l" rtl="0">
              <a:lnSpc>
                <a:spcPct val="100000"/>
              </a:lnSpc>
              <a:spcBef>
                <a:spcPts val="400"/>
              </a:spcBef>
              <a:spcAft>
                <a:spcPts val="0"/>
              </a:spcAft>
              <a:buClr>
                <a:srgbClr val="3F3F3F"/>
              </a:buClr>
              <a:buSzPts val="1300"/>
              <a:buFont typeface="Calibri"/>
              <a:buChar char="◦"/>
              <a:defRPr sz="1300" b="0" i="0" u="none" strike="noStrike" cap="none">
                <a:solidFill>
                  <a:srgbClr val="3F3F3F"/>
                </a:solidFill>
                <a:latin typeface="Libre Franklin"/>
                <a:ea typeface="Libre Franklin"/>
                <a:cs typeface="Libre Franklin"/>
                <a:sym typeface="Libre Franklin"/>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Libre Franklin"/>
                <a:ea typeface="Libre Franklin"/>
                <a:cs typeface="Libre Franklin"/>
                <a:sym typeface="Libre Franklin"/>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Libre Franklin"/>
                <a:ea typeface="Libre Franklin"/>
                <a:cs typeface="Libre Franklin"/>
                <a:sym typeface="Libre Franklin"/>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Libre Franklin"/>
                <a:ea typeface="Libre Franklin"/>
                <a:cs typeface="Libre Franklin"/>
                <a:sym typeface="Libre Franklin"/>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Libre Franklin"/>
                <a:ea typeface="Libre Franklin"/>
                <a:cs typeface="Libre Franklin"/>
                <a:sym typeface="Libre Franklin"/>
              </a:defRPr>
            </a:lvl9pPr>
          </a:lstStyle>
          <a:p>
            <a:endParaRPr/>
          </a:p>
        </p:txBody>
      </p:sp>
      <p:sp>
        <p:nvSpPr>
          <p:cNvPr id="25" name="Google Shape;25;p24"/>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800" b="0" i="0" u="none" strike="noStrike" cap="none">
                <a:solidFill>
                  <a:srgbClr val="FFFFF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6" name="Google Shape;26;p24"/>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800" b="0" i="0" u="none" strike="noStrike" cap="none">
                <a:solidFill>
                  <a:srgbClr val="FFFFF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7" name="Google Shape;27;p24"/>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800" b="0" i="0" u="none" strike="noStrike" cap="none">
                <a:solidFill>
                  <a:srgbClr val="FFFFFF"/>
                </a:solidFill>
                <a:latin typeface="Libre Franklin"/>
                <a:ea typeface="Libre Franklin"/>
                <a:cs typeface="Libre Franklin"/>
                <a:sym typeface="Libre Franklin"/>
              </a:defRPr>
            </a:lvl1pPr>
            <a:lvl2pPr marL="0" marR="0" lvl="1" indent="0" algn="l" rtl="0">
              <a:spcBef>
                <a:spcPts val="0"/>
              </a:spcBef>
              <a:buNone/>
              <a:defRPr sz="800" b="0" i="0" u="none" strike="noStrike" cap="none">
                <a:solidFill>
                  <a:srgbClr val="FFFFFF"/>
                </a:solidFill>
                <a:latin typeface="Libre Franklin"/>
                <a:ea typeface="Libre Franklin"/>
                <a:cs typeface="Libre Franklin"/>
                <a:sym typeface="Libre Franklin"/>
              </a:defRPr>
            </a:lvl2pPr>
            <a:lvl3pPr marL="0" marR="0" lvl="2" indent="0" algn="l" rtl="0">
              <a:spcBef>
                <a:spcPts val="0"/>
              </a:spcBef>
              <a:buNone/>
              <a:defRPr sz="800" b="0" i="0" u="none" strike="noStrike" cap="none">
                <a:solidFill>
                  <a:srgbClr val="FFFFFF"/>
                </a:solidFill>
                <a:latin typeface="Libre Franklin"/>
                <a:ea typeface="Libre Franklin"/>
                <a:cs typeface="Libre Franklin"/>
                <a:sym typeface="Libre Franklin"/>
              </a:defRPr>
            </a:lvl3pPr>
            <a:lvl4pPr marL="0" marR="0" lvl="3" indent="0" algn="l" rtl="0">
              <a:spcBef>
                <a:spcPts val="0"/>
              </a:spcBef>
              <a:buNone/>
              <a:defRPr sz="800" b="0" i="0" u="none" strike="noStrike" cap="none">
                <a:solidFill>
                  <a:srgbClr val="FFFFFF"/>
                </a:solidFill>
                <a:latin typeface="Libre Franklin"/>
                <a:ea typeface="Libre Franklin"/>
                <a:cs typeface="Libre Franklin"/>
                <a:sym typeface="Libre Franklin"/>
              </a:defRPr>
            </a:lvl4pPr>
            <a:lvl5pPr marL="0" marR="0" lvl="4" indent="0" algn="l" rtl="0">
              <a:spcBef>
                <a:spcPts val="0"/>
              </a:spcBef>
              <a:buNone/>
              <a:defRPr sz="800" b="0" i="0" u="none" strike="noStrike" cap="none">
                <a:solidFill>
                  <a:srgbClr val="FFFFFF"/>
                </a:solidFill>
                <a:latin typeface="Libre Franklin"/>
                <a:ea typeface="Libre Franklin"/>
                <a:cs typeface="Libre Franklin"/>
                <a:sym typeface="Libre Franklin"/>
              </a:defRPr>
            </a:lvl5pPr>
            <a:lvl6pPr marL="0" marR="0" lvl="5" indent="0" algn="l" rtl="0">
              <a:spcBef>
                <a:spcPts val="0"/>
              </a:spcBef>
              <a:buNone/>
              <a:defRPr sz="800" b="0" i="0" u="none" strike="noStrike" cap="none">
                <a:solidFill>
                  <a:srgbClr val="FFFFFF"/>
                </a:solidFill>
                <a:latin typeface="Libre Franklin"/>
                <a:ea typeface="Libre Franklin"/>
                <a:cs typeface="Libre Franklin"/>
                <a:sym typeface="Libre Franklin"/>
              </a:defRPr>
            </a:lvl6pPr>
            <a:lvl7pPr marL="0" marR="0" lvl="6" indent="0" algn="l" rtl="0">
              <a:spcBef>
                <a:spcPts val="0"/>
              </a:spcBef>
              <a:buNone/>
              <a:defRPr sz="800" b="0" i="0" u="none" strike="noStrike" cap="none">
                <a:solidFill>
                  <a:srgbClr val="FFFFFF"/>
                </a:solidFill>
                <a:latin typeface="Libre Franklin"/>
                <a:ea typeface="Libre Franklin"/>
                <a:cs typeface="Libre Franklin"/>
                <a:sym typeface="Libre Franklin"/>
              </a:defRPr>
            </a:lvl7pPr>
            <a:lvl8pPr marL="0" marR="0" lvl="7" indent="0" algn="l" rtl="0">
              <a:spcBef>
                <a:spcPts val="0"/>
              </a:spcBef>
              <a:buNone/>
              <a:defRPr sz="800" b="0" i="0" u="none" strike="noStrike" cap="none">
                <a:solidFill>
                  <a:srgbClr val="FFFFFF"/>
                </a:solidFill>
                <a:latin typeface="Libre Franklin"/>
                <a:ea typeface="Libre Franklin"/>
                <a:cs typeface="Libre Franklin"/>
                <a:sym typeface="Libre Franklin"/>
              </a:defRPr>
            </a:lvl8pPr>
            <a:lvl9pPr marL="0" marR="0" lvl="8" indent="0" algn="l" rtl="0">
              <a:spcBef>
                <a:spcPts val="0"/>
              </a:spcBef>
              <a:buNone/>
              <a:defRPr sz="800" b="0" i="0" u="none" strike="noStrike" cap="none">
                <a:solidFill>
                  <a:srgbClr val="FFFFFF"/>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cxnSp>
        <p:nvCxnSpPr>
          <p:cNvPr id="28" name="Google Shape;28;p24"/>
          <p:cNvCxnSpPr/>
          <p:nvPr/>
        </p:nvCxnSpPr>
        <p:spPr>
          <a:xfrm>
            <a:off x="1193532" y="1897380"/>
            <a:ext cx="9966960" cy="0"/>
          </a:xfrm>
          <a:prstGeom prst="straightConnector1">
            <a:avLst/>
          </a:prstGeom>
          <a:noFill/>
          <a:ln w="12700" cap="flat" cmpd="sng">
            <a:solidFill>
              <a:srgbClr val="3F3F3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6"/>
        <p:cNvGrpSpPr/>
        <p:nvPr/>
      </p:nvGrpSpPr>
      <p:grpSpPr>
        <a:xfrm>
          <a:off x="0" y="0"/>
          <a:ext cx="0" cy="0"/>
          <a:chOff x="0" y="0"/>
          <a:chExt cx="0" cy="0"/>
        </a:xfrm>
      </p:grpSpPr>
      <p:sp>
        <p:nvSpPr>
          <p:cNvPr id="97" name="Google Shape;97;p1"/>
          <p:cNvSpPr/>
          <p:nvPr/>
        </p:nvSpPr>
        <p:spPr>
          <a:xfrm>
            <a:off x="1" y="0"/>
            <a:ext cx="12188726" cy="6858975"/>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Libre Franklin"/>
              <a:buNone/>
            </a:pPr>
            <a:endParaRPr sz="1800" b="0" i="0" u="none" strike="noStrike" cap="none">
              <a:solidFill>
                <a:srgbClr val="FFFFFF"/>
              </a:solidFill>
              <a:latin typeface="Libre Franklin"/>
              <a:ea typeface="Libre Franklin"/>
              <a:cs typeface="Libre Franklin"/>
              <a:sym typeface="Libre Franklin"/>
            </a:endParaRPr>
          </a:p>
        </p:txBody>
      </p:sp>
      <p:pic>
        <p:nvPicPr>
          <p:cNvPr id="98" name="Google Shape;98;p1" descr="A close up of a piece of paper with a pencil laying on top"/>
          <p:cNvPicPr preferRelativeResize="0"/>
          <p:nvPr/>
        </p:nvPicPr>
        <p:blipFill rotWithShape="1">
          <a:blip r:embed="rId3">
            <a:alphaModFix/>
          </a:blip>
          <a:srcRect/>
          <a:stretch/>
        </p:blipFill>
        <p:spPr>
          <a:xfrm>
            <a:off x="20" y="975"/>
            <a:ext cx="12191980" cy="6858000"/>
          </a:xfrm>
          <a:prstGeom prst="rect">
            <a:avLst/>
          </a:prstGeom>
          <a:noFill/>
          <a:ln>
            <a:noFill/>
          </a:ln>
        </p:spPr>
      </p:pic>
      <p:sp>
        <p:nvSpPr>
          <p:cNvPr id="99" name="Google Shape;99;p1"/>
          <p:cNvSpPr/>
          <p:nvPr/>
        </p:nvSpPr>
        <p:spPr>
          <a:xfrm>
            <a:off x="7912607" y="1238442"/>
            <a:ext cx="3635926" cy="4355751"/>
          </a:xfrm>
          <a:prstGeom prst="rect">
            <a:avLst/>
          </a:prstGeom>
          <a:solidFill>
            <a:schemeClr val="dk1">
              <a:alpha val="84705"/>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Libre Franklin"/>
              <a:buNone/>
            </a:pPr>
            <a:endParaRPr sz="1800" b="0" i="0" u="none" strike="noStrike" cap="none">
              <a:solidFill>
                <a:srgbClr val="FFFFFF"/>
              </a:solidFill>
              <a:latin typeface="Libre Franklin"/>
              <a:ea typeface="Libre Franklin"/>
              <a:cs typeface="Libre Franklin"/>
              <a:sym typeface="Libre Franklin"/>
            </a:endParaRPr>
          </a:p>
        </p:txBody>
      </p:sp>
      <p:cxnSp>
        <p:nvCxnSpPr>
          <p:cNvPr id="100" name="Google Shape;100;p1"/>
          <p:cNvCxnSpPr/>
          <p:nvPr/>
        </p:nvCxnSpPr>
        <p:spPr>
          <a:xfrm>
            <a:off x="8176090" y="4508519"/>
            <a:ext cx="3108960" cy="0"/>
          </a:xfrm>
          <a:prstGeom prst="straightConnector1">
            <a:avLst/>
          </a:prstGeom>
          <a:noFill/>
          <a:ln w="19050" cap="flat" cmpd="sng">
            <a:solidFill>
              <a:schemeClr val="accent1"/>
            </a:solidFill>
            <a:prstDash val="solid"/>
            <a:round/>
            <a:headEnd type="none" w="sm" len="sm"/>
            <a:tailEnd type="none" w="sm" len="sm"/>
          </a:ln>
        </p:spPr>
      </p:cxnSp>
      <p:sp>
        <p:nvSpPr>
          <p:cNvPr id="101" name="Google Shape;101;p1"/>
          <p:cNvSpPr/>
          <p:nvPr/>
        </p:nvSpPr>
        <p:spPr>
          <a:xfrm>
            <a:off x="1" y="6400800"/>
            <a:ext cx="12192000" cy="457200"/>
          </a:xfrm>
          <a:prstGeom prst="rect">
            <a:avLst/>
          </a:prstGeom>
          <a:solidFill>
            <a:srgbClr val="262626">
              <a:alpha val="9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
          <p:cNvSpPr/>
          <p:nvPr/>
        </p:nvSpPr>
        <p:spPr>
          <a:xfrm>
            <a:off x="7852299" y="1164566"/>
            <a:ext cx="3756537" cy="4429627"/>
          </a:xfrm>
          <a:prstGeom prst="rect">
            <a:avLst/>
          </a:prstGeom>
          <a:solidFill>
            <a:srgbClr val="5889B5"/>
          </a:solidFill>
          <a:ln w="15875" cap="flat" cmpd="sng">
            <a:solidFill>
              <a:srgbClr val="22222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sp>
        <p:nvSpPr>
          <p:cNvPr id="103" name="Google Shape;103;p1"/>
          <p:cNvSpPr txBox="1">
            <a:spLocks noGrp="1"/>
          </p:cNvSpPr>
          <p:nvPr>
            <p:ph type="ctrTitle"/>
          </p:nvPr>
        </p:nvSpPr>
        <p:spPr>
          <a:xfrm>
            <a:off x="8123415" y="1435316"/>
            <a:ext cx="3214307" cy="290169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ts val="4400"/>
              <a:buFont typeface="Libre Franklin"/>
              <a:buNone/>
            </a:pPr>
            <a:r>
              <a:rPr lang="en-US" sz="4400">
                <a:solidFill>
                  <a:schemeClr val="lt1"/>
                </a:solidFill>
                <a:latin typeface="Libre Franklin"/>
                <a:ea typeface="Libre Franklin"/>
                <a:cs typeface="Libre Franklin"/>
                <a:sym typeface="Libre Franklin"/>
              </a:rPr>
              <a:t>MAP-ping Growth</a:t>
            </a:r>
            <a:endParaRPr/>
          </a:p>
        </p:txBody>
      </p:sp>
      <p:sp>
        <p:nvSpPr>
          <p:cNvPr id="104" name="Google Shape;104;p1"/>
          <p:cNvSpPr txBox="1">
            <a:spLocks noGrp="1"/>
          </p:cNvSpPr>
          <p:nvPr>
            <p:ph type="subTitle" idx="1"/>
          </p:nvPr>
        </p:nvSpPr>
        <p:spPr>
          <a:xfrm>
            <a:off x="8123415" y="4540941"/>
            <a:ext cx="3214307" cy="774186"/>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SzPts val="1600"/>
              <a:buNone/>
            </a:pPr>
            <a:r>
              <a:rPr lang="en-US" sz="1600"/>
              <a:t>KIPP ANALYTICS TEAM</a:t>
            </a:r>
            <a:endParaRPr/>
          </a:p>
          <a:p>
            <a:pPr marL="0" lvl="0" indent="0" algn="ctr" rtl="0">
              <a:lnSpc>
                <a:spcPct val="100000"/>
              </a:lnSpc>
              <a:spcBef>
                <a:spcPts val="1400"/>
              </a:spcBef>
              <a:spcAft>
                <a:spcPts val="0"/>
              </a:spcAft>
              <a:buSzPts val="1600"/>
              <a:buNone/>
            </a:pPr>
            <a:r>
              <a:rPr lang="en-US" sz="1600"/>
              <a:t>DECEMBER 12, 2022 </a:t>
            </a:r>
            <a:endParaRPr/>
          </a:p>
        </p:txBody>
      </p:sp>
      <p:sp>
        <p:nvSpPr>
          <p:cNvPr id="105" name="Google Shape;105;p1"/>
          <p:cNvSpPr/>
          <p:nvPr/>
        </p:nvSpPr>
        <p:spPr>
          <a:xfrm>
            <a:off x="0" y="6400800"/>
            <a:ext cx="12192000" cy="457200"/>
          </a:xfrm>
          <a:prstGeom prst="rect">
            <a:avLst/>
          </a:prstGeom>
          <a:solidFill>
            <a:srgbClr val="5889B5"/>
          </a:solidFill>
          <a:ln w="25400" cap="flat" cmpd="sng">
            <a:solidFill>
              <a:srgbClr val="5889B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pic>
        <p:nvPicPr>
          <p:cNvPr id="172" name="Google Shape;172;p10"/>
          <p:cNvPicPr preferRelativeResize="0"/>
          <p:nvPr/>
        </p:nvPicPr>
        <p:blipFill rotWithShape="1">
          <a:blip r:embed="rId3">
            <a:alphaModFix/>
          </a:blip>
          <a:srcRect/>
          <a:stretch/>
        </p:blipFill>
        <p:spPr>
          <a:xfrm>
            <a:off x="5251706" y="3137642"/>
            <a:ext cx="6116893" cy="1645233"/>
          </a:xfrm>
          <a:prstGeom prst="rect">
            <a:avLst/>
          </a:prstGeom>
          <a:noFill/>
          <a:ln>
            <a:noFill/>
          </a:ln>
        </p:spPr>
      </p:pic>
      <p:cxnSp>
        <p:nvCxnSpPr>
          <p:cNvPr id="173" name="Google Shape;173;p10"/>
          <p:cNvCxnSpPr/>
          <p:nvPr/>
        </p:nvCxnSpPr>
        <p:spPr>
          <a:xfrm rot="10800000">
            <a:off x="7757532" y="4984660"/>
            <a:ext cx="1781246" cy="578308"/>
          </a:xfrm>
          <a:prstGeom prst="straightConnector1">
            <a:avLst/>
          </a:prstGeom>
          <a:noFill/>
          <a:ln w="38100" cap="flat" cmpd="sng">
            <a:solidFill>
              <a:srgbClr val="5889B5"/>
            </a:solidFill>
            <a:prstDash val="solid"/>
            <a:round/>
            <a:headEnd type="none" w="sm" len="sm"/>
            <a:tailEnd type="triangle" w="med" len="med"/>
          </a:ln>
        </p:spPr>
      </p:cxnSp>
      <p:sp>
        <p:nvSpPr>
          <p:cNvPr id="174" name="Google Shape;174;p10"/>
          <p:cNvSpPr/>
          <p:nvPr/>
        </p:nvSpPr>
        <p:spPr>
          <a:xfrm>
            <a:off x="0" y="0"/>
            <a:ext cx="4692073" cy="6858000"/>
          </a:xfrm>
          <a:prstGeom prst="rect">
            <a:avLst/>
          </a:prstGeom>
          <a:solidFill>
            <a:srgbClr val="5889B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75" name="Google Shape;175;p10"/>
          <p:cNvSpPr txBox="1">
            <a:spLocks noGrp="1"/>
          </p:cNvSpPr>
          <p:nvPr>
            <p:ph type="title"/>
          </p:nvPr>
        </p:nvSpPr>
        <p:spPr>
          <a:xfrm>
            <a:off x="643466" y="786383"/>
            <a:ext cx="3517567" cy="2093975"/>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FFFFFF"/>
              </a:buClr>
              <a:buSzPts val="3600"/>
              <a:buFont typeface="Libre Franklin"/>
              <a:buNone/>
            </a:pPr>
            <a:r>
              <a:rPr lang="en-US">
                <a:latin typeface="Libre Franklin"/>
                <a:ea typeface="Libre Franklin"/>
                <a:cs typeface="Libre Franklin"/>
                <a:sym typeface="Libre Franklin"/>
              </a:rPr>
              <a:t>ANOVA Results</a:t>
            </a:r>
            <a:endParaRPr/>
          </a:p>
        </p:txBody>
      </p:sp>
      <p:pic>
        <p:nvPicPr>
          <p:cNvPr id="176" name="Google Shape;176;p10"/>
          <p:cNvPicPr preferRelativeResize="0">
            <a:picLocks noGrp="1"/>
          </p:cNvPicPr>
          <p:nvPr>
            <p:ph type="body" idx="1"/>
          </p:nvPr>
        </p:nvPicPr>
        <p:blipFill rotWithShape="1">
          <a:blip r:embed="rId4">
            <a:alphaModFix/>
          </a:blip>
          <a:srcRect/>
          <a:stretch/>
        </p:blipFill>
        <p:spPr>
          <a:xfrm>
            <a:off x="5876176" y="1756251"/>
            <a:ext cx="4867954" cy="1124107"/>
          </a:xfrm>
          <a:prstGeom prst="rect">
            <a:avLst/>
          </a:prstGeom>
          <a:noFill/>
          <a:ln>
            <a:noFill/>
          </a:ln>
        </p:spPr>
      </p:pic>
      <p:sp>
        <p:nvSpPr>
          <p:cNvPr id="177" name="Google Shape;177;p10"/>
          <p:cNvSpPr txBox="1">
            <a:spLocks noGrp="1"/>
          </p:cNvSpPr>
          <p:nvPr>
            <p:ph type="body" idx="2"/>
          </p:nvPr>
        </p:nvSpPr>
        <p:spPr>
          <a:xfrm>
            <a:off x="643465" y="3043050"/>
            <a:ext cx="3517567" cy="3064505"/>
          </a:xfrm>
          <a:prstGeom prst="rect">
            <a:avLst/>
          </a:prstGeom>
          <a:noFill/>
          <a:ln>
            <a:noFill/>
          </a:ln>
        </p:spPr>
        <p:txBody>
          <a:bodyPr spcFirstLastPara="1" wrap="square" lIns="91425" tIns="45700" rIns="91425" bIns="45700" anchor="t" anchorCtr="0">
            <a:normAutofit/>
          </a:bodyPr>
          <a:lstStyle/>
          <a:p>
            <a:pPr marL="0" lvl="0" indent="0" algn="ctr" rtl="0">
              <a:lnSpc>
                <a:spcPct val="110000"/>
              </a:lnSpc>
              <a:spcBef>
                <a:spcPts val="0"/>
              </a:spcBef>
              <a:spcAft>
                <a:spcPts val="0"/>
              </a:spcAft>
              <a:buSzPts val="1800"/>
              <a:buNone/>
            </a:pPr>
            <a:r>
              <a:rPr lang="en-US"/>
              <a:t>Significance testing strongly suggests that the problems experienced by the Second Grade are not the result of random variance</a:t>
            </a:r>
            <a:endParaRPr/>
          </a:p>
          <a:p>
            <a:pPr marL="0" lvl="0" indent="0" algn="ctr" rtl="0">
              <a:lnSpc>
                <a:spcPct val="110000"/>
              </a:lnSpc>
              <a:spcBef>
                <a:spcPts val="1400"/>
              </a:spcBef>
              <a:spcAft>
                <a:spcPts val="0"/>
              </a:spcAft>
              <a:buSzPts val="1800"/>
              <a:buNone/>
            </a:pPr>
            <a:r>
              <a:rPr lang="en-US"/>
              <a:t>Small values = low probability that findings are the result of randomness </a:t>
            </a:r>
            <a:endParaRPr/>
          </a:p>
        </p:txBody>
      </p:sp>
      <p:sp>
        <p:nvSpPr>
          <p:cNvPr id="178" name="Google Shape;178;p10"/>
          <p:cNvSpPr/>
          <p:nvPr/>
        </p:nvSpPr>
        <p:spPr>
          <a:xfrm>
            <a:off x="9153236" y="2096655"/>
            <a:ext cx="1015999" cy="204739"/>
          </a:xfrm>
          <a:prstGeom prst="ellipse">
            <a:avLst/>
          </a:prstGeom>
          <a:noFill/>
          <a:ln w="47625" cap="flat" cmpd="sng">
            <a:solidFill>
              <a:srgbClr val="5889B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cxnSp>
        <p:nvCxnSpPr>
          <p:cNvPr id="179" name="Google Shape;179;p10"/>
          <p:cNvCxnSpPr>
            <a:cxnSpLocks/>
            <a:stCxn id="180" idx="2"/>
          </p:cNvCxnSpPr>
          <p:nvPr/>
        </p:nvCxnSpPr>
        <p:spPr>
          <a:xfrm>
            <a:off x="6591475" y="1515938"/>
            <a:ext cx="2561700" cy="598866"/>
          </a:xfrm>
          <a:prstGeom prst="straightConnector1">
            <a:avLst/>
          </a:prstGeom>
          <a:noFill/>
          <a:ln w="38100" cap="flat" cmpd="sng">
            <a:solidFill>
              <a:srgbClr val="5889B5"/>
            </a:solidFill>
            <a:prstDash val="solid"/>
            <a:round/>
            <a:headEnd type="none" w="sm" len="sm"/>
            <a:tailEnd type="triangle" w="med" len="med"/>
          </a:ln>
        </p:spPr>
      </p:cxnSp>
      <p:sp>
        <p:nvSpPr>
          <p:cNvPr id="180" name="Google Shape;180;p10"/>
          <p:cNvSpPr txBox="1"/>
          <p:nvPr/>
        </p:nvSpPr>
        <p:spPr>
          <a:xfrm>
            <a:off x="5151981" y="391831"/>
            <a:ext cx="2878988" cy="1124107"/>
          </a:xfrm>
          <a:prstGeom prst="rect">
            <a:avLst/>
          </a:prstGeom>
          <a:solidFill>
            <a:srgbClr val="5889B5"/>
          </a:solidFill>
          <a:ln w="15875" cap="flat" cmpd="sng">
            <a:solidFill>
              <a:schemeClr val="dk1"/>
            </a:solidFill>
            <a:prstDash val="solid"/>
            <a:round/>
            <a:headEnd type="none" w="sm" len="sm"/>
            <a:tailEnd type="none" w="sm" len="sm"/>
          </a:ln>
          <a:effectLst>
            <a:outerShdw blurRad="50800" dist="50800" dir="5400000" algn="ctr" rotWithShape="0">
              <a:srgbClr val="000000">
                <a:alpha val="40000"/>
              </a:srgbClr>
            </a:outerShdw>
          </a:effectLst>
        </p:spPr>
        <p:txBody>
          <a:bodyPr spcFirstLastPara="1" wrap="square" lIns="91425" tIns="45700" rIns="91425" bIns="45700" anchor="t" anchorCtr="0">
            <a:normAutofit lnSpcReduction="10000"/>
          </a:bodyPr>
          <a:lstStyle/>
          <a:p>
            <a:pPr marL="0" marR="0" lvl="0" indent="0" algn="ctr" rtl="0">
              <a:lnSpc>
                <a:spcPct val="110000"/>
              </a:lnSpc>
              <a:spcBef>
                <a:spcPts val="0"/>
              </a:spcBef>
              <a:spcAft>
                <a:spcPts val="0"/>
              </a:spcAft>
              <a:buClr>
                <a:schemeClr val="accent1"/>
              </a:buClr>
              <a:buSzPts val="1600"/>
              <a:buFont typeface="Calibri"/>
              <a:buNone/>
            </a:pPr>
            <a:r>
              <a:rPr lang="en-US" sz="1600" dirty="0">
                <a:solidFill>
                  <a:schemeClr val="lt1"/>
                </a:solidFill>
                <a:latin typeface="Libre Franklin"/>
                <a:ea typeface="Libre Franklin"/>
                <a:cs typeface="Libre Franklin"/>
                <a:sym typeface="Libre Franklin"/>
              </a:rPr>
              <a:t>This number indicates the growth data from the grades is not the result of randomness</a:t>
            </a:r>
            <a:endParaRPr dirty="0"/>
          </a:p>
        </p:txBody>
      </p:sp>
      <p:sp>
        <p:nvSpPr>
          <p:cNvPr id="181" name="Google Shape;181;p10"/>
          <p:cNvSpPr txBox="1"/>
          <p:nvPr/>
        </p:nvSpPr>
        <p:spPr>
          <a:xfrm>
            <a:off x="8099284" y="5560839"/>
            <a:ext cx="2878988" cy="1102720"/>
          </a:xfrm>
          <a:prstGeom prst="rect">
            <a:avLst/>
          </a:prstGeom>
          <a:solidFill>
            <a:srgbClr val="5889B5"/>
          </a:solidFill>
          <a:ln w="15875" cap="flat" cmpd="sng">
            <a:solidFill>
              <a:schemeClr val="dk1"/>
            </a:solidFill>
            <a:prstDash val="solid"/>
            <a:round/>
            <a:headEnd type="none" w="sm" len="sm"/>
            <a:tailEnd type="none" w="sm" len="sm"/>
          </a:ln>
          <a:effectLst>
            <a:outerShdw blurRad="50800" dist="50800" dir="5400000" algn="ctr" rotWithShape="0">
              <a:srgbClr val="000000">
                <a:alpha val="40000"/>
              </a:srgbClr>
            </a:outerShdw>
          </a:effectLst>
        </p:spPr>
        <p:txBody>
          <a:bodyPr spcFirstLastPara="1" wrap="square" lIns="91425" tIns="45700" rIns="91425" bIns="45700" anchor="t" anchorCtr="0">
            <a:normAutofit lnSpcReduction="10000"/>
          </a:bodyPr>
          <a:lstStyle/>
          <a:p>
            <a:pPr marL="0" marR="0" lvl="0" indent="0" algn="ctr" rtl="0">
              <a:lnSpc>
                <a:spcPct val="110000"/>
              </a:lnSpc>
              <a:spcBef>
                <a:spcPts val="0"/>
              </a:spcBef>
              <a:spcAft>
                <a:spcPts val="0"/>
              </a:spcAft>
              <a:buClr>
                <a:schemeClr val="accent1"/>
              </a:buClr>
              <a:buSzPct val="100000"/>
              <a:buFont typeface="Calibri"/>
              <a:buNone/>
            </a:pPr>
            <a:r>
              <a:rPr lang="en-US" sz="1600" dirty="0">
                <a:solidFill>
                  <a:schemeClr val="lt1"/>
                </a:solidFill>
                <a:latin typeface="Libre Franklin"/>
                <a:ea typeface="Libre Franklin"/>
                <a:cs typeface="Libre Franklin"/>
                <a:sym typeface="Libre Franklin"/>
              </a:rPr>
              <a:t>These numbers indicate that Second Grade’s results are likely not the product of randomness</a:t>
            </a:r>
            <a:endParaRPr dirty="0"/>
          </a:p>
        </p:txBody>
      </p:sp>
      <p:sp>
        <p:nvSpPr>
          <p:cNvPr id="182" name="Google Shape;182;p10"/>
          <p:cNvSpPr/>
          <p:nvPr/>
        </p:nvSpPr>
        <p:spPr>
          <a:xfrm>
            <a:off x="5183778" y="3512128"/>
            <a:ext cx="1824444" cy="268530"/>
          </a:xfrm>
          <a:prstGeom prst="ellipse">
            <a:avLst/>
          </a:prstGeom>
          <a:noFill/>
          <a:ln w="41275" cap="flat" cmpd="sng">
            <a:solidFill>
              <a:srgbClr val="5889B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3" name="Google Shape;183;p10"/>
          <p:cNvSpPr/>
          <p:nvPr/>
        </p:nvSpPr>
        <p:spPr>
          <a:xfrm rot="5400000">
            <a:off x="6040213" y="3623964"/>
            <a:ext cx="2372554" cy="968195"/>
          </a:xfrm>
          <a:prstGeom prst="ellipse">
            <a:avLst/>
          </a:prstGeom>
          <a:noFill/>
          <a:ln w="41275" cap="flat" cmpd="sng">
            <a:solidFill>
              <a:srgbClr val="5889B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pic>
        <p:nvPicPr>
          <p:cNvPr id="188" name="Google Shape;188;p11"/>
          <p:cNvPicPr preferRelativeResize="0"/>
          <p:nvPr/>
        </p:nvPicPr>
        <p:blipFill rotWithShape="1">
          <a:blip r:embed="rId3">
            <a:alphaModFix/>
          </a:blip>
          <a:srcRect/>
          <a:stretch/>
        </p:blipFill>
        <p:spPr>
          <a:xfrm>
            <a:off x="0" y="17026"/>
            <a:ext cx="12192000" cy="6823947"/>
          </a:xfrm>
          <a:prstGeom prst="rect">
            <a:avLst/>
          </a:prstGeom>
          <a:noFill/>
          <a:ln>
            <a:noFill/>
          </a:ln>
        </p:spPr>
      </p:pic>
      <p:sp>
        <p:nvSpPr>
          <p:cNvPr id="189" name="Google Shape;189;p11"/>
          <p:cNvSpPr txBox="1"/>
          <p:nvPr/>
        </p:nvSpPr>
        <p:spPr>
          <a:xfrm>
            <a:off x="7158183" y="4584265"/>
            <a:ext cx="4913744" cy="1711432"/>
          </a:xfrm>
          <a:prstGeom prst="rect">
            <a:avLst/>
          </a:prstGeom>
          <a:solidFill>
            <a:srgbClr val="5889B5"/>
          </a:solidFill>
          <a:ln w="15875" cap="flat" cmpd="sng">
            <a:solidFill>
              <a:schemeClr val="dk1"/>
            </a:solidFill>
            <a:prstDash val="solid"/>
            <a:round/>
            <a:headEnd type="none" w="sm" len="sm"/>
            <a:tailEnd type="none" w="sm" len="sm"/>
          </a:ln>
          <a:effectLst>
            <a:outerShdw blurRad="50800" dist="50800" dir="5400000" algn="ctr"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2000"/>
              <a:buFont typeface="Libre Franklin"/>
              <a:buNone/>
            </a:pPr>
            <a:r>
              <a:rPr lang="en-US" sz="2000" i="0" dirty="0">
                <a:solidFill>
                  <a:schemeClr val="lt1"/>
                </a:solidFill>
                <a:latin typeface="Libre Franklin"/>
                <a:ea typeface="Libre Franklin"/>
                <a:cs typeface="Libre Franklin"/>
                <a:sym typeface="Libre Franklin"/>
              </a:rPr>
              <a:t>Second Grade Average Reading Growth:</a:t>
            </a:r>
            <a:endParaRPr dirty="0"/>
          </a:p>
          <a:p>
            <a:pPr marL="0" marR="0" lvl="0" indent="0" algn="l" rtl="0">
              <a:lnSpc>
                <a:spcPct val="90000"/>
              </a:lnSpc>
              <a:spcBef>
                <a:spcPts val="0"/>
              </a:spcBef>
              <a:spcAft>
                <a:spcPts val="0"/>
              </a:spcAft>
              <a:buClr>
                <a:schemeClr val="lt1"/>
              </a:buClr>
              <a:buSzPts val="2000"/>
              <a:buFont typeface="Libre Franklin"/>
              <a:buNone/>
            </a:pPr>
            <a:r>
              <a:rPr lang="en-US" sz="2000" i="0" dirty="0">
                <a:solidFill>
                  <a:schemeClr val="lt1"/>
                </a:solidFill>
                <a:latin typeface="Libre Franklin"/>
                <a:ea typeface="Libre Franklin"/>
                <a:cs typeface="Libre Franklin"/>
                <a:sym typeface="Libre Franklin"/>
              </a:rPr>
              <a:t>-3.9</a:t>
            </a:r>
            <a:endParaRPr dirty="0"/>
          </a:p>
          <a:p>
            <a:pPr marL="0" marR="0" lvl="0" indent="0" algn="l" rtl="0">
              <a:lnSpc>
                <a:spcPct val="90000"/>
              </a:lnSpc>
              <a:spcBef>
                <a:spcPts val="0"/>
              </a:spcBef>
              <a:spcAft>
                <a:spcPts val="0"/>
              </a:spcAft>
              <a:buClr>
                <a:srgbClr val="3F3F3F"/>
              </a:buClr>
              <a:buSzPts val="2000"/>
              <a:buFont typeface="Bookman Old Style"/>
              <a:buNone/>
            </a:pPr>
            <a:endParaRPr sz="2000" i="0" dirty="0">
              <a:solidFill>
                <a:schemeClr val="lt1"/>
              </a:solidFill>
              <a:latin typeface="Libre Franklin"/>
              <a:ea typeface="Libre Franklin"/>
              <a:cs typeface="Libre Franklin"/>
              <a:sym typeface="Libre Franklin"/>
            </a:endParaRPr>
          </a:p>
          <a:p>
            <a:pPr marL="0" marR="0" lvl="0" indent="0" algn="l" rtl="0">
              <a:lnSpc>
                <a:spcPct val="90000"/>
              </a:lnSpc>
              <a:spcBef>
                <a:spcPts val="0"/>
              </a:spcBef>
              <a:spcAft>
                <a:spcPts val="0"/>
              </a:spcAft>
              <a:buClr>
                <a:schemeClr val="lt1"/>
              </a:buClr>
              <a:buSzPts val="2000"/>
              <a:buFont typeface="Libre Franklin"/>
              <a:buNone/>
            </a:pPr>
            <a:r>
              <a:rPr lang="en-US" sz="2000" i="0" dirty="0">
                <a:solidFill>
                  <a:schemeClr val="lt1"/>
                </a:solidFill>
                <a:latin typeface="Libre Franklin"/>
                <a:ea typeface="Libre Franklin"/>
                <a:cs typeface="Libre Franklin"/>
                <a:sym typeface="Libre Franklin"/>
              </a:rPr>
              <a:t>Second Grade Average Math Growth:</a:t>
            </a:r>
            <a:endParaRPr dirty="0"/>
          </a:p>
          <a:p>
            <a:pPr marL="0" marR="0" lvl="0" indent="0" algn="l" rtl="0">
              <a:lnSpc>
                <a:spcPct val="90000"/>
              </a:lnSpc>
              <a:spcBef>
                <a:spcPts val="0"/>
              </a:spcBef>
              <a:spcAft>
                <a:spcPts val="0"/>
              </a:spcAft>
              <a:buClr>
                <a:schemeClr val="lt1"/>
              </a:buClr>
              <a:buSzPts val="2000"/>
              <a:buFont typeface="Libre Franklin"/>
              <a:buNone/>
            </a:pPr>
            <a:r>
              <a:rPr lang="en-US" sz="2000" i="0" dirty="0">
                <a:solidFill>
                  <a:schemeClr val="lt1"/>
                </a:solidFill>
                <a:latin typeface="Libre Franklin"/>
                <a:ea typeface="Libre Franklin"/>
                <a:cs typeface="Libre Franklin"/>
                <a:sym typeface="Libre Franklin"/>
              </a:rPr>
              <a:t>-5.7</a:t>
            </a:r>
            <a:endParaRPr dirty="0"/>
          </a:p>
          <a:p>
            <a:pPr marL="0" marR="0" lvl="0" indent="0" algn="l" rtl="0">
              <a:lnSpc>
                <a:spcPct val="90000"/>
              </a:lnSpc>
              <a:spcBef>
                <a:spcPts val="0"/>
              </a:spcBef>
              <a:spcAft>
                <a:spcPts val="0"/>
              </a:spcAft>
              <a:buClr>
                <a:srgbClr val="3F3F3F"/>
              </a:buClr>
              <a:buSzPts val="2000"/>
              <a:buFont typeface="Bookman Old Style"/>
              <a:buNone/>
            </a:pPr>
            <a:endParaRPr sz="2000" i="0" dirty="0">
              <a:solidFill>
                <a:schemeClr val="dk1"/>
              </a:solidFill>
              <a:latin typeface="Bookman Old Style"/>
              <a:ea typeface="Bookman Old Style"/>
              <a:cs typeface="Bookman Old Style"/>
              <a:sym typeface="Bookman Old Style"/>
            </a:endParaRPr>
          </a:p>
        </p:txBody>
      </p:sp>
      <p:sp>
        <p:nvSpPr>
          <p:cNvPr id="190" name="Google Shape;190;p11"/>
          <p:cNvSpPr txBox="1"/>
          <p:nvPr/>
        </p:nvSpPr>
        <p:spPr>
          <a:xfrm>
            <a:off x="748145" y="4865043"/>
            <a:ext cx="2992581" cy="1194011"/>
          </a:xfrm>
          <a:prstGeom prst="rect">
            <a:avLst/>
          </a:prstGeom>
          <a:solidFill>
            <a:srgbClr val="5889B5"/>
          </a:solidFill>
          <a:ln w="15875" cap="flat" cmpd="sng">
            <a:solidFill>
              <a:schemeClr val="dk1"/>
            </a:solidFill>
            <a:prstDash val="solid"/>
            <a:round/>
            <a:headEnd type="none" w="sm" len="sm"/>
            <a:tailEnd type="none" w="sm" len="sm"/>
          </a:ln>
          <a:effectLst>
            <a:outerShdw blurRad="50800" dist="50800" dir="5400000" algn="ctr" rotWithShape="0">
              <a:srgbClr val="000000">
                <a:alpha val="40000"/>
              </a:srgbClr>
            </a:outerShdw>
          </a:effectLst>
        </p:spPr>
        <p:txBody>
          <a:bodyPr spcFirstLastPara="1" wrap="square" lIns="91425" tIns="45700" rIns="91425" bIns="45700" anchor="t" anchorCtr="0">
            <a:normAutofit/>
          </a:bodyPr>
          <a:lstStyle/>
          <a:p>
            <a:pPr marL="91440" marR="0" lvl="0" indent="-101600" algn="ctr" rtl="0">
              <a:lnSpc>
                <a:spcPct val="110000"/>
              </a:lnSpc>
              <a:spcBef>
                <a:spcPts val="0"/>
              </a:spcBef>
              <a:spcAft>
                <a:spcPts val="0"/>
              </a:spcAft>
              <a:buClr>
                <a:schemeClr val="accent1"/>
              </a:buClr>
              <a:buSzPts val="1600"/>
              <a:buFont typeface="Calibri"/>
              <a:buChar char=" "/>
            </a:pPr>
            <a:r>
              <a:rPr lang="en-US" sz="1600" dirty="0">
                <a:solidFill>
                  <a:schemeClr val="lt1"/>
                </a:solidFill>
                <a:latin typeface="Libre Franklin"/>
                <a:ea typeface="Libre Franklin"/>
                <a:cs typeface="Libre Franklin"/>
                <a:sym typeface="Libre Franklin"/>
              </a:rPr>
              <a:t>This quadrant is struggling to grow in both subjects – Second Graders are shown in blue</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195" name="Google Shape;195;p12"/>
          <p:cNvPicPr preferRelativeResize="0"/>
          <p:nvPr/>
        </p:nvPicPr>
        <p:blipFill rotWithShape="1">
          <a:blip r:embed="rId3">
            <a:alphaModFix/>
          </a:blip>
          <a:srcRect/>
          <a:stretch/>
        </p:blipFill>
        <p:spPr>
          <a:xfrm>
            <a:off x="17318" y="0"/>
            <a:ext cx="12157363" cy="6858000"/>
          </a:xfrm>
          <a:prstGeom prst="rect">
            <a:avLst/>
          </a:prstGeom>
          <a:noFill/>
          <a:ln>
            <a:noFill/>
          </a:ln>
        </p:spPr>
      </p:pic>
      <p:pic>
        <p:nvPicPr>
          <p:cNvPr id="196" name="Google Shape;196;p12"/>
          <p:cNvPicPr preferRelativeResize="0"/>
          <p:nvPr/>
        </p:nvPicPr>
        <p:blipFill rotWithShape="1">
          <a:blip r:embed="rId3">
            <a:alphaModFix/>
          </a:blip>
          <a:srcRect/>
          <a:stretch/>
        </p:blipFill>
        <p:spPr>
          <a:xfrm>
            <a:off x="17318" y="0"/>
            <a:ext cx="12157363" cy="6858000"/>
          </a:xfrm>
          <a:prstGeom prst="rect">
            <a:avLst/>
          </a:prstGeom>
          <a:noFill/>
          <a:ln>
            <a:noFill/>
          </a:ln>
        </p:spPr>
      </p:pic>
      <p:sp>
        <p:nvSpPr>
          <p:cNvPr id="197" name="Google Shape;197;p12"/>
          <p:cNvSpPr txBox="1"/>
          <p:nvPr/>
        </p:nvSpPr>
        <p:spPr>
          <a:xfrm>
            <a:off x="8137236" y="4094738"/>
            <a:ext cx="3934692" cy="2001262"/>
          </a:xfrm>
          <a:prstGeom prst="rect">
            <a:avLst/>
          </a:prstGeom>
          <a:solidFill>
            <a:srgbClr val="5889B5"/>
          </a:solidFill>
          <a:ln w="15875" cap="flat" cmpd="sng">
            <a:solidFill>
              <a:schemeClr val="dk1"/>
            </a:solidFill>
            <a:prstDash val="solid"/>
            <a:round/>
            <a:headEnd type="none" w="sm" len="sm"/>
            <a:tailEnd type="none" w="sm" len="sm"/>
          </a:ln>
          <a:effectLst>
            <a:outerShdw blurRad="50800" dist="50800" dir="5400000" algn="ctr"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950"/>
              <a:buFont typeface="Libre Franklin"/>
              <a:buNone/>
            </a:pPr>
            <a:r>
              <a:rPr lang="en-US" sz="1950" i="0">
                <a:solidFill>
                  <a:schemeClr val="lt1"/>
                </a:solidFill>
                <a:latin typeface="Libre Franklin"/>
                <a:ea typeface="Libre Franklin"/>
                <a:cs typeface="Libre Franklin"/>
                <a:sym typeface="Libre Franklin"/>
              </a:rPr>
              <a:t>Average Reading Growth Without Second Grade :</a:t>
            </a:r>
            <a:endParaRPr/>
          </a:p>
          <a:p>
            <a:pPr marL="0" marR="0" lvl="0" indent="0" algn="l" rtl="0">
              <a:lnSpc>
                <a:spcPct val="90000"/>
              </a:lnSpc>
              <a:spcBef>
                <a:spcPts val="0"/>
              </a:spcBef>
              <a:spcAft>
                <a:spcPts val="0"/>
              </a:spcAft>
              <a:buClr>
                <a:schemeClr val="lt1"/>
              </a:buClr>
              <a:buSzPts val="1950"/>
              <a:buFont typeface="Libre Franklin"/>
              <a:buNone/>
            </a:pPr>
            <a:r>
              <a:rPr lang="en-US" sz="1950" i="0">
                <a:solidFill>
                  <a:schemeClr val="lt1"/>
                </a:solidFill>
                <a:latin typeface="Libre Franklin"/>
                <a:ea typeface="Libre Franklin"/>
                <a:cs typeface="Libre Franklin"/>
                <a:sym typeface="Libre Franklin"/>
              </a:rPr>
              <a:t>0.33</a:t>
            </a:r>
            <a:endParaRPr/>
          </a:p>
          <a:p>
            <a:pPr marL="0" marR="0" lvl="0" indent="0" algn="l" rtl="0">
              <a:lnSpc>
                <a:spcPct val="90000"/>
              </a:lnSpc>
              <a:spcBef>
                <a:spcPts val="0"/>
              </a:spcBef>
              <a:spcAft>
                <a:spcPts val="0"/>
              </a:spcAft>
              <a:buClr>
                <a:srgbClr val="3F3F3F"/>
              </a:buClr>
              <a:buSzPts val="1950"/>
              <a:buFont typeface="Bookman Old Style"/>
              <a:buNone/>
            </a:pPr>
            <a:endParaRPr sz="1950" i="0">
              <a:solidFill>
                <a:schemeClr val="lt1"/>
              </a:solidFill>
              <a:latin typeface="Libre Franklin"/>
              <a:ea typeface="Libre Franklin"/>
              <a:cs typeface="Libre Franklin"/>
              <a:sym typeface="Libre Franklin"/>
            </a:endParaRPr>
          </a:p>
          <a:p>
            <a:pPr marL="0" marR="0" lvl="0" indent="0" algn="l" rtl="0">
              <a:lnSpc>
                <a:spcPct val="90000"/>
              </a:lnSpc>
              <a:spcBef>
                <a:spcPts val="0"/>
              </a:spcBef>
              <a:spcAft>
                <a:spcPts val="0"/>
              </a:spcAft>
              <a:buClr>
                <a:schemeClr val="lt1"/>
              </a:buClr>
              <a:buSzPts val="1950"/>
              <a:buFont typeface="Libre Franklin"/>
              <a:buNone/>
            </a:pPr>
            <a:r>
              <a:rPr lang="en-US" sz="1950" i="0">
                <a:solidFill>
                  <a:schemeClr val="lt1"/>
                </a:solidFill>
                <a:latin typeface="Libre Franklin"/>
                <a:ea typeface="Libre Franklin"/>
                <a:cs typeface="Libre Franklin"/>
                <a:sym typeface="Libre Franklin"/>
              </a:rPr>
              <a:t>Average Math Growth Without Second Grade :</a:t>
            </a:r>
            <a:endParaRPr/>
          </a:p>
          <a:p>
            <a:pPr marL="0" marR="0" lvl="0" indent="0" algn="l" rtl="0">
              <a:lnSpc>
                <a:spcPct val="90000"/>
              </a:lnSpc>
              <a:spcBef>
                <a:spcPts val="0"/>
              </a:spcBef>
              <a:spcAft>
                <a:spcPts val="0"/>
              </a:spcAft>
              <a:buClr>
                <a:schemeClr val="lt1"/>
              </a:buClr>
              <a:buSzPts val="1950"/>
              <a:buFont typeface="Libre Franklin"/>
              <a:buNone/>
            </a:pPr>
            <a:r>
              <a:rPr lang="en-US" sz="1950" i="0">
                <a:solidFill>
                  <a:schemeClr val="lt1"/>
                </a:solidFill>
                <a:latin typeface="Libre Franklin"/>
                <a:ea typeface="Libre Franklin"/>
                <a:cs typeface="Libre Franklin"/>
                <a:sym typeface="Libre Franklin"/>
              </a:rPr>
              <a:t>0.45</a:t>
            </a:r>
            <a:endParaRPr/>
          </a:p>
          <a:p>
            <a:pPr marL="0" marR="0" lvl="0" indent="0" algn="l" rtl="0">
              <a:lnSpc>
                <a:spcPct val="90000"/>
              </a:lnSpc>
              <a:spcBef>
                <a:spcPts val="0"/>
              </a:spcBef>
              <a:spcAft>
                <a:spcPts val="0"/>
              </a:spcAft>
              <a:buClr>
                <a:srgbClr val="3F3F3F"/>
              </a:buClr>
              <a:buSzPts val="2000"/>
              <a:buFont typeface="Bookman Old Style"/>
              <a:buNone/>
            </a:pPr>
            <a:endParaRPr sz="2000" i="0">
              <a:solidFill>
                <a:schemeClr val="dk1"/>
              </a:solidFill>
              <a:latin typeface="Bookman Old Style"/>
              <a:ea typeface="Bookman Old Style"/>
              <a:cs typeface="Bookman Old Style"/>
              <a:sym typeface="Bookman Old Style"/>
            </a:endParaRPr>
          </a:p>
        </p:txBody>
      </p:sp>
      <p:sp>
        <p:nvSpPr>
          <p:cNvPr id="198" name="Google Shape;198;p12"/>
          <p:cNvSpPr txBox="1"/>
          <p:nvPr/>
        </p:nvSpPr>
        <p:spPr>
          <a:xfrm>
            <a:off x="8608291" y="1049843"/>
            <a:ext cx="2992581" cy="1188860"/>
          </a:xfrm>
          <a:prstGeom prst="rect">
            <a:avLst/>
          </a:prstGeom>
          <a:solidFill>
            <a:srgbClr val="EA4E49"/>
          </a:solidFill>
          <a:ln w="15875" cap="flat" cmpd="sng">
            <a:solidFill>
              <a:schemeClr val="dk1"/>
            </a:solidFill>
            <a:prstDash val="solid"/>
            <a:round/>
            <a:headEnd type="none" w="sm" len="sm"/>
            <a:tailEnd type="none" w="sm" len="sm"/>
          </a:ln>
          <a:effectLst>
            <a:outerShdw blurRad="50800" dist="50800" dir="5400000" algn="ctr" rotWithShape="0">
              <a:srgbClr val="000000">
                <a:alpha val="40000"/>
              </a:srgbClr>
            </a:outerShdw>
          </a:effectLst>
        </p:spPr>
        <p:txBody>
          <a:bodyPr spcFirstLastPara="1" wrap="square" lIns="91425" tIns="45700" rIns="91425" bIns="45700" anchor="t" anchorCtr="0">
            <a:normAutofit/>
          </a:bodyPr>
          <a:lstStyle/>
          <a:p>
            <a:pPr marL="91440" marR="0" lvl="0" indent="-101600" algn="ctr" rtl="0">
              <a:lnSpc>
                <a:spcPct val="110000"/>
              </a:lnSpc>
              <a:spcBef>
                <a:spcPts val="0"/>
              </a:spcBef>
              <a:spcAft>
                <a:spcPts val="0"/>
              </a:spcAft>
              <a:buClr>
                <a:schemeClr val="accent1"/>
              </a:buClr>
              <a:buSzPts val="1600"/>
              <a:buFont typeface="Calibri"/>
              <a:buChar char=" "/>
            </a:pPr>
            <a:r>
              <a:rPr lang="en-US" sz="1600" dirty="0">
                <a:solidFill>
                  <a:schemeClr val="lt1"/>
                </a:solidFill>
                <a:latin typeface="Libre Franklin"/>
                <a:ea typeface="Libre Franklin"/>
                <a:cs typeface="Libre Franklin"/>
                <a:sym typeface="Libre Franklin"/>
              </a:rPr>
              <a:t>If Second Grade’s scores are left out of the accounting, KIPP exceeds growth targets</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3"/>
          <p:cNvSpPr/>
          <p:nvPr/>
        </p:nvSpPr>
        <p:spPr>
          <a:xfrm>
            <a:off x="0" y="6400800"/>
            <a:ext cx="12192000" cy="457200"/>
          </a:xfrm>
          <a:prstGeom prst="rect">
            <a:avLst/>
          </a:prstGeom>
          <a:solidFill>
            <a:srgbClr val="91BFDF"/>
          </a:solidFill>
          <a:ln w="25400" cap="flat" cmpd="sng">
            <a:solidFill>
              <a:srgbClr val="5889B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pic>
        <p:nvPicPr>
          <p:cNvPr id="204" name="Google Shape;204;p13"/>
          <p:cNvPicPr preferRelativeResize="0"/>
          <p:nvPr/>
        </p:nvPicPr>
        <p:blipFill rotWithShape="1">
          <a:blip r:embed="rId3">
            <a:alphaModFix/>
          </a:blip>
          <a:srcRect/>
          <a:stretch/>
        </p:blipFill>
        <p:spPr>
          <a:xfrm>
            <a:off x="-1" y="631939"/>
            <a:ext cx="9870221" cy="5523687"/>
          </a:xfrm>
          <a:prstGeom prst="rect">
            <a:avLst/>
          </a:prstGeom>
          <a:noFill/>
          <a:ln>
            <a:noFill/>
          </a:ln>
        </p:spPr>
      </p:pic>
      <p:sp>
        <p:nvSpPr>
          <p:cNvPr id="205" name="Google Shape;205;p13"/>
          <p:cNvSpPr/>
          <p:nvPr/>
        </p:nvSpPr>
        <p:spPr>
          <a:xfrm>
            <a:off x="10005873" y="4712251"/>
            <a:ext cx="1865745" cy="1339272"/>
          </a:xfrm>
          <a:prstGeom prst="rect">
            <a:avLst/>
          </a:prstGeom>
          <a:solidFill>
            <a:srgbClr val="5889B5"/>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cap="small">
                <a:solidFill>
                  <a:schemeClr val="lt1"/>
                </a:solidFill>
                <a:latin typeface="Libre Franklin"/>
                <a:ea typeface="Libre Franklin"/>
                <a:cs typeface="Libre Franklin"/>
                <a:sym typeface="Libre Franklin"/>
              </a:rPr>
              <a:t>Program</a:t>
            </a:r>
            <a:endParaRPr/>
          </a:p>
          <a:p>
            <a:pPr marL="0" marR="0" lvl="0" indent="0" algn="ctr" rtl="0">
              <a:spcBef>
                <a:spcPts val="0"/>
              </a:spcBef>
              <a:spcAft>
                <a:spcPts val="0"/>
              </a:spcAft>
              <a:buNone/>
            </a:pPr>
            <a:r>
              <a:rPr lang="en-US" sz="2800" cap="small">
                <a:solidFill>
                  <a:schemeClr val="lt1"/>
                </a:solidFill>
                <a:latin typeface="Libre Franklin"/>
                <a:ea typeface="Libre Franklin"/>
                <a:cs typeface="Libre Franklin"/>
                <a:sym typeface="Libre Franklin"/>
              </a:rPr>
              <a:t>Overview</a:t>
            </a:r>
            <a:endParaRPr/>
          </a:p>
        </p:txBody>
      </p:sp>
      <p:sp>
        <p:nvSpPr>
          <p:cNvPr id="206" name="Google Shape;206;p13"/>
          <p:cNvSpPr/>
          <p:nvPr/>
        </p:nvSpPr>
        <p:spPr>
          <a:xfrm>
            <a:off x="10005873" y="87274"/>
            <a:ext cx="1865745" cy="2227567"/>
          </a:xfrm>
          <a:prstGeom prst="rect">
            <a:avLst/>
          </a:prstGeom>
          <a:solidFill>
            <a:srgbClr val="EA4E49"/>
          </a:solidFill>
          <a:ln w="15875" cap="flat" cmpd="sng">
            <a:solidFill>
              <a:schemeClr val="dk1"/>
            </a:solidFill>
            <a:prstDash val="solid"/>
            <a:round/>
            <a:headEnd type="none" w="sm" len="sm"/>
            <a:tailEnd type="none" w="sm" len="sm"/>
          </a:ln>
          <a:effectLst>
            <a:outerShdw blurRad="50800" dist="50800" dir="5400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chemeClr val="lt1"/>
                </a:solidFill>
                <a:latin typeface="Libre Franklin"/>
                <a:ea typeface="Libre Franklin"/>
                <a:cs typeface="Libre Franklin"/>
                <a:sym typeface="Libre Franklin"/>
              </a:rPr>
              <a:t>Second Grade’s difficulties are not explained by a higher-than-normal population of students that need special support from dedicated programs</a:t>
            </a:r>
            <a:endParaRPr/>
          </a:p>
        </p:txBody>
      </p:sp>
      <p:sp>
        <p:nvSpPr>
          <p:cNvPr id="207" name="Google Shape;207;p13"/>
          <p:cNvSpPr/>
          <p:nvPr/>
        </p:nvSpPr>
        <p:spPr>
          <a:xfrm>
            <a:off x="10005873" y="2597706"/>
            <a:ext cx="1865745" cy="1765268"/>
          </a:xfrm>
          <a:prstGeom prst="rect">
            <a:avLst/>
          </a:prstGeom>
          <a:solidFill>
            <a:srgbClr val="EA4E49"/>
          </a:solidFill>
          <a:ln w="15875" cap="flat" cmpd="sng">
            <a:solidFill>
              <a:schemeClr val="dk1"/>
            </a:solidFill>
            <a:prstDash val="solid"/>
            <a:round/>
            <a:headEnd type="none" w="sm" len="sm"/>
            <a:tailEnd type="none" w="sm" len="sm"/>
          </a:ln>
          <a:effectLst>
            <a:outerShdw blurRad="50800" dist="50800" dir="5400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chemeClr val="lt1"/>
                </a:solidFill>
                <a:latin typeface="Libre Franklin"/>
                <a:ea typeface="Libre Franklin"/>
                <a:cs typeface="Libre Franklin"/>
                <a:sym typeface="Libre Franklin"/>
              </a:rPr>
              <a:t>The LEP program showed really strong growth from Fall to Spring</a:t>
            </a:r>
            <a:endParaRPr/>
          </a:p>
          <a:p>
            <a:pPr marL="285750" marR="0" lvl="0" indent="-196850" algn="ctr" rtl="0">
              <a:spcBef>
                <a:spcPts val="0"/>
              </a:spcBef>
              <a:spcAft>
                <a:spcPts val="0"/>
              </a:spcAft>
              <a:buClr>
                <a:schemeClr val="dk1"/>
              </a:buClr>
              <a:buSzPts val="1400"/>
              <a:buFont typeface="Noto Sans Symbols"/>
              <a:buNone/>
            </a:pPr>
            <a:endParaRPr sz="1400">
              <a:solidFill>
                <a:schemeClr val="lt1"/>
              </a:solidFill>
              <a:latin typeface="Libre Franklin"/>
              <a:ea typeface="Libre Franklin"/>
              <a:cs typeface="Libre Franklin"/>
              <a:sym typeface="Libre Franklin"/>
            </a:endParaRPr>
          </a:p>
          <a:p>
            <a:pPr marL="0" marR="0" lvl="0" indent="0" algn="ctr" rtl="0">
              <a:spcBef>
                <a:spcPts val="0"/>
              </a:spcBef>
              <a:spcAft>
                <a:spcPts val="0"/>
              </a:spcAft>
              <a:buNone/>
            </a:pPr>
            <a:r>
              <a:rPr lang="en-US" sz="1400">
                <a:solidFill>
                  <a:schemeClr val="lt1"/>
                </a:solidFill>
                <a:latin typeface="Libre Franklin"/>
                <a:ea typeface="Libre Franklin"/>
                <a:cs typeface="Libre Franklin"/>
                <a:sym typeface="Libre Franklin"/>
              </a:rPr>
              <a:t>Tier 2 struggled to hit growth targets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4"/>
          <p:cNvSpPr/>
          <p:nvPr/>
        </p:nvSpPr>
        <p:spPr>
          <a:xfrm>
            <a:off x="0" y="6400800"/>
            <a:ext cx="12192000" cy="457200"/>
          </a:xfrm>
          <a:prstGeom prst="rect">
            <a:avLst/>
          </a:prstGeom>
          <a:solidFill>
            <a:srgbClr val="91BFDF"/>
          </a:solidFill>
          <a:ln w="25400" cap="flat" cmpd="sng">
            <a:solidFill>
              <a:srgbClr val="5889B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pic>
        <p:nvPicPr>
          <p:cNvPr id="213" name="Google Shape;213;p14"/>
          <p:cNvPicPr preferRelativeResize="0"/>
          <p:nvPr/>
        </p:nvPicPr>
        <p:blipFill rotWithShape="1">
          <a:blip r:embed="rId3">
            <a:alphaModFix/>
          </a:blip>
          <a:srcRect/>
          <a:stretch/>
        </p:blipFill>
        <p:spPr>
          <a:xfrm>
            <a:off x="0" y="-59198"/>
            <a:ext cx="12192000" cy="6820012"/>
          </a:xfrm>
          <a:prstGeom prst="rect">
            <a:avLst/>
          </a:prstGeom>
          <a:noFill/>
          <a:ln>
            <a:noFill/>
          </a:ln>
        </p:spPr>
      </p:pic>
      <p:sp>
        <p:nvSpPr>
          <p:cNvPr id="214" name="Google Shape;214;p14"/>
          <p:cNvSpPr/>
          <p:nvPr/>
        </p:nvSpPr>
        <p:spPr>
          <a:xfrm>
            <a:off x="2870329" y="4996786"/>
            <a:ext cx="2529807" cy="808791"/>
          </a:xfrm>
          <a:prstGeom prst="rect">
            <a:avLst/>
          </a:prstGeom>
          <a:solidFill>
            <a:srgbClr val="EA4E49"/>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dirty="0">
                <a:solidFill>
                  <a:schemeClr val="lt1"/>
                </a:solidFill>
                <a:latin typeface="Libre Franklin"/>
                <a:ea typeface="Libre Franklin"/>
                <a:cs typeface="Libre Franklin"/>
                <a:sym typeface="Libre Franklin"/>
              </a:rPr>
              <a:t>Lower Whisker: -23</a:t>
            </a:r>
            <a:endParaRPr dirty="0"/>
          </a:p>
          <a:p>
            <a:pPr marL="0" marR="0" lvl="0" indent="0" algn="ctr" rtl="0">
              <a:spcBef>
                <a:spcPts val="0"/>
              </a:spcBef>
              <a:spcAft>
                <a:spcPts val="0"/>
              </a:spcAft>
              <a:buNone/>
            </a:pPr>
            <a:r>
              <a:rPr lang="en-US" sz="1400" dirty="0">
                <a:solidFill>
                  <a:schemeClr val="lt1"/>
                </a:solidFill>
                <a:latin typeface="Libre Franklin"/>
                <a:ea typeface="Libre Franklin"/>
                <a:cs typeface="Libre Franklin"/>
                <a:sym typeface="Libre Franklin"/>
              </a:rPr>
              <a:t>Lowest Among All Categories</a:t>
            </a:r>
            <a:endParaRPr dirty="0"/>
          </a:p>
        </p:txBody>
      </p:sp>
      <p:cxnSp>
        <p:nvCxnSpPr>
          <p:cNvPr id="215" name="Google Shape;215;p14"/>
          <p:cNvCxnSpPr/>
          <p:nvPr/>
        </p:nvCxnSpPr>
        <p:spPr>
          <a:xfrm rot="10800000" flipH="1">
            <a:off x="4135232" y="4270075"/>
            <a:ext cx="868089" cy="1056573"/>
          </a:xfrm>
          <a:prstGeom prst="straightConnector1">
            <a:avLst/>
          </a:prstGeom>
          <a:noFill/>
          <a:ln w="12700" cap="flat" cmpd="sng">
            <a:solidFill>
              <a:srgbClr val="EA4E49"/>
            </a:solidFill>
            <a:prstDash val="solid"/>
            <a:round/>
            <a:headEnd type="none" w="sm" len="sm"/>
            <a:tailEnd type="triangle" w="med" len="med"/>
          </a:ln>
        </p:spPr>
      </p:cxnSp>
      <p:sp>
        <p:nvSpPr>
          <p:cNvPr id="216" name="Google Shape;216;p14"/>
          <p:cNvSpPr/>
          <p:nvPr/>
        </p:nvSpPr>
        <p:spPr>
          <a:xfrm>
            <a:off x="5780374" y="5326648"/>
            <a:ext cx="2816613" cy="973913"/>
          </a:xfrm>
          <a:prstGeom prst="rect">
            <a:avLst/>
          </a:prstGeom>
          <a:solidFill>
            <a:srgbClr val="EA4E49"/>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chemeClr val="lt1"/>
                </a:solidFill>
                <a:latin typeface="Libre Franklin"/>
                <a:ea typeface="Libre Franklin"/>
                <a:cs typeface="Libre Franklin"/>
                <a:sym typeface="Libre Franklin"/>
              </a:rPr>
              <a:t>No special program’s lowest quartile of students grew less than students who only took general education courses</a:t>
            </a:r>
            <a:endParaRPr/>
          </a:p>
        </p:txBody>
      </p:sp>
      <p:cxnSp>
        <p:nvCxnSpPr>
          <p:cNvPr id="217" name="Google Shape;217;p14"/>
          <p:cNvCxnSpPr/>
          <p:nvPr/>
        </p:nvCxnSpPr>
        <p:spPr>
          <a:xfrm>
            <a:off x="8667279" y="5813604"/>
            <a:ext cx="1908357" cy="162323"/>
          </a:xfrm>
          <a:prstGeom prst="straightConnector1">
            <a:avLst/>
          </a:prstGeom>
          <a:noFill/>
          <a:ln w="12700" cap="flat" cmpd="sng">
            <a:solidFill>
              <a:srgbClr val="EA4E49"/>
            </a:solidFill>
            <a:prstDash val="solid"/>
            <a:round/>
            <a:headEnd type="none" w="sm" len="sm"/>
            <a:tailEnd type="triangle" w="med" len="med"/>
          </a:ln>
        </p:spPr>
      </p:cxnSp>
      <p:sp>
        <p:nvSpPr>
          <p:cNvPr id="218" name="Google Shape;218;p14"/>
          <p:cNvSpPr/>
          <p:nvPr/>
        </p:nvSpPr>
        <p:spPr>
          <a:xfrm>
            <a:off x="923026" y="426878"/>
            <a:ext cx="3769744" cy="808792"/>
          </a:xfrm>
          <a:prstGeom prst="rect">
            <a:avLst/>
          </a:prstGeom>
          <a:solidFill>
            <a:srgbClr val="5889B5"/>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cap="small">
                <a:solidFill>
                  <a:schemeClr val="lt1"/>
                </a:solidFill>
                <a:latin typeface="Libre Franklin"/>
                <a:ea typeface="Libre Franklin"/>
                <a:cs typeface="Libre Franklin"/>
                <a:sym typeface="Libre Franklin"/>
              </a:rPr>
              <a:t>Growth by Program</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5"/>
          <p:cNvSpPr/>
          <p:nvPr/>
        </p:nvSpPr>
        <p:spPr>
          <a:xfrm>
            <a:off x="0" y="0"/>
            <a:ext cx="4692073" cy="6858000"/>
          </a:xfrm>
          <a:prstGeom prst="rect">
            <a:avLst/>
          </a:prstGeom>
          <a:solidFill>
            <a:srgbClr val="5889B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24" name="Google Shape;224;p15"/>
          <p:cNvSpPr txBox="1">
            <a:spLocks noGrp="1"/>
          </p:cNvSpPr>
          <p:nvPr>
            <p:ph type="body" idx="2"/>
          </p:nvPr>
        </p:nvSpPr>
        <p:spPr>
          <a:xfrm>
            <a:off x="798337" y="5496797"/>
            <a:ext cx="5452535" cy="700803"/>
          </a:xfrm>
          <a:prstGeom prst="rect">
            <a:avLst/>
          </a:prstGeom>
          <a:solidFill>
            <a:srgbClr val="5889B5"/>
          </a:solidFill>
          <a:ln w="15875" cap="flat" cmpd="sng">
            <a:solidFill>
              <a:schemeClr val="dk1"/>
            </a:solidFill>
            <a:prstDash val="solid"/>
            <a:round/>
            <a:headEnd type="none" w="sm" len="sm"/>
            <a:tailEnd type="none" w="sm" len="sm"/>
          </a:ln>
          <a:effectLst>
            <a:outerShdw blurRad="50800" dist="50800" dir="5400000" algn="ctr" rotWithShape="0">
              <a:srgbClr val="000000">
                <a:alpha val="40000"/>
              </a:srgbClr>
            </a:outerShdw>
          </a:effectLst>
        </p:spPr>
        <p:txBody>
          <a:bodyPr spcFirstLastPara="1" wrap="square" lIns="91425" tIns="45700" rIns="91425" bIns="45700" anchor="t" anchorCtr="0">
            <a:normAutofit/>
          </a:bodyPr>
          <a:lstStyle/>
          <a:p>
            <a:pPr marL="0" lvl="0" indent="0" algn="ctr" rtl="0">
              <a:lnSpc>
                <a:spcPct val="110000"/>
              </a:lnSpc>
              <a:spcBef>
                <a:spcPts val="0"/>
              </a:spcBef>
              <a:spcAft>
                <a:spcPts val="0"/>
              </a:spcAft>
              <a:buSzPts val="1600"/>
              <a:buNone/>
            </a:pPr>
            <a:r>
              <a:rPr lang="en-US" sz="1600">
                <a:solidFill>
                  <a:schemeClr val="lt1"/>
                </a:solidFill>
              </a:rPr>
              <a:t>Second Grade’s rate of meeting both growth targets is the lowest among all grades</a:t>
            </a:r>
            <a:endParaRPr/>
          </a:p>
        </p:txBody>
      </p:sp>
      <p:sp>
        <p:nvSpPr>
          <p:cNvPr id="225" name="Google Shape;225;p15"/>
          <p:cNvSpPr txBox="1"/>
          <p:nvPr/>
        </p:nvSpPr>
        <p:spPr>
          <a:xfrm>
            <a:off x="8357654" y="465091"/>
            <a:ext cx="2878988" cy="981373"/>
          </a:xfrm>
          <a:prstGeom prst="rect">
            <a:avLst/>
          </a:prstGeom>
          <a:solidFill>
            <a:srgbClr val="5889B5"/>
          </a:solidFill>
          <a:ln w="15875" cap="flat" cmpd="sng">
            <a:solidFill>
              <a:schemeClr val="dk1"/>
            </a:solidFill>
            <a:prstDash val="solid"/>
            <a:round/>
            <a:headEnd type="none" w="sm" len="sm"/>
            <a:tailEnd type="none" w="sm" len="sm"/>
          </a:ln>
          <a:effectLst>
            <a:outerShdw blurRad="50800" dist="50800" dir="5400000" algn="ctr" rotWithShape="0">
              <a:srgbClr val="000000">
                <a:alpha val="40000"/>
              </a:srgbClr>
            </a:outerShdw>
          </a:effectLst>
        </p:spPr>
        <p:txBody>
          <a:bodyPr spcFirstLastPara="1" wrap="square" lIns="91425" tIns="45700" rIns="91425" bIns="45700" anchor="t" anchorCtr="0">
            <a:normAutofit/>
          </a:bodyPr>
          <a:lstStyle/>
          <a:p>
            <a:pPr marL="0" marR="0" lvl="0" indent="0" algn="ctr" rtl="0">
              <a:lnSpc>
                <a:spcPct val="110000"/>
              </a:lnSpc>
              <a:spcBef>
                <a:spcPts val="0"/>
              </a:spcBef>
              <a:spcAft>
                <a:spcPts val="0"/>
              </a:spcAft>
              <a:buClr>
                <a:schemeClr val="accent1"/>
              </a:buClr>
              <a:buSzPts val="1600"/>
              <a:buFont typeface="Calibri"/>
              <a:buNone/>
            </a:pPr>
            <a:r>
              <a:rPr lang="en-US" sz="1600">
                <a:solidFill>
                  <a:schemeClr val="lt1"/>
                </a:solidFill>
                <a:latin typeface="Libre Franklin"/>
                <a:ea typeface="Libre Franklin"/>
                <a:cs typeface="Libre Franklin"/>
                <a:sym typeface="Libre Franklin"/>
              </a:rPr>
              <a:t>Second grade also has the highest rate of missing both math and reading targets</a:t>
            </a:r>
            <a:endParaRPr/>
          </a:p>
        </p:txBody>
      </p:sp>
      <p:pic>
        <p:nvPicPr>
          <p:cNvPr id="226" name="Google Shape;226;p15"/>
          <p:cNvPicPr preferRelativeResize="0"/>
          <p:nvPr/>
        </p:nvPicPr>
        <p:blipFill rotWithShape="1">
          <a:blip r:embed="rId3">
            <a:alphaModFix/>
          </a:blip>
          <a:srcRect/>
          <a:stretch/>
        </p:blipFill>
        <p:spPr>
          <a:xfrm>
            <a:off x="1432861" y="1868785"/>
            <a:ext cx="9326277" cy="2715004"/>
          </a:xfrm>
          <a:prstGeom prst="rect">
            <a:avLst/>
          </a:prstGeom>
          <a:noFill/>
          <a:ln w="38100" cap="flat" cmpd="sng">
            <a:solidFill>
              <a:srgbClr val="2A5783"/>
            </a:solidFill>
            <a:prstDash val="solid"/>
            <a:round/>
            <a:headEnd type="none" w="sm" len="sm"/>
            <a:tailEnd type="none" w="sm" len="sm"/>
          </a:ln>
        </p:spPr>
      </p:pic>
      <p:sp>
        <p:nvSpPr>
          <p:cNvPr id="227" name="Google Shape;227;p15"/>
          <p:cNvSpPr/>
          <p:nvPr/>
        </p:nvSpPr>
        <p:spPr>
          <a:xfrm>
            <a:off x="1043710" y="4257659"/>
            <a:ext cx="4294909" cy="440793"/>
          </a:xfrm>
          <a:prstGeom prst="ellipse">
            <a:avLst/>
          </a:prstGeom>
          <a:noFill/>
          <a:ln w="5715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28" name="Google Shape;228;p15"/>
          <p:cNvSpPr/>
          <p:nvPr/>
        </p:nvSpPr>
        <p:spPr>
          <a:xfrm>
            <a:off x="8811493" y="4177875"/>
            <a:ext cx="1736434" cy="600363"/>
          </a:xfrm>
          <a:prstGeom prst="ellipse">
            <a:avLst/>
          </a:prstGeom>
          <a:noFill/>
          <a:ln w="5715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6"/>
          <p:cNvSpPr/>
          <p:nvPr/>
        </p:nvSpPr>
        <p:spPr>
          <a:xfrm>
            <a:off x="0" y="6400800"/>
            <a:ext cx="12192000" cy="457200"/>
          </a:xfrm>
          <a:prstGeom prst="rect">
            <a:avLst/>
          </a:prstGeom>
          <a:solidFill>
            <a:srgbClr val="91BFDF"/>
          </a:solidFill>
          <a:ln w="25400" cap="flat" cmpd="sng">
            <a:solidFill>
              <a:srgbClr val="5889B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pic>
        <p:nvPicPr>
          <p:cNvPr id="234" name="Google Shape;234;p16"/>
          <p:cNvPicPr preferRelativeResize="0"/>
          <p:nvPr/>
        </p:nvPicPr>
        <p:blipFill rotWithShape="1">
          <a:blip r:embed="rId3">
            <a:alphaModFix/>
          </a:blip>
          <a:srcRect/>
          <a:stretch/>
        </p:blipFill>
        <p:spPr>
          <a:xfrm>
            <a:off x="3577949" y="990259"/>
            <a:ext cx="1895740" cy="4877481"/>
          </a:xfrm>
          <a:prstGeom prst="rect">
            <a:avLst/>
          </a:prstGeom>
          <a:noFill/>
          <a:ln w="25400" cap="flat" cmpd="sng">
            <a:solidFill>
              <a:srgbClr val="5889B5"/>
            </a:solidFill>
            <a:prstDash val="solid"/>
            <a:round/>
            <a:headEnd type="none" w="sm" len="sm"/>
            <a:tailEnd type="none" w="sm" len="sm"/>
          </a:ln>
          <a:effectLst>
            <a:outerShdw blurRad="50800" dist="50800" dir="5400000" algn="ctr" rotWithShape="0">
              <a:srgbClr val="000000">
                <a:alpha val="40000"/>
              </a:srgbClr>
            </a:outerShdw>
          </a:effectLst>
        </p:spPr>
      </p:pic>
      <p:sp>
        <p:nvSpPr>
          <p:cNvPr id="235" name="Google Shape;235;p16"/>
          <p:cNvSpPr/>
          <p:nvPr/>
        </p:nvSpPr>
        <p:spPr>
          <a:xfrm>
            <a:off x="774667" y="2832992"/>
            <a:ext cx="2373745" cy="639250"/>
          </a:xfrm>
          <a:prstGeom prst="rect">
            <a:avLst/>
          </a:prstGeom>
          <a:solidFill>
            <a:srgbClr val="91BFDF"/>
          </a:solidFill>
          <a:ln w="25400" cap="flat" cmpd="sng">
            <a:solidFill>
              <a:srgbClr val="5889B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Libre Franklin"/>
                <a:ea typeface="Libre Franklin"/>
                <a:cs typeface="Libre Franklin"/>
                <a:sym typeface="Libre Franklin"/>
              </a:rPr>
              <a:t>All Grades</a:t>
            </a:r>
            <a:endParaRPr/>
          </a:p>
        </p:txBody>
      </p:sp>
      <p:sp>
        <p:nvSpPr>
          <p:cNvPr id="236" name="Google Shape;236;p16"/>
          <p:cNvSpPr/>
          <p:nvPr/>
        </p:nvSpPr>
        <p:spPr>
          <a:xfrm>
            <a:off x="9043588" y="2832992"/>
            <a:ext cx="2373745" cy="639250"/>
          </a:xfrm>
          <a:prstGeom prst="rect">
            <a:avLst/>
          </a:prstGeom>
          <a:solidFill>
            <a:srgbClr val="91BFDF"/>
          </a:solidFill>
          <a:ln w="25400" cap="flat" cmpd="sng">
            <a:solidFill>
              <a:srgbClr val="5889B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Libre Franklin"/>
                <a:ea typeface="Libre Franklin"/>
                <a:cs typeface="Libre Franklin"/>
                <a:sym typeface="Libre Franklin"/>
              </a:rPr>
              <a:t>Second Grade</a:t>
            </a:r>
            <a:endParaRPr/>
          </a:p>
        </p:txBody>
      </p:sp>
      <p:sp>
        <p:nvSpPr>
          <p:cNvPr id="237" name="Google Shape;237;p16"/>
          <p:cNvSpPr/>
          <p:nvPr/>
        </p:nvSpPr>
        <p:spPr>
          <a:xfrm>
            <a:off x="5802151" y="2832992"/>
            <a:ext cx="587697" cy="639250"/>
          </a:xfrm>
          <a:prstGeom prst="rect">
            <a:avLst/>
          </a:prstGeom>
          <a:solidFill>
            <a:srgbClr val="2A5783"/>
          </a:solidFill>
          <a:ln w="25400" cap="flat" cmpd="sng">
            <a:solidFill>
              <a:srgbClr val="5889B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Libre Franklin"/>
                <a:ea typeface="Libre Franklin"/>
                <a:cs typeface="Libre Franklin"/>
                <a:sym typeface="Libre Franklin"/>
              </a:rPr>
              <a:t>vs</a:t>
            </a:r>
            <a:endParaRPr/>
          </a:p>
        </p:txBody>
      </p:sp>
      <p:sp>
        <p:nvSpPr>
          <p:cNvPr id="238" name="Google Shape;238;p16"/>
          <p:cNvSpPr txBox="1"/>
          <p:nvPr/>
        </p:nvSpPr>
        <p:spPr>
          <a:xfrm>
            <a:off x="723003" y="990259"/>
            <a:ext cx="2477072" cy="156962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Noto Sans Symbols"/>
              <a:buChar char="▪"/>
            </a:pPr>
            <a:r>
              <a:rPr lang="en-US" sz="1600" dirty="0">
                <a:solidFill>
                  <a:schemeClr val="dk1"/>
                </a:solidFill>
                <a:latin typeface="Libre Franklin"/>
                <a:ea typeface="Libre Franklin"/>
                <a:cs typeface="Libre Franklin"/>
                <a:sym typeface="Libre Franklin"/>
              </a:rPr>
              <a:t>Second Grade does contain a higher-than-average percentage of students from a struggling program</a:t>
            </a:r>
            <a:endParaRPr sz="1600" dirty="0"/>
          </a:p>
        </p:txBody>
      </p:sp>
      <p:sp>
        <p:nvSpPr>
          <p:cNvPr id="239" name="Google Shape;239;p16"/>
          <p:cNvSpPr/>
          <p:nvPr/>
        </p:nvSpPr>
        <p:spPr>
          <a:xfrm>
            <a:off x="4271818" y="4410889"/>
            <a:ext cx="1895739" cy="493776"/>
          </a:xfrm>
          <a:prstGeom prst="ellipse">
            <a:avLst/>
          </a:prstGeom>
          <a:noFill/>
          <a:ln w="5715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pic>
        <p:nvPicPr>
          <p:cNvPr id="240" name="Google Shape;240;p16"/>
          <p:cNvPicPr preferRelativeResize="0"/>
          <p:nvPr/>
        </p:nvPicPr>
        <p:blipFill rotWithShape="1">
          <a:blip r:embed="rId4">
            <a:alphaModFix/>
          </a:blip>
          <a:srcRect/>
          <a:stretch/>
        </p:blipFill>
        <p:spPr>
          <a:xfrm>
            <a:off x="6861426" y="1676036"/>
            <a:ext cx="1905266" cy="2953162"/>
          </a:xfrm>
          <a:prstGeom prst="rect">
            <a:avLst/>
          </a:prstGeom>
          <a:noFill/>
          <a:ln w="28575" cap="flat" cmpd="sng">
            <a:solidFill>
              <a:srgbClr val="5889B5"/>
            </a:solidFill>
            <a:prstDash val="solid"/>
            <a:round/>
            <a:headEnd type="none" w="sm" len="sm"/>
            <a:tailEnd type="none" w="sm" len="sm"/>
          </a:ln>
        </p:spPr>
      </p:pic>
      <p:sp>
        <p:nvSpPr>
          <p:cNvPr id="241" name="Google Shape;241;p16"/>
          <p:cNvSpPr/>
          <p:nvPr/>
        </p:nvSpPr>
        <p:spPr>
          <a:xfrm>
            <a:off x="6505971" y="3511526"/>
            <a:ext cx="2616175" cy="493776"/>
          </a:xfrm>
          <a:prstGeom prst="ellipse">
            <a:avLst/>
          </a:prstGeom>
          <a:noFill/>
          <a:ln w="5715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42" name="Google Shape;242;p16"/>
          <p:cNvSpPr/>
          <p:nvPr/>
        </p:nvSpPr>
        <p:spPr>
          <a:xfrm>
            <a:off x="6584530" y="1867422"/>
            <a:ext cx="2356270" cy="493776"/>
          </a:xfrm>
          <a:prstGeom prst="ellipse">
            <a:avLst/>
          </a:prstGeom>
          <a:noFill/>
          <a:ln w="5715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43" name="Google Shape;243;p16"/>
          <p:cNvSpPr txBox="1"/>
          <p:nvPr/>
        </p:nvSpPr>
        <p:spPr>
          <a:xfrm>
            <a:off x="8991924" y="1267257"/>
            <a:ext cx="2477072" cy="1200329"/>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Libre Franklin"/>
                <a:ea typeface="Libre Franklin"/>
                <a:cs typeface="Libre Franklin"/>
                <a:sym typeface="Libre Franklin"/>
              </a:rPr>
              <a:t>Second Grade also contains only a handful of Gifted Students</a:t>
            </a:r>
            <a:endParaRPr/>
          </a:p>
        </p:txBody>
      </p:sp>
      <p:sp>
        <p:nvSpPr>
          <p:cNvPr id="244" name="Google Shape;244;p16"/>
          <p:cNvSpPr txBox="1"/>
          <p:nvPr/>
        </p:nvSpPr>
        <p:spPr>
          <a:xfrm>
            <a:off x="6718313" y="4929023"/>
            <a:ext cx="4963025" cy="1384954"/>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600"/>
              <a:buFont typeface="Noto Sans Symbols"/>
              <a:buChar char="▪"/>
            </a:pPr>
            <a:r>
              <a:rPr lang="en-US" dirty="0">
                <a:solidFill>
                  <a:schemeClr val="dk1"/>
                </a:solidFill>
                <a:latin typeface="Libre Franklin"/>
                <a:ea typeface="Libre Franklin"/>
                <a:cs typeface="Libre Franklin"/>
                <a:sym typeface="Libre Franklin"/>
              </a:rPr>
              <a:t>However – even if Second Grade’s Tier 2 scores are excluded, their Average Reading Growth is -3.7, and their Average Math Growth is -5.6</a:t>
            </a:r>
          </a:p>
          <a:p>
            <a:pPr marR="0" lvl="0" algn="l" rtl="0">
              <a:spcBef>
                <a:spcPts val="0"/>
              </a:spcBef>
              <a:spcAft>
                <a:spcPts val="0"/>
              </a:spcAft>
              <a:buClr>
                <a:schemeClr val="dk1"/>
              </a:buClr>
              <a:buSzPts val="1600"/>
            </a:pPr>
            <a:endParaRPr dirty="0"/>
          </a:p>
          <a:p>
            <a:pPr marL="285750" marR="0" lvl="0" indent="-285750" algn="l" rtl="0">
              <a:spcBef>
                <a:spcPts val="0"/>
              </a:spcBef>
              <a:spcAft>
                <a:spcPts val="0"/>
              </a:spcAft>
              <a:buClr>
                <a:schemeClr val="dk1"/>
              </a:buClr>
              <a:buSzPts val="1600"/>
              <a:buFont typeface="Noto Sans Symbols"/>
              <a:buChar char="▪"/>
            </a:pPr>
            <a:r>
              <a:rPr lang="en-US" u="sng" dirty="0">
                <a:solidFill>
                  <a:schemeClr val="dk1"/>
                </a:solidFill>
                <a:latin typeface="Libre Franklin"/>
                <a:ea typeface="Libre Franklin"/>
                <a:cs typeface="Libre Franklin"/>
                <a:sym typeface="Libre Franklin"/>
              </a:rPr>
              <a:t>This is only a &lt; 0.5 change from Second Grade’s performance counting all its students</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17"/>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262626"/>
              </a:buClr>
              <a:buSzPts val="8000"/>
              <a:buFont typeface="Libre Franklin"/>
              <a:buNone/>
            </a:pPr>
            <a:r>
              <a:rPr lang="en-US">
                <a:latin typeface="Libre Franklin"/>
                <a:ea typeface="Libre Franklin"/>
                <a:cs typeface="Libre Franklin"/>
                <a:sym typeface="Libre Franklin"/>
              </a:rPr>
              <a:t>Insight 3:</a:t>
            </a:r>
            <a:endParaRPr/>
          </a:p>
        </p:txBody>
      </p:sp>
      <p:sp>
        <p:nvSpPr>
          <p:cNvPr id="250" name="Google Shape;250;p17"/>
          <p:cNvSpPr txBox="1">
            <a:spLocks noGrp="1"/>
          </p:cNvSpPr>
          <p:nvPr>
            <p:ph type="subTitle" idx="1"/>
          </p:nvPr>
        </p:nvSpPr>
        <p:spPr>
          <a:xfrm>
            <a:off x="1100051" y="4645152"/>
            <a:ext cx="10058400" cy="1143000"/>
          </a:xfrm>
          <a:prstGeom prst="rect">
            <a:avLst/>
          </a:prstGeom>
          <a:noFill/>
          <a:ln>
            <a:noFill/>
          </a:ln>
        </p:spPr>
        <p:txBody>
          <a:bodyPr spcFirstLastPara="1" wrap="square" lIns="91425" tIns="45700" rIns="91425" bIns="45700" anchor="t" anchorCtr="0">
            <a:normAutofit/>
          </a:bodyPr>
          <a:lstStyle/>
          <a:p>
            <a:pPr marL="0" lvl="0" indent="0" algn="l" rtl="0">
              <a:lnSpc>
                <a:spcPct val="110000"/>
              </a:lnSpc>
              <a:spcBef>
                <a:spcPts val="0"/>
              </a:spcBef>
              <a:spcAft>
                <a:spcPts val="0"/>
              </a:spcAft>
              <a:buSzPts val="2400"/>
              <a:buNone/>
            </a:pPr>
            <a:r>
              <a:rPr lang="en-US"/>
              <a:t>SCHOOL E NEEDS ADDITIONAL SUPPORT</a:t>
            </a:r>
            <a:endParaRPr/>
          </a:p>
        </p:txBody>
      </p:sp>
      <p:sp>
        <p:nvSpPr>
          <p:cNvPr id="251" name="Google Shape;251;p17"/>
          <p:cNvSpPr/>
          <p:nvPr/>
        </p:nvSpPr>
        <p:spPr>
          <a:xfrm>
            <a:off x="0" y="6400800"/>
            <a:ext cx="12192000" cy="457200"/>
          </a:xfrm>
          <a:prstGeom prst="rect">
            <a:avLst/>
          </a:prstGeom>
          <a:solidFill>
            <a:srgbClr val="91BFDF"/>
          </a:solidFill>
          <a:ln w="25400" cap="flat" cmpd="sng">
            <a:solidFill>
              <a:srgbClr val="5889B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18"/>
          <p:cNvSpPr/>
          <p:nvPr/>
        </p:nvSpPr>
        <p:spPr>
          <a:xfrm>
            <a:off x="0" y="6400800"/>
            <a:ext cx="12192000" cy="457200"/>
          </a:xfrm>
          <a:prstGeom prst="rect">
            <a:avLst/>
          </a:prstGeom>
          <a:solidFill>
            <a:srgbClr val="91BFDF"/>
          </a:solidFill>
          <a:ln w="25400" cap="flat" cmpd="sng">
            <a:solidFill>
              <a:srgbClr val="5889B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pic>
        <p:nvPicPr>
          <p:cNvPr id="257" name="Google Shape;257;p18"/>
          <p:cNvPicPr preferRelativeResize="0"/>
          <p:nvPr/>
        </p:nvPicPr>
        <p:blipFill rotWithShape="1">
          <a:blip r:embed="rId3">
            <a:alphaModFix/>
          </a:blip>
          <a:srcRect/>
          <a:stretch/>
        </p:blipFill>
        <p:spPr>
          <a:xfrm>
            <a:off x="0" y="836589"/>
            <a:ext cx="9870221" cy="5545230"/>
          </a:xfrm>
          <a:prstGeom prst="rect">
            <a:avLst/>
          </a:prstGeom>
          <a:noFill/>
          <a:ln>
            <a:noFill/>
          </a:ln>
        </p:spPr>
      </p:pic>
      <p:sp>
        <p:nvSpPr>
          <p:cNvPr id="258" name="Google Shape;258;p18"/>
          <p:cNvSpPr/>
          <p:nvPr/>
        </p:nvSpPr>
        <p:spPr>
          <a:xfrm>
            <a:off x="10141528" y="120073"/>
            <a:ext cx="1865745" cy="1339272"/>
          </a:xfrm>
          <a:prstGeom prst="rect">
            <a:avLst/>
          </a:prstGeom>
          <a:solidFill>
            <a:srgbClr val="5889B5"/>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cap="small">
                <a:solidFill>
                  <a:schemeClr val="lt1"/>
                </a:solidFill>
                <a:latin typeface="Libre Franklin"/>
                <a:ea typeface="Libre Franklin"/>
                <a:cs typeface="Libre Franklin"/>
                <a:sym typeface="Libre Franklin"/>
              </a:rPr>
              <a:t>School</a:t>
            </a:r>
            <a:endParaRPr/>
          </a:p>
          <a:p>
            <a:pPr marL="0" marR="0" lvl="0" indent="0" algn="ctr" rtl="0">
              <a:spcBef>
                <a:spcPts val="0"/>
              </a:spcBef>
              <a:spcAft>
                <a:spcPts val="0"/>
              </a:spcAft>
              <a:buNone/>
            </a:pPr>
            <a:r>
              <a:rPr lang="en-US" sz="2800" cap="small">
                <a:solidFill>
                  <a:schemeClr val="lt1"/>
                </a:solidFill>
                <a:latin typeface="Libre Franklin"/>
                <a:ea typeface="Libre Franklin"/>
                <a:cs typeface="Libre Franklin"/>
                <a:sym typeface="Libre Franklin"/>
              </a:rPr>
              <a:t>Overview</a:t>
            </a:r>
            <a:endParaRPr/>
          </a:p>
        </p:txBody>
      </p:sp>
      <p:sp>
        <p:nvSpPr>
          <p:cNvPr id="259" name="Google Shape;259;p18"/>
          <p:cNvSpPr txBox="1"/>
          <p:nvPr/>
        </p:nvSpPr>
        <p:spPr>
          <a:xfrm>
            <a:off x="10141527" y="2060806"/>
            <a:ext cx="1865745" cy="3153666"/>
          </a:xfrm>
          <a:prstGeom prst="rect">
            <a:avLst/>
          </a:prstGeom>
          <a:solidFill>
            <a:srgbClr val="5889B5"/>
          </a:solidFill>
          <a:ln w="15875" cap="flat" cmpd="sng">
            <a:solidFill>
              <a:schemeClr val="dk1"/>
            </a:solidFill>
            <a:prstDash val="solid"/>
            <a:round/>
            <a:headEnd type="none" w="sm" len="sm"/>
            <a:tailEnd type="none" w="sm" len="sm"/>
          </a:ln>
          <a:effectLst>
            <a:outerShdw blurRad="50800" dist="50800" dir="5400000" algn="ctr" rotWithShape="0">
              <a:srgbClr val="000000">
                <a:alpha val="40000"/>
              </a:srgbClr>
            </a:outerShdw>
          </a:effectLst>
        </p:spPr>
        <p:txBody>
          <a:bodyPr spcFirstLastPara="1" wrap="square" lIns="91425" tIns="45700" rIns="91425" bIns="45700" anchor="t" anchorCtr="0">
            <a:normAutofit/>
          </a:bodyPr>
          <a:lstStyle/>
          <a:p>
            <a:pPr marL="0" marR="0" lvl="0" indent="0" algn="ctr" rtl="0">
              <a:lnSpc>
                <a:spcPct val="110000"/>
              </a:lnSpc>
              <a:spcBef>
                <a:spcPts val="0"/>
              </a:spcBef>
              <a:spcAft>
                <a:spcPts val="0"/>
              </a:spcAft>
              <a:buClr>
                <a:schemeClr val="accent1"/>
              </a:buClr>
              <a:buSzPts val="1400"/>
              <a:buFont typeface="Calibri"/>
              <a:buNone/>
            </a:pPr>
            <a:r>
              <a:rPr lang="en-US" sz="1400">
                <a:solidFill>
                  <a:srgbClr val="FFFFFF"/>
                </a:solidFill>
                <a:latin typeface="Libre Franklin"/>
                <a:ea typeface="Libre Franklin"/>
                <a:cs typeface="Libre Franklin"/>
                <a:sym typeface="Libre Franklin"/>
              </a:rPr>
              <a:t>Many School E students underperformed expectations</a:t>
            </a:r>
            <a:endParaRPr/>
          </a:p>
          <a:p>
            <a:pPr marL="285750" marR="0" lvl="0" indent="-196850" algn="ctr" rtl="0">
              <a:lnSpc>
                <a:spcPct val="110000"/>
              </a:lnSpc>
              <a:spcBef>
                <a:spcPts val="1400"/>
              </a:spcBef>
              <a:spcAft>
                <a:spcPts val="0"/>
              </a:spcAft>
              <a:buClr>
                <a:schemeClr val="accent1"/>
              </a:buClr>
              <a:buSzPts val="1400"/>
              <a:buFont typeface="Noto Sans Symbols"/>
              <a:buNone/>
            </a:pPr>
            <a:endParaRPr sz="1400">
              <a:solidFill>
                <a:srgbClr val="FFFFFF"/>
              </a:solidFill>
              <a:latin typeface="Libre Franklin"/>
              <a:ea typeface="Libre Franklin"/>
              <a:cs typeface="Libre Franklin"/>
              <a:sym typeface="Libre Franklin"/>
            </a:endParaRPr>
          </a:p>
          <a:p>
            <a:pPr marL="0" marR="0" lvl="0" indent="0" algn="ctr" rtl="0">
              <a:lnSpc>
                <a:spcPct val="110000"/>
              </a:lnSpc>
              <a:spcBef>
                <a:spcPts val="1400"/>
              </a:spcBef>
              <a:spcAft>
                <a:spcPts val="0"/>
              </a:spcAft>
              <a:buClr>
                <a:schemeClr val="accent1"/>
              </a:buClr>
              <a:buSzPts val="1400"/>
              <a:buFont typeface="Calibri"/>
              <a:buNone/>
            </a:pPr>
            <a:r>
              <a:rPr lang="en-US" sz="1400">
                <a:solidFill>
                  <a:srgbClr val="FFFFFF"/>
                </a:solidFill>
                <a:latin typeface="Libre Franklin"/>
                <a:ea typeface="Libre Franklin"/>
                <a:cs typeface="Libre Franklin"/>
                <a:sym typeface="Libre Franklin"/>
              </a:rPr>
              <a:t>As with the Second Grade, this underperformance occurs despite on overall above-average scores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19"/>
          <p:cNvSpPr/>
          <p:nvPr/>
        </p:nvSpPr>
        <p:spPr>
          <a:xfrm>
            <a:off x="0" y="0"/>
            <a:ext cx="4692073" cy="6858000"/>
          </a:xfrm>
          <a:prstGeom prst="rect">
            <a:avLst/>
          </a:prstGeom>
          <a:solidFill>
            <a:srgbClr val="5889B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pic>
        <p:nvPicPr>
          <p:cNvPr id="265" name="Google Shape;265;p19"/>
          <p:cNvPicPr preferRelativeResize="0"/>
          <p:nvPr/>
        </p:nvPicPr>
        <p:blipFill rotWithShape="1">
          <a:blip r:embed="rId3">
            <a:alphaModFix/>
          </a:blip>
          <a:srcRect/>
          <a:stretch/>
        </p:blipFill>
        <p:spPr>
          <a:xfrm>
            <a:off x="1186265" y="139476"/>
            <a:ext cx="9819468" cy="5527040"/>
          </a:xfrm>
          <a:prstGeom prst="rect">
            <a:avLst/>
          </a:prstGeom>
          <a:noFill/>
          <a:ln w="28575" cap="flat" cmpd="sng">
            <a:solidFill>
              <a:srgbClr val="5889B5"/>
            </a:solidFill>
            <a:prstDash val="solid"/>
            <a:round/>
            <a:headEnd type="none" w="sm" len="sm"/>
            <a:tailEnd type="none" w="sm" len="sm"/>
          </a:ln>
          <a:effectLst>
            <a:outerShdw blurRad="50800" dist="50800" dir="5400000" algn="ctr" rotWithShape="0">
              <a:schemeClr val="dk1">
                <a:alpha val="40000"/>
              </a:schemeClr>
            </a:outerShdw>
          </a:effectLst>
        </p:spPr>
      </p:pic>
      <p:sp>
        <p:nvSpPr>
          <p:cNvPr id="266" name="Google Shape;266;p19"/>
          <p:cNvSpPr txBox="1">
            <a:spLocks noGrp="1"/>
          </p:cNvSpPr>
          <p:nvPr>
            <p:ph type="body" idx="2"/>
          </p:nvPr>
        </p:nvSpPr>
        <p:spPr>
          <a:xfrm>
            <a:off x="798337" y="5496796"/>
            <a:ext cx="5452535" cy="981373"/>
          </a:xfrm>
          <a:prstGeom prst="rect">
            <a:avLst/>
          </a:prstGeom>
          <a:solidFill>
            <a:srgbClr val="5889B5"/>
          </a:solidFill>
          <a:ln w="15875" cap="flat" cmpd="sng">
            <a:solidFill>
              <a:schemeClr val="dk1"/>
            </a:solidFill>
            <a:prstDash val="solid"/>
            <a:round/>
            <a:headEnd type="none" w="sm" len="sm"/>
            <a:tailEnd type="none" w="sm" len="sm"/>
          </a:ln>
          <a:effectLst>
            <a:outerShdw blurRad="50800" dist="50800" dir="5400000" algn="ctr" rotWithShape="0">
              <a:srgbClr val="000000">
                <a:alpha val="40000"/>
              </a:srgbClr>
            </a:outerShdw>
          </a:effectLst>
        </p:spPr>
        <p:txBody>
          <a:bodyPr spcFirstLastPara="1" wrap="square" lIns="91425" tIns="45700" rIns="91425" bIns="45700" anchor="t" anchorCtr="0">
            <a:normAutofit/>
          </a:bodyPr>
          <a:lstStyle/>
          <a:p>
            <a:pPr marL="0" lvl="0" indent="0" algn="ctr" rtl="0">
              <a:lnSpc>
                <a:spcPct val="110000"/>
              </a:lnSpc>
              <a:spcBef>
                <a:spcPts val="0"/>
              </a:spcBef>
              <a:spcAft>
                <a:spcPts val="0"/>
              </a:spcAft>
              <a:buSzPts val="1600"/>
              <a:buNone/>
            </a:pPr>
            <a:r>
              <a:rPr lang="en-US" sz="1600">
                <a:solidFill>
                  <a:schemeClr val="lt1"/>
                </a:solidFill>
              </a:rPr>
              <a:t>School E’s underperformance isn’t a merely a result of having more students. Their rate of meeting both growth targets is the second lowest among all schools</a:t>
            </a:r>
            <a:endParaRPr/>
          </a:p>
        </p:txBody>
      </p:sp>
      <p:sp>
        <p:nvSpPr>
          <p:cNvPr id="267" name="Google Shape;267;p19"/>
          <p:cNvSpPr txBox="1"/>
          <p:nvPr/>
        </p:nvSpPr>
        <p:spPr>
          <a:xfrm>
            <a:off x="8994963" y="5496796"/>
            <a:ext cx="2878988" cy="981373"/>
          </a:xfrm>
          <a:prstGeom prst="rect">
            <a:avLst/>
          </a:prstGeom>
          <a:solidFill>
            <a:srgbClr val="5889B5"/>
          </a:solidFill>
          <a:ln w="15875" cap="flat" cmpd="sng">
            <a:solidFill>
              <a:schemeClr val="dk1"/>
            </a:solidFill>
            <a:prstDash val="solid"/>
            <a:round/>
            <a:headEnd type="none" w="sm" len="sm"/>
            <a:tailEnd type="none" w="sm" len="sm"/>
          </a:ln>
          <a:effectLst>
            <a:outerShdw blurRad="50800" dist="50800" dir="5400000" algn="ctr" rotWithShape="0">
              <a:srgbClr val="000000">
                <a:alpha val="40000"/>
              </a:srgbClr>
            </a:outerShdw>
          </a:effectLst>
        </p:spPr>
        <p:txBody>
          <a:bodyPr spcFirstLastPara="1" wrap="square" lIns="91425" tIns="45700" rIns="91425" bIns="45700" anchor="t" anchorCtr="0">
            <a:normAutofit/>
          </a:bodyPr>
          <a:lstStyle/>
          <a:p>
            <a:pPr marL="0" marR="0" lvl="0" indent="0" algn="ctr" rtl="0">
              <a:lnSpc>
                <a:spcPct val="110000"/>
              </a:lnSpc>
              <a:spcBef>
                <a:spcPts val="0"/>
              </a:spcBef>
              <a:spcAft>
                <a:spcPts val="0"/>
              </a:spcAft>
              <a:buClr>
                <a:schemeClr val="accent1"/>
              </a:buClr>
              <a:buSzPts val="1600"/>
              <a:buFont typeface="Calibri"/>
              <a:buNone/>
            </a:pPr>
            <a:r>
              <a:rPr lang="en-US" sz="1600">
                <a:solidFill>
                  <a:schemeClr val="lt1"/>
                </a:solidFill>
                <a:latin typeface="Libre Franklin"/>
                <a:ea typeface="Libre Franklin"/>
                <a:cs typeface="Libre Franklin"/>
                <a:sym typeface="Libre Franklin"/>
              </a:rPr>
              <a:t>School E also has the highest rate of missing both math and reading targets</a:t>
            </a:r>
            <a:endParaRPr/>
          </a:p>
        </p:txBody>
      </p:sp>
      <p:sp>
        <p:nvSpPr>
          <p:cNvPr id="268" name="Google Shape;268;p19"/>
          <p:cNvSpPr/>
          <p:nvPr/>
        </p:nvSpPr>
        <p:spPr>
          <a:xfrm>
            <a:off x="471055" y="3971636"/>
            <a:ext cx="4294909" cy="1052946"/>
          </a:xfrm>
          <a:prstGeom prst="ellipse">
            <a:avLst/>
          </a:prstGeom>
          <a:noFill/>
          <a:ln w="5715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69" name="Google Shape;269;p19"/>
          <p:cNvSpPr/>
          <p:nvPr/>
        </p:nvSpPr>
        <p:spPr>
          <a:xfrm>
            <a:off x="8478984" y="3999345"/>
            <a:ext cx="2656060" cy="1052946"/>
          </a:xfrm>
          <a:prstGeom prst="ellipse">
            <a:avLst/>
          </a:prstGeom>
          <a:noFill/>
          <a:ln w="5715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
          <p:cNvSpPr/>
          <p:nvPr/>
        </p:nvSpPr>
        <p:spPr>
          <a:xfrm>
            <a:off x="0" y="0"/>
            <a:ext cx="4692073" cy="6858000"/>
          </a:xfrm>
          <a:prstGeom prst="rect">
            <a:avLst/>
          </a:prstGeom>
          <a:solidFill>
            <a:srgbClr val="5889B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sp>
        <p:nvSpPr>
          <p:cNvPr id="111" name="Google Shape;111;p2"/>
          <p:cNvSpPr txBox="1">
            <a:spLocks noGrp="1"/>
          </p:cNvSpPr>
          <p:nvPr>
            <p:ph type="title"/>
          </p:nvPr>
        </p:nvSpPr>
        <p:spPr>
          <a:xfrm>
            <a:off x="643466" y="786383"/>
            <a:ext cx="3517567" cy="1249451"/>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FFFFFF"/>
              </a:buClr>
              <a:buSzPts val="3600"/>
              <a:buFont typeface="Libre Franklin"/>
              <a:buNone/>
            </a:pPr>
            <a:r>
              <a:rPr lang="en-US">
                <a:latin typeface="Libre Franklin"/>
                <a:ea typeface="Libre Franklin"/>
                <a:cs typeface="Libre Franklin"/>
                <a:sym typeface="Libre Franklin"/>
              </a:rPr>
              <a:t>Basic Approach</a:t>
            </a:r>
            <a:endParaRPr/>
          </a:p>
        </p:txBody>
      </p:sp>
      <p:sp>
        <p:nvSpPr>
          <p:cNvPr id="112" name="Google Shape;112;p2"/>
          <p:cNvSpPr txBox="1">
            <a:spLocks noGrp="1"/>
          </p:cNvSpPr>
          <p:nvPr>
            <p:ph type="body" idx="1"/>
          </p:nvPr>
        </p:nvSpPr>
        <p:spPr>
          <a:xfrm>
            <a:off x="5458984" y="2234242"/>
            <a:ext cx="5928344" cy="3873313"/>
          </a:xfrm>
          <a:prstGeom prst="rect">
            <a:avLst/>
          </a:prstGeom>
          <a:noFill/>
          <a:ln>
            <a:noFill/>
          </a:ln>
        </p:spPr>
        <p:txBody>
          <a:bodyPr spcFirstLastPara="1" wrap="square" lIns="0" tIns="45700" rIns="0" bIns="45700" anchor="t" anchorCtr="0">
            <a:normAutofit fontScale="92500" lnSpcReduction="10000"/>
          </a:bodyPr>
          <a:lstStyle/>
          <a:p>
            <a:pPr marL="91440" lvl="0" indent="-140970" algn="l" rtl="0">
              <a:lnSpc>
                <a:spcPct val="110000"/>
              </a:lnSpc>
              <a:spcBef>
                <a:spcPts val="0"/>
              </a:spcBef>
              <a:spcAft>
                <a:spcPts val="0"/>
              </a:spcAft>
              <a:buSzPct val="100000"/>
              <a:buChar char=" "/>
            </a:pPr>
            <a:r>
              <a:rPr lang="en-US" sz="2400"/>
              <a:t>“Growth”:</a:t>
            </a:r>
            <a:endParaRPr/>
          </a:p>
          <a:p>
            <a:pPr marL="91440" lvl="0" indent="-111601" algn="l" rtl="0">
              <a:lnSpc>
                <a:spcPct val="110000"/>
              </a:lnSpc>
              <a:spcBef>
                <a:spcPts val="1400"/>
              </a:spcBef>
              <a:spcAft>
                <a:spcPts val="0"/>
              </a:spcAft>
              <a:buSzPct val="100000"/>
              <a:buChar char=" "/>
            </a:pPr>
            <a:r>
              <a:rPr lang="en-US"/>
              <a:t>Growth means a student’s Spring assessment score, </a:t>
            </a:r>
            <a:r>
              <a:rPr lang="en-US" u="sng"/>
              <a:t>minus</a:t>
            </a:r>
            <a:r>
              <a:rPr lang="en-US"/>
              <a:t> the “typical” Spring score. The “typical” Spring score is calculated by referring to the percentile of student’s Fall assessment score among MAP test-takers nationwide. The “typical” score is the Spring assessment score a student needs to remain in that same percentile. </a:t>
            </a:r>
            <a:endParaRPr/>
          </a:p>
          <a:p>
            <a:pPr marL="91440" lvl="0" indent="-140970" algn="l" rtl="0">
              <a:lnSpc>
                <a:spcPct val="110000"/>
              </a:lnSpc>
              <a:spcBef>
                <a:spcPts val="1400"/>
              </a:spcBef>
              <a:spcAft>
                <a:spcPts val="0"/>
              </a:spcAft>
              <a:buSzPct val="100000"/>
              <a:buChar char=" "/>
            </a:pPr>
            <a:r>
              <a:rPr lang="en-US" sz="2400"/>
              <a:t>“Goals Met”:</a:t>
            </a:r>
            <a:endParaRPr/>
          </a:p>
          <a:p>
            <a:pPr marL="91440" lvl="0" indent="-111601" algn="l" rtl="0">
              <a:lnSpc>
                <a:spcPct val="110000"/>
              </a:lnSpc>
              <a:spcBef>
                <a:spcPts val="1400"/>
              </a:spcBef>
              <a:spcAft>
                <a:spcPts val="0"/>
              </a:spcAft>
              <a:buSzPct val="100000"/>
              <a:buChar char=" "/>
            </a:pPr>
            <a:r>
              <a:rPr lang="en-US"/>
              <a:t>Categorical variable recording subjects in which students met or exceeded the “typical” score. Values can be “Both”, “Math Only”, “Reading Only”, or “Neither.”</a:t>
            </a:r>
            <a:endParaRPr/>
          </a:p>
          <a:p>
            <a:pPr marL="91440" lvl="0" indent="0" algn="l" rtl="0">
              <a:lnSpc>
                <a:spcPct val="110000"/>
              </a:lnSpc>
              <a:spcBef>
                <a:spcPts val="1400"/>
              </a:spcBef>
              <a:spcAft>
                <a:spcPts val="0"/>
              </a:spcAft>
              <a:buSzPct val="100000"/>
              <a:buNone/>
            </a:pPr>
            <a:endParaRPr/>
          </a:p>
        </p:txBody>
      </p:sp>
      <p:sp>
        <p:nvSpPr>
          <p:cNvPr id="113" name="Google Shape;113;p2"/>
          <p:cNvSpPr txBox="1">
            <a:spLocks noGrp="1"/>
          </p:cNvSpPr>
          <p:nvPr>
            <p:ph type="body" idx="2"/>
          </p:nvPr>
        </p:nvSpPr>
        <p:spPr>
          <a:xfrm>
            <a:off x="643465" y="2234242"/>
            <a:ext cx="3517567" cy="3873313"/>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110000"/>
              </a:lnSpc>
              <a:spcBef>
                <a:spcPts val="0"/>
              </a:spcBef>
              <a:spcAft>
                <a:spcPts val="0"/>
              </a:spcAft>
              <a:buSzPct val="100000"/>
              <a:buNone/>
            </a:pPr>
            <a:r>
              <a:rPr lang="en-US"/>
              <a:t>This analysis examines KIPP students’ performance on NWEA’s Measures of Academic Progress (MAP) assessment.</a:t>
            </a:r>
            <a:endParaRPr/>
          </a:p>
          <a:p>
            <a:pPr marL="0" lvl="0" indent="0" algn="l" rtl="0">
              <a:lnSpc>
                <a:spcPct val="110000"/>
              </a:lnSpc>
              <a:spcBef>
                <a:spcPts val="1400"/>
              </a:spcBef>
              <a:spcAft>
                <a:spcPts val="0"/>
              </a:spcAft>
              <a:buSzPct val="100000"/>
              <a:buNone/>
            </a:pPr>
            <a:r>
              <a:rPr lang="en-US"/>
              <a:t>It examines student performance by school, grade level, and special program participation.</a:t>
            </a:r>
            <a:endParaRPr/>
          </a:p>
          <a:p>
            <a:pPr marL="0" lvl="0" indent="0" algn="l" rtl="0">
              <a:lnSpc>
                <a:spcPct val="110000"/>
              </a:lnSpc>
              <a:spcBef>
                <a:spcPts val="1400"/>
              </a:spcBef>
              <a:spcAft>
                <a:spcPts val="0"/>
              </a:spcAft>
              <a:buSzPct val="100000"/>
              <a:buNone/>
            </a:pPr>
            <a:r>
              <a:rPr lang="en-US"/>
              <a:t>The central finding is this: the data does not indicate a systematic problem with any KIPP school, although a particular grade and a particular special program are struggling. </a:t>
            </a:r>
            <a:endParaRPr/>
          </a:p>
        </p:txBody>
      </p:sp>
      <p:sp>
        <p:nvSpPr>
          <p:cNvPr id="114" name="Google Shape;114;p2"/>
          <p:cNvSpPr txBox="1"/>
          <p:nvPr/>
        </p:nvSpPr>
        <p:spPr>
          <a:xfrm>
            <a:off x="6664372" y="829515"/>
            <a:ext cx="3517567" cy="1163186"/>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3600"/>
              <a:buFont typeface="Libre Franklin"/>
              <a:buNone/>
            </a:pPr>
            <a:r>
              <a:rPr lang="en-US" sz="3600" b="0" i="0" u="none" strike="noStrike" cap="none">
                <a:solidFill>
                  <a:schemeClr val="dk1"/>
                </a:solidFill>
                <a:latin typeface="Libre Franklin"/>
                <a:ea typeface="Libre Franklin"/>
                <a:cs typeface="Libre Franklin"/>
                <a:sym typeface="Libre Franklin"/>
              </a:rPr>
              <a:t>Helpful</a:t>
            </a:r>
            <a:endParaRPr/>
          </a:p>
          <a:p>
            <a:pPr marL="0" marR="0" lvl="0" indent="0" algn="ctr" rtl="0">
              <a:lnSpc>
                <a:spcPct val="90000"/>
              </a:lnSpc>
              <a:spcBef>
                <a:spcPts val="0"/>
              </a:spcBef>
              <a:spcAft>
                <a:spcPts val="0"/>
              </a:spcAft>
              <a:buClr>
                <a:schemeClr val="dk1"/>
              </a:buClr>
              <a:buSzPts val="3600"/>
              <a:buFont typeface="Libre Franklin"/>
              <a:buNone/>
            </a:pPr>
            <a:r>
              <a:rPr lang="en-US" sz="3600" b="0" i="0" u="none" strike="noStrike" cap="none">
                <a:solidFill>
                  <a:schemeClr val="dk1"/>
                </a:solidFill>
                <a:latin typeface="Libre Franklin"/>
                <a:ea typeface="Libre Franklin"/>
                <a:cs typeface="Libre Franklin"/>
                <a:sym typeface="Libre Franklin"/>
              </a:rPr>
              <a:t>Definitions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pic>
        <p:nvPicPr>
          <p:cNvPr id="274" name="Google Shape;274;p20"/>
          <p:cNvPicPr preferRelativeResize="0"/>
          <p:nvPr/>
        </p:nvPicPr>
        <p:blipFill rotWithShape="1">
          <a:blip r:embed="rId3">
            <a:alphaModFix/>
          </a:blip>
          <a:srcRect/>
          <a:stretch/>
        </p:blipFill>
        <p:spPr>
          <a:xfrm>
            <a:off x="0" y="12019"/>
            <a:ext cx="12192000" cy="6833961"/>
          </a:xfrm>
          <a:prstGeom prst="rect">
            <a:avLst/>
          </a:prstGeom>
          <a:noFill/>
          <a:ln>
            <a:noFill/>
          </a:ln>
        </p:spPr>
      </p:pic>
      <p:sp>
        <p:nvSpPr>
          <p:cNvPr id="275" name="Google Shape;275;p20"/>
          <p:cNvSpPr/>
          <p:nvPr/>
        </p:nvSpPr>
        <p:spPr>
          <a:xfrm>
            <a:off x="923026" y="426878"/>
            <a:ext cx="3689230" cy="808792"/>
          </a:xfrm>
          <a:prstGeom prst="rect">
            <a:avLst/>
          </a:prstGeom>
          <a:solidFill>
            <a:srgbClr val="5889B5"/>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cap="small">
                <a:solidFill>
                  <a:schemeClr val="lt1"/>
                </a:solidFill>
                <a:latin typeface="Libre Franklin"/>
                <a:ea typeface="Libre Franklin"/>
                <a:cs typeface="Libre Franklin"/>
                <a:sym typeface="Libre Franklin"/>
              </a:rPr>
              <a:t>Growth by School</a:t>
            </a:r>
            <a:endParaRPr/>
          </a:p>
        </p:txBody>
      </p:sp>
      <p:sp>
        <p:nvSpPr>
          <p:cNvPr id="276" name="Google Shape;276;p20"/>
          <p:cNvSpPr/>
          <p:nvPr/>
        </p:nvSpPr>
        <p:spPr>
          <a:xfrm>
            <a:off x="8514272" y="1733126"/>
            <a:ext cx="1362974" cy="449357"/>
          </a:xfrm>
          <a:prstGeom prst="rect">
            <a:avLst/>
          </a:prstGeom>
          <a:solidFill>
            <a:srgbClr val="EA4E49"/>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chemeClr val="lt1"/>
                </a:solidFill>
                <a:latin typeface="Libre Franklin"/>
                <a:ea typeface="Libre Franklin"/>
                <a:cs typeface="Libre Franklin"/>
                <a:sym typeface="Libre Franklin"/>
              </a:rPr>
              <a:t>Median: 2</a:t>
            </a:r>
            <a:endParaRPr/>
          </a:p>
        </p:txBody>
      </p:sp>
      <p:sp>
        <p:nvSpPr>
          <p:cNvPr id="277" name="Google Shape;277;p20"/>
          <p:cNvSpPr/>
          <p:nvPr/>
        </p:nvSpPr>
        <p:spPr>
          <a:xfrm>
            <a:off x="6095999" y="5749342"/>
            <a:ext cx="1710907" cy="449357"/>
          </a:xfrm>
          <a:prstGeom prst="rect">
            <a:avLst/>
          </a:prstGeom>
          <a:solidFill>
            <a:srgbClr val="EA4E49"/>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chemeClr val="lt1"/>
                </a:solidFill>
                <a:latin typeface="Libre Franklin"/>
                <a:ea typeface="Libre Franklin"/>
                <a:cs typeface="Libre Franklin"/>
                <a:sym typeface="Libre Franklin"/>
              </a:rPr>
              <a:t>Lower Whisker: -52</a:t>
            </a:r>
            <a:endParaRPr/>
          </a:p>
        </p:txBody>
      </p:sp>
      <p:cxnSp>
        <p:nvCxnSpPr>
          <p:cNvPr id="278" name="Google Shape;278;p20"/>
          <p:cNvCxnSpPr>
            <a:stCxn id="277" idx="0"/>
          </p:cNvCxnSpPr>
          <p:nvPr/>
        </p:nvCxnSpPr>
        <p:spPr>
          <a:xfrm rot="10800000" flipH="1">
            <a:off x="6951452" y="5287942"/>
            <a:ext cx="628200" cy="461400"/>
          </a:xfrm>
          <a:prstGeom prst="straightConnector1">
            <a:avLst/>
          </a:prstGeom>
          <a:noFill/>
          <a:ln w="12700" cap="flat" cmpd="sng">
            <a:solidFill>
              <a:srgbClr val="EA4E49"/>
            </a:solidFill>
            <a:prstDash val="solid"/>
            <a:round/>
            <a:headEnd type="none" w="sm" len="sm"/>
            <a:tailEnd type="triangle" w="med" len="med"/>
          </a:ln>
        </p:spPr>
      </p:cxnSp>
      <p:cxnSp>
        <p:nvCxnSpPr>
          <p:cNvPr id="279" name="Google Shape;279;p20"/>
          <p:cNvCxnSpPr>
            <a:stCxn id="276" idx="2"/>
          </p:cNvCxnSpPr>
          <p:nvPr/>
        </p:nvCxnSpPr>
        <p:spPr>
          <a:xfrm flipH="1">
            <a:off x="8160459" y="2182483"/>
            <a:ext cx="1035300" cy="1026600"/>
          </a:xfrm>
          <a:prstGeom prst="straightConnector1">
            <a:avLst/>
          </a:prstGeom>
          <a:noFill/>
          <a:ln w="12700" cap="flat" cmpd="sng">
            <a:solidFill>
              <a:srgbClr val="EA4E49"/>
            </a:solidFill>
            <a:prstDash val="solid"/>
            <a:round/>
            <a:headEnd type="none" w="sm" len="sm"/>
            <a:tailEnd type="triangle" w="med" len="med"/>
          </a:ln>
        </p:spPr>
      </p:cxnSp>
      <p:sp>
        <p:nvSpPr>
          <p:cNvPr id="280" name="Google Shape;280;p20"/>
          <p:cNvSpPr txBox="1"/>
          <p:nvPr/>
        </p:nvSpPr>
        <p:spPr>
          <a:xfrm>
            <a:off x="402565" y="4815944"/>
            <a:ext cx="3873261" cy="1615178"/>
          </a:xfrm>
          <a:prstGeom prst="rect">
            <a:avLst/>
          </a:prstGeom>
          <a:solidFill>
            <a:srgbClr val="5889B5"/>
          </a:solidFill>
          <a:ln w="15875" cap="flat" cmpd="sng">
            <a:solidFill>
              <a:schemeClr val="dk1"/>
            </a:solidFill>
            <a:prstDash val="solid"/>
            <a:round/>
            <a:headEnd type="none" w="sm" len="sm"/>
            <a:tailEnd type="none" w="sm" len="sm"/>
          </a:ln>
          <a:effectLst>
            <a:outerShdw blurRad="50800" dist="50800" dir="5400000" algn="ctr" rotWithShape="0">
              <a:srgbClr val="000000">
                <a:alpha val="40000"/>
              </a:srgbClr>
            </a:outerShdw>
          </a:effectLst>
        </p:spPr>
        <p:txBody>
          <a:bodyPr spcFirstLastPara="1" wrap="square" lIns="91425" tIns="45700" rIns="91425" bIns="45700" anchor="t" anchorCtr="0">
            <a:normAutofit fontScale="92500"/>
          </a:bodyPr>
          <a:lstStyle/>
          <a:p>
            <a:pPr marL="0" marR="0" lvl="0" indent="0" algn="l" rtl="0">
              <a:lnSpc>
                <a:spcPct val="110000"/>
              </a:lnSpc>
              <a:spcBef>
                <a:spcPts val="0"/>
              </a:spcBef>
              <a:spcAft>
                <a:spcPts val="0"/>
              </a:spcAft>
              <a:buClr>
                <a:schemeClr val="accent1"/>
              </a:buClr>
              <a:buSzPts val="1400"/>
              <a:buFont typeface="Calibri"/>
              <a:buNone/>
            </a:pPr>
            <a:r>
              <a:rPr lang="en-US" sz="1400" dirty="0">
                <a:solidFill>
                  <a:srgbClr val="FFFFFF"/>
                </a:solidFill>
                <a:latin typeface="Libre Franklin"/>
                <a:ea typeface="Libre Franklin"/>
                <a:cs typeface="Libre Franklin"/>
                <a:sym typeface="Libre Franklin"/>
              </a:rPr>
              <a:t>Despite poor success rates, School E’s median growth is above 0 – signaling that most School E students met or exceeded expectations</a:t>
            </a:r>
            <a:endParaRPr dirty="0"/>
          </a:p>
          <a:p>
            <a:pPr marL="0" marR="0" lvl="0" indent="0" algn="l" rtl="0">
              <a:lnSpc>
                <a:spcPct val="110000"/>
              </a:lnSpc>
              <a:spcBef>
                <a:spcPts val="1400"/>
              </a:spcBef>
              <a:spcAft>
                <a:spcPts val="0"/>
              </a:spcAft>
              <a:buClr>
                <a:schemeClr val="accent1"/>
              </a:buClr>
              <a:buSzPts val="1400"/>
              <a:buFont typeface="Calibri"/>
              <a:buNone/>
            </a:pPr>
            <a:r>
              <a:rPr lang="en-US" sz="1400" dirty="0">
                <a:solidFill>
                  <a:srgbClr val="FFFFFF"/>
                </a:solidFill>
                <a:latin typeface="Libre Franklin"/>
                <a:ea typeface="Libre Franklin"/>
                <a:cs typeface="Libre Franklin"/>
                <a:sym typeface="Libre Franklin"/>
              </a:rPr>
              <a:t>However, School E’s underperformers struggled more than their counterparts in other schools</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pic>
        <p:nvPicPr>
          <p:cNvPr id="285" name="Google Shape;285;p21"/>
          <p:cNvPicPr preferRelativeResize="0"/>
          <p:nvPr/>
        </p:nvPicPr>
        <p:blipFill rotWithShape="1">
          <a:blip r:embed="rId3">
            <a:alphaModFix/>
          </a:blip>
          <a:srcRect/>
          <a:stretch/>
        </p:blipFill>
        <p:spPr>
          <a:xfrm>
            <a:off x="4853451" y="2962143"/>
            <a:ext cx="6913404" cy="1573573"/>
          </a:xfrm>
          <a:prstGeom prst="rect">
            <a:avLst/>
          </a:prstGeom>
          <a:noFill/>
          <a:ln>
            <a:noFill/>
          </a:ln>
        </p:spPr>
      </p:pic>
      <p:sp>
        <p:nvSpPr>
          <p:cNvPr id="286" name="Google Shape;286;p21"/>
          <p:cNvSpPr/>
          <p:nvPr/>
        </p:nvSpPr>
        <p:spPr>
          <a:xfrm>
            <a:off x="0" y="0"/>
            <a:ext cx="4692073" cy="6858000"/>
          </a:xfrm>
          <a:prstGeom prst="rect">
            <a:avLst/>
          </a:prstGeom>
          <a:solidFill>
            <a:srgbClr val="5889B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87" name="Google Shape;287;p21"/>
          <p:cNvSpPr txBox="1">
            <a:spLocks noGrp="1"/>
          </p:cNvSpPr>
          <p:nvPr>
            <p:ph type="title"/>
          </p:nvPr>
        </p:nvSpPr>
        <p:spPr>
          <a:xfrm>
            <a:off x="643466" y="786383"/>
            <a:ext cx="3517567" cy="2093975"/>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FFFFFF"/>
              </a:buClr>
              <a:buSzPts val="3600"/>
              <a:buFont typeface="Libre Franklin"/>
              <a:buNone/>
            </a:pPr>
            <a:r>
              <a:rPr lang="en-US">
                <a:latin typeface="Libre Franklin"/>
                <a:ea typeface="Libre Franklin"/>
                <a:cs typeface="Libre Franklin"/>
                <a:sym typeface="Libre Franklin"/>
              </a:rPr>
              <a:t>ANOVA Results</a:t>
            </a:r>
            <a:endParaRPr/>
          </a:p>
        </p:txBody>
      </p:sp>
      <p:pic>
        <p:nvPicPr>
          <p:cNvPr id="288" name="Google Shape;288;p21"/>
          <p:cNvPicPr preferRelativeResize="0">
            <a:picLocks noGrp="1"/>
          </p:cNvPicPr>
          <p:nvPr>
            <p:ph type="body" idx="1"/>
          </p:nvPr>
        </p:nvPicPr>
        <p:blipFill rotWithShape="1">
          <a:blip r:embed="rId4">
            <a:alphaModFix/>
          </a:blip>
          <a:srcRect/>
          <a:stretch/>
        </p:blipFill>
        <p:spPr>
          <a:xfrm>
            <a:off x="5876176" y="1756251"/>
            <a:ext cx="4867954" cy="1124107"/>
          </a:xfrm>
          <a:prstGeom prst="rect">
            <a:avLst/>
          </a:prstGeom>
          <a:noFill/>
          <a:ln>
            <a:noFill/>
          </a:ln>
        </p:spPr>
      </p:pic>
      <p:sp>
        <p:nvSpPr>
          <p:cNvPr id="289" name="Google Shape;289;p21"/>
          <p:cNvSpPr txBox="1">
            <a:spLocks noGrp="1"/>
          </p:cNvSpPr>
          <p:nvPr>
            <p:ph type="body" idx="2"/>
          </p:nvPr>
        </p:nvSpPr>
        <p:spPr>
          <a:xfrm>
            <a:off x="643465" y="3043050"/>
            <a:ext cx="3517567" cy="3064505"/>
          </a:xfrm>
          <a:prstGeom prst="rect">
            <a:avLst/>
          </a:prstGeom>
          <a:noFill/>
          <a:ln>
            <a:noFill/>
          </a:ln>
        </p:spPr>
        <p:txBody>
          <a:bodyPr spcFirstLastPara="1" wrap="square" lIns="91425" tIns="45700" rIns="91425" bIns="45700" anchor="t" anchorCtr="0">
            <a:normAutofit/>
          </a:bodyPr>
          <a:lstStyle/>
          <a:p>
            <a:pPr marL="0" lvl="0" indent="0" algn="ctr" rtl="0">
              <a:lnSpc>
                <a:spcPct val="110000"/>
              </a:lnSpc>
              <a:spcBef>
                <a:spcPts val="0"/>
              </a:spcBef>
              <a:spcAft>
                <a:spcPts val="0"/>
              </a:spcAft>
              <a:buSzPts val="1800"/>
              <a:buNone/>
            </a:pPr>
            <a:r>
              <a:rPr lang="en-US"/>
              <a:t>Significance testing strongly suggests that the problems experienced by School E are not the result of random variance</a:t>
            </a:r>
            <a:endParaRPr/>
          </a:p>
          <a:p>
            <a:pPr marL="0" lvl="0" indent="0" algn="ctr" rtl="0">
              <a:lnSpc>
                <a:spcPct val="110000"/>
              </a:lnSpc>
              <a:spcBef>
                <a:spcPts val="1400"/>
              </a:spcBef>
              <a:spcAft>
                <a:spcPts val="0"/>
              </a:spcAft>
              <a:buSzPts val="1800"/>
              <a:buNone/>
            </a:pPr>
            <a:r>
              <a:rPr lang="en-US"/>
              <a:t>Small values = Small probability that findings are the result of randomness </a:t>
            </a:r>
            <a:endParaRPr/>
          </a:p>
        </p:txBody>
      </p:sp>
      <p:sp>
        <p:nvSpPr>
          <p:cNvPr id="290" name="Google Shape;290;p21"/>
          <p:cNvSpPr/>
          <p:nvPr/>
        </p:nvSpPr>
        <p:spPr>
          <a:xfrm>
            <a:off x="4641010" y="3749329"/>
            <a:ext cx="5029463" cy="327804"/>
          </a:xfrm>
          <a:prstGeom prst="ellipse">
            <a:avLst/>
          </a:prstGeom>
          <a:noFill/>
          <a:ln w="41275" cap="flat" cmpd="sng">
            <a:solidFill>
              <a:srgbClr val="5889B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91" name="Google Shape;291;p21"/>
          <p:cNvSpPr/>
          <p:nvPr/>
        </p:nvSpPr>
        <p:spPr>
          <a:xfrm>
            <a:off x="9180945" y="1838036"/>
            <a:ext cx="1015999" cy="358079"/>
          </a:xfrm>
          <a:prstGeom prst="ellipse">
            <a:avLst/>
          </a:prstGeom>
          <a:noFill/>
          <a:ln w="47625" cap="flat" cmpd="sng">
            <a:solidFill>
              <a:srgbClr val="5889B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cxnSp>
        <p:nvCxnSpPr>
          <p:cNvPr id="292" name="Google Shape;292;p21"/>
          <p:cNvCxnSpPr>
            <a:cxnSpLocks/>
            <a:stCxn id="293" idx="2"/>
          </p:cNvCxnSpPr>
          <p:nvPr/>
        </p:nvCxnSpPr>
        <p:spPr>
          <a:xfrm>
            <a:off x="6591475" y="1515938"/>
            <a:ext cx="2727900" cy="317466"/>
          </a:xfrm>
          <a:prstGeom prst="straightConnector1">
            <a:avLst/>
          </a:prstGeom>
          <a:noFill/>
          <a:ln w="38100" cap="flat" cmpd="sng">
            <a:solidFill>
              <a:srgbClr val="5889B5"/>
            </a:solidFill>
            <a:prstDash val="solid"/>
            <a:round/>
            <a:headEnd type="none" w="sm" len="sm"/>
            <a:tailEnd type="triangle" w="med" len="med"/>
          </a:ln>
        </p:spPr>
      </p:cxnSp>
      <p:cxnSp>
        <p:nvCxnSpPr>
          <p:cNvPr id="294" name="Google Shape;294;p21"/>
          <p:cNvCxnSpPr>
            <a:cxnSpLocks/>
            <a:stCxn id="295" idx="0"/>
          </p:cNvCxnSpPr>
          <p:nvPr/>
        </p:nvCxnSpPr>
        <p:spPr>
          <a:xfrm flipV="1">
            <a:off x="6703841" y="4502952"/>
            <a:ext cx="1017900" cy="982500"/>
          </a:xfrm>
          <a:prstGeom prst="straightConnector1">
            <a:avLst/>
          </a:prstGeom>
          <a:noFill/>
          <a:ln w="38100" cap="flat" cmpd="sng">
            <a:solidFill>
              <a:srgbClr val="5889B5"/>
            </a:solidFill>
            <a:prstDash val="solid"/>
            <a:round/>
            <a:headEnd type="none" w="sm" len="sm"/>
            <a:tailEnd type="triangle" w="med" len="med"/>
          </a:ln>
        </p:spPr>
      </p:cxnSp>
      <p:sp>
        <p:nvSpPr>
          <p:cNvPr id="293" name="Google Shape;293;p21"/>
          <p:cNvSpPr txBox="1"/>
          <p:nvPr/>
        </p:nvSpPr>
        <p:spPr>
          <a:xfrm>
            <a:off x="5151981" y="391831"/>
            <a:ext cx="2878988" cy="1124107"/>
          </a:xfrm>
          <a:prstGeom prst="rect">
            <a:avLst/>
          </a:prstGeom>
          <a:solidFill>
            <a:srgbClr val="5889B5"/>
          </a:solidFill>
          <a:ln w="15875" cap="flat" cmpd="sng">
            <a:solidFill>
              <a:schemeClr val="dk1"/>
            </a:solidFill>
            <a:prstDash val="solid"/>
            <a:round/>
            <a:headEnd type="none" w="sm" len="sm"/>
            <a:tailEnd type="none" w="sm" len="sm"/>
          </a:ln>
          <a:effectLst>
            <a:outerShdw blurRad="50800" dist="50800" dir="5400000" algn="ctr" rotWithShape="0">
              <a:srgbClr val="000000">
                <a:alpha val="40000"/>
              </a:srgbClr>
            </a:outerShdw>
          </a:effectLst>
        </p:spPr>
        <p:txBody>
          <a:bodyPr spcFirstLastPara="1" wrap="square" lIns="91425" tIns="45700" rIns="91425" bIns="45700" anchor="t" anchorCtr="0">
            <a:normAutofit lnSpcReduction="10000"/>
          </a:bodyPr>
          <a:lstStyle/>
          <a:p>
            <a:pPr marL="0" marR="0" lvl="0" indent="0" algn="ctr" rtl="0">
              <a:lnSpc>
                <a:spcPct val="110000"/>
              </a:lnSpc>
              <a:spcBef>
                <a:spcPts val="0"/>
              </a:spcBef>
              <a:spcAft>
                <a:spcPts val="0"/>
              </a:spcAft>
              <a:buClr>
                <a:schemeClr val="accent1"/>
              </a:buClr>
              <a:buSzPts val="1600"/>
              <a:buFont typeface="Calibri"/>
              <a:buNone/>
            </a:pPr>
            <a:r>
              <a:rPr lang="en-US" sz="1600" dirty="0">
                <a:solidFill>
                  <a:schemeClr val="lt1"/>
                </a:solidFill>
                <a:latin typeface="Libre Franklin"/>
                <a:ea typeface="Libre Franklin"/>
                <a:cs typeface="Libre Franklin"/>
                <a:sym typeface="Libre Franklin"/>
              </a:rPr>
              <a:t>This number indicates the growth data from the schools is not the result of randomness</a:t>
            </a:r>
            <a:endParaRPr dirty="0"/>
          </a:p>
        </p:txBody>
      </p:sp>
      <p:sp>
        <p:nvSpPr>
          <p:cNvPr id="295" name="Google Shape;295;p21"/>
          <p:cNvSpPr txBox="1"/>
          <p:nvPr/>
        </p:nvSpPr>
        <p:spPr>
          <a:xfrm>
            <a:off x="5264347" y="5485452"/>
            <a:ext cx="2878988" cy="1144235"/>
          </a:xfrm>
          <a:prstGeom prst="rect">
            <a:avLst/>
          </a:prstGeom>
          <a:solidFill>
            <a:srgbClr val="5889B5"/>
          </a:solidFill>
          <a:ln w="15875" cap="flat" cmpd="sng">
            <a:solidFill>
              <a:schemeClr val="dk1"/>
            </a:solidFill>
            <a:prstDash val="solid"/>
            <a:round/>
            <a:headEnd type="none" w="sm" len="sm"/>
            <a:tailEnd type="none" w="sm" len="sm"/>
          </a:ln>
          <a:effectLst>
            <a:outerShdw blurRad="50800" dist="50800" dir="5400000" algn="ctr" rotWithShape="0">
              <a:srgbClr val="000000">
                <a:alpha val="40000"/>
              </a:srgbClr>
            </a:outerShdw>
          </a:effectLst>
        </p:spPr>
        <p:txBody>
          <a:bodyPr spcFirstLastPara="1" wrap="square" lIns="91425" tIns="45700" rIns="91425" bIns="45700" anchor="t" anchorCtr="0">
            <a:normAutofit lnSpcReduction="10000"/>
          </a:bodyPr>
          <a:lstStyle/>
          <a:p>
            <a:pPr marL="0" marR="0" lvl="0" indent="0" algn="ctr" rtl="0">
              <a:lnSpc>
                <a:spcPct val="110000"/>
              </a:lnSpc>
              <a:spcBef>
                <a:spcPts val="0"/>
              </a:spcBef>
              <a:spcAft>
                <a:spcPts val="0"/>
              </a:spcAft>
              <a:buClr>
                <a:schemeClr val="accent1"/>
              </a:buClr>
              <a:buSzPts val="1600"/>
              <a:buFont typeface="Calibri"/>
              <a:buNone/>
            </a:pPr>
            <a:r>
              <a:rPr lang="en-US" sz="1600" dirty="0">
                <a:solidFill>
                  <a:schemeClr val="lt1"/>
                </a:solidFill>
                <a:latin typeface="Libre Franklin"/>
                <a:ea typeface="Libre Franklin"/>
                <a:cs typeface="Libre Franklin"/>
                <a:sym typeface="Libre Franklin"/>
              </a:rPr>
              <a:t>These numbers indicates that School E’s results are not the  result of randomness</a:t>
            </a:r>
            <a:endParaRPr dirty="0"/>
          </a:p>
        </p:txBody>
      </p:sp>
      <p:sp>
        <p:nvSpPr>
          <p:cNvPr id="296" name="Google Shape;296;p21"/>
          <p:cNvSpPr/>
          <p:nvPr/>
        </p:nvSpPr>
        <p:spPr>
          <a:xfrm rot="5400000">
            <a:off x="9002607" y="3998382"/>
            <a:ext cx="1986797" cy="848032"/>
          </a:xfrm>
          <a:prstGeom prst="ellipse">
            <a:avLst/>
          </a:prstGeom>
          <a:noFill/>
          <a:ln w="41275" cap="flat" cmpd="sng">
            <a:solidFill>
              <a:srgbClr val="5889B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22"/>
          <p:cNvSpPr/>
          <p:nvPr/>
        </p:nvSpPr>
        <p:spPr>
          <a:xfrm>
            <a:off x="0" y="6400800"/>
            <a:ext cx="12192000" cy="457200"/>
          </a:xfrm>
          <a:prstGeom prst="rect">
            <a:avLst/>
          </a:prstGeom>
          <a:solidFill>
            <a:srgbClr val="91BFDF"/>
          </a:solidFill>
          <a:ln w="25400" cap="flat" cmpd="sng">
            <a:solidFill>
              <a:srgbClr val="5889B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pic>
        <p:nvPicPr>
          <p:cNvPr id="302" name="Google Shape;302;p22"/>
          <p:cNvPicPr preferRelativeResize="0"/>
          <p:nvPr/>
        </p:nvPicPr>
        <p:blipFill rotWithShape="1">
          <a:blip r:embed="rId3">
            <a:alphaModFix/>
          </a:blip>
          <a:srcRect/>
          <a:stretch/>
        </p:blipFill>
        <p:spPr>
          <a:xfrm>
            <a:off x="3577949" y="990259"/>
            <a:ext cx="1895740" cy="4877481"/>
          </a:xfrm>
          <a:prstGeom prst="rect">
            <a:avLst/>
          </a:prstGeom>
          <a:noFill/>
          <a:ln w="25400" cap="flat" cmpd="sng">
            <a:solidFill>
              <a:srgbClr val="5889B5"/>
            </a:solidFill>
            <a:prstDash val="solid"/>
            <a:round/>
            <a:headEnd type="none" w="sm" len="sm"/>
            <a:tailEnd type="none" w="sm" len="sm"/>
          </a:ln>
          <a:effectLst>
            <a:outerShdw blurRad="50800" dist="50800" dir="5400000" algn="ctr" rotWithShape="0">
              <a:srgbClr val="000000">
                <a:alpha val="40000"/>
              </a:srgbClr>
            </a:outerShdw>
          </a:effectLst>
        </p:spPr>
      </p:pic>
      <p:pic>
        <p:nvPicPr>
          <p:cNvPr id="303" name="Google Shape;303;p22"/>
          <p:cNvPicPr preferRelativeResize="0"/>
          <p:nvPr/>
        </p:nvPicPr>
        <p:blipFill rotWithShape="1">
          <a:blip r:embed="rId4">
            <a:alphaModFix/>
          </a:blip>
          <a:srcRect/>
          <a:stretch/>
        </p:blipFill>
        <p:spPr>
          <a:xfrm>
            <a:off x="6718312" y="1647457"/>
            <a:ext cx="1895740" cy="3010320"/>
          </a:xfrm>
          <a:prstGeom prst="rect">
            <a:avLst/>
          </a:prstGeom>
          <a:noFill/>
          <a:ln w="25400" cap="flat" cmpd="sng">
            <a:solidFill>
              <a:srgbClr val="5889B5"/>
            </a:solidFill>
            <a:prstDash val="solid"/>
            <a:round/>
            <a:headEnd type="none" w="sm" len="sm"/>
            <a:tailEnd type="none" w="sm" len="sm"/>
          </a:ln>
          <a:effectLst>
            <a:outerShdw blurRad="50800" dist="50800" dir="5400000" algn="ctr" rotWithShape="0">
              <a:srgbClr val="000000">
                <a:alpha val="40000"/>
              </a:srgbClr>
            </a:outerShdw>
          </a:effectLst>
        </p:spPr>
      </p:pic>
      <p:sp>
        <p:nvSpPr>
          <p:cNvPr id="304" name="Google Shape;304;p22"/>
          <p:cNvSpPr/>
          <p:nvPr/>
        </p:nvSpPr>
        <p:spPr>
          <a:xfrm>
            <a:off x="774667" y="2832992"/>
            <a:ext cx="2373745" cy="639250"/>
          </a:xfrm>
          <a:prstGeom prst="rect">
            <a:avLst/>
          </a:prstGeom>
          <a:solidFill>
            <a:srgbClr val="91BFDF"/>
          </a:solidFill>
          <a:ln w="25400" cap="flat" cmpd="sng">
            <a:solidFill>
              <a:srgbClr val="5889B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Libre Franklin"/>
                <a:ea typeface="Libre Franklin"/>
                <a:cs typeface="Libre Franklin"/>
                <a:sym typeface="Libre Franklin"/>
              </a:rPr>
              <a:t>All Schools</a:t>
            </a:r>
            <a:endParaRPr/>
          </a:p>
        </p:txBody>
      </p:sp>
      <p:sp>
        <p:nvSpPr>
          <p:cNvPr id="305" name="Google Shape;305;p22"/>
          <p:cNvSpPr/>
          <p:nvPr/>
        </p:nvSpPr>
        <p:spPr>
          <a:xfrm>
            <a:off x="9043588" y="2832992"/>
            <a:ext cx="2373745" cy="639250"/>
          </a:xfrm>
          <a:prstGeom prst="rect">
            <a:avLst/>
          </a:prstGeom>
          <a:solidFill>
            <a:srgbClr val="91BFDF"/>
          </a:solidFill>
          <a:ln w="25400" cap="flat" cmpd="sng">
            <a:solidFill>
              <a:srgbClr val="5889B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Libre Franklin"/>
                <a:ea typeface="Libre Franklin"/>
                <a:cs typeface="Libre Franklin"/>
                <a:sym typeface="Libre Franklin"/>
              </a:rPr>
              <a:t>School E</a:t>
            </a:r>
            <a:endParaRPr/>
          </a:p>
        </p:txBody>
      </p:sp>
      <p:sp>
        <p:nvSpPr>
          <p:cNvPr id="306" name="Google Shape;306;p22"/>
          <p:cNvSpPr/>
          <p:nvPr/>
        </p:nvSpPr>
        <p:spPr>
          <a:xfrm>
            <a:off x="5802151" y="2832992"/>
            <a:ext cx="587697" cy="639250"/>
          </a:xfrm>
          <a:prstGeom prst="rect">
            <a:avLst/>
          </a:prstGeom>
          <a:solidFill>
            <a:srgbClr val="2A5783"/>
          </a:solidFill>
          <a:ln w="25400" cap="flat" cmpd="sng">
            <a:solidFill>
              <a:srgbClr val="5889B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Libre Franklin"/>
                <a:ea typeface="Libre Franklin"/>
                <a:cs typeface="Libre Franklin"/>
                <a:sym typeface="Libre Franklin"/>
              </a:rPr>
              <a:t>vs</a:t>
            </a:r>
            <a:endParaRPr/>
          </a:p>
        </p:txBody>
      </p:sp>
      <p:sp>
        <p:nvSpPr>
          <p:cNvPr id="307" name="Google Shape;307;p22"/>
          <p:cNvSpPr/>
          <p:nvPr/>
        </p:nvSpPr>
        <p:spPr>
          <a:xfrm>
            <a:off x="7370618" y="3574473"/>
            <a:ext cx="1895739" cy="493776"/>
          </a:xfrm>
          <a:prstGeom prst="ellipse">
            <a:avLst/>
          </a:prstGeom>
          <a:noFill/>
          <a:ln w="5715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308" name="Google Shape;308;p22"/>
          <p:cNvSpPr txBox="1"/>
          <p:nvPr/>
        </p:nvSpPr>
        <p:spPr>
          <a:xfrm>
            <a:off x="723003" y="1064150"/>
            <a:ext cx="2477072" cy="1477328"/>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Libre Franklin"/>
                <a:ea typeface="Libre Franklin"/>
                <a:cs typeface="Libre Franklin"/>
                <a:sym typeface="Libre Franklin"/>
              </a:rPr>
              <a:t>School E’s lack of growth can’t be explained by an oversaturation of Tier 2 students</a:t>
            </a:r>
            <a:endParaRPr/>
          </a:p>
        </p:txBody>
      </p:sp>
      <p:sp>
        <p:nvSpPr>
          <p:cNvPr id="309" name="Google Shape;309;p22"/>
          <p:cNvSpPr/>
          <p:nvPr/>
        </p:nvSpPr>
        <p:spPr>
          <a:xfrm>
            <a:off x="4271818" y="4410889"/>
            <a:ext cx="1895739" cy="493776"/>
          </a:xfrm>
          <a:prstGeom prst="ellipse">
            <a:avLst/>
          </a:prstGeom>
          <a:noFill/>
          <a:ln w="5715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23"/>
          <p:cNvSpPr/>
          <p:nvPr/>
        </p:nvSpPr>
        <p:spPr>
          <a:xfrm>
            <a:off x="0" y="0"/>
            <a:ext cx="4692073" cy="6858000"/>
          </a:xfrm>
          <a:prstGeom prst="rect">
            <a:avLst/>
          </a:prstGeom>
          <a:solidFill>
            <a:srgbClr val="5889B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315" name="Google Shape;315;p23"/>
          <p:cNvSpPr txBox="1">
            <a:spLocks noGrp="1"/>
          </p:cNvSpPr>
          <p:nvPr>
            <p:ph type="title"/>
          </p:nvPr>
        </p:nvSpPr>
        <p:spPr>
          <a:xfrm>
            <a:off x="643466" y="786383"/>
            <a:ext cx="3517567" cy="2093975"/>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FFFFFF"/>
              </a:buClr>
              <a:buSzPts val="3600"/>
              <a:buFont typeface="Bookman Old Style"/>
              <a:buNone/>
            </a:pPr>
            <a:r>
              <a:rPr lang="en-US"/>
              <a:t>Appendix</a:t>
            </a:r>
            <a:endParaRPr/>
          </a:p>
        </p:txBody>
      </p:sp>
      <p:sp>
        <p:nvSpPr>
          <p:cNvPr id="316" name="Google Shape;316;p23"/>
          <p:cNvSpPr txBox="1">
            <a:spLocks noGrp="1"/>
          </p:cNvSpPr>
          <p:nvPr>
            <p:ph type="body" idx="1"/>
          </p:nvPr>
        </p:nvSpPr>
        <p:spPr>
          <a:xfrm>
            <a:off x="5458984" y="812799"/>
            <a:ext cx="5928344" cy="5294757"/>
          </a:xfrm>
          <a:prstGeom prst="rect">
            <a:avLst/>
          </a:prstGeom>
          <a:noFill/>
          <a:ln>
            <a:noFill/>
          </a:ln>
        </p:spPr>
        <p:txBody>
          <a:bodyPr spcFirstLastPara="1" wrap="square" lIns="0" tIns="45700" rIns="0" bIns="45700" anchor="ctr" anchorCtr="0">
            <a:normAutofit/>
          </a:bodyPr>
          <a:lstStyle/>
          <a:p>
            <a:pPr marL="91440" lvl="0" indent="-120650" algn="l" rtl="0">
              <a:lnSpc>
                <a:spcPct val="110000"/>
              </a:lnSpc>
              <a:spcBef>
                <a:spcPts val="0"/>
              </a:spcBef>
              <a:spcAft>
                <a:spcPts val="0"/>
              </a:spcAft>
              <a:buSzPts val="1900"/>
              <a:buChar char=" "/>
            </a:pPr>
            <a:r>
              <a:rPr lang="en-US"/>
              <a:t>For detailed information regarding the processing and cleaning of the data used in this presentation, please consult the R markdown file included with this presentation.</a:t>
            </a:r>
            <a:endParaRPr/>
          </a:p>
          <a:p>
            <a:pPr marL="91440" lvl="0" indent="0" algn="l" rtl="0">
              <a:lnSpc>
                <a:spcPct val="110000"/>
              </a:lnSpc>
              <a:spcBef>
                <a:spcPts val="1400"/>
              </a:spcBef>
              <a:spcAft>
                <a:spcPts val="0"/>
              </a:spcAft>
              <a:buSzPts val="1900"/>
              <a:buNone/>
            </a:pPr>
            <a:endParaRPr/>
          </a:p>
          <a:p>
            <a:pPr marL="91440" lvl="0" indent="-120650" algn="l" rtl="0">
              <a:lnSpc>
                <a:spcPct val="110000"/>
              </a:lnSpc>
              <a:spcBef>
                <a:spcPts val="1400"/>
              </a:spcBef>
              <a:spcAft>
                <a:spcPts val="0"/>
              </a:spcAft>
              <a:buSzPts val="1900"/>
              <a:buChar char=" "/>
            </a:pPr>
            <a:r>
              <a:rPr lang="en-US"/>
              <a:t>As a general overview, I prepared the data for this presentation by joining the tables with information about student performance to tables that recorded each student’s grade level and special program participation. Students with incomplete records were not included in this analysis.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3"/>
          <p:cNvSpPr/>
          <p:nvPr/>
        </p:nvSpPr>
        <p:spPr>
          <a:xfrm>
            <a:off x="0" y="6400800"/>
            <a:ext cx="12192000" cy="457200"/>
          </a:xfrm>
          <a:prstGeom prst="rect">
            <a:avLst/>
          </a:prstGeom>
          <a:solidFill>
            <a:srgbClr val="91BFDF"/>
          </a:solidFill>
          <a:ln w="25400" cap="flat" cmpd="sng">
            <a:solidFill>
              <a:srgbClr val="5889B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sp>
        <p:nvSpPr>
          <p:cNvPr id="120" name="Google Shape;120;p3"/>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262626"/>
              </a:buClr>
              <a:buSzPts val="8000"/>
              <a:buFont typeface="Libre Franklin"/>
              <a:buNone/>
            </a:pPr>
            <a:r>
              <a:rPr lang="en-US">
                <a:latin typeface="Libre Franklin"/>
                <a:ea typeface="Libre Franklin"/>
                <a:cs typeface="Libre Franklin"/>
                <a:sym typeface="Libre Franklin"/>
              </a:rPr>
              <a:t>Insight 1:</a:t>
            </a:r>
            <a:endParaRPr/>
          </a:p>
        </p:txBody>
      </p:sp>
      <p:sp>
        <p:nvSpPr>
          <p:cNvPr id="121" name="Google Shape;121;p3"/>
          <p:cNvSpPr txBox="1">
            <a:spLocks noGrp="1"/>
          </p:cNvSpPr>
          <p:nvPr>
            <p:ph type="subTitle" idx="1"/>
          </p:nvPr>
        </p:nvSpPr>
        <p:spPr>
          <a:xfrm>
            <a:off x="1100051" y="4645152"/>
            <a:ext cx="10058400" cy="1143000"/>
          </a:xfrm>
          <a:prstGeom prst="rect">
            <a:avLst/>
          </a:prstGeom>
          <a:noFill/>
          <a:ln>
            <a:noFill/>
          </a:ln>
        </p:spPr>
        <p:txBody>
          <a:bodyPr spcFirstLastPara="1" wrap="square" lIns="91425" tIns="45700" rIns="91425" bIns="45700" anchor="t" anchorCtr="0">
            <a:normAutofit/>
          </a:bodyPr>
          <a:lstStyle/>
          <a:p>
            <a:pPr marL="0" lvl="0" indent="0" algn="l" rtl="0">
              <a:lnSpc>
                <a:spcPct val="110000"/>
              </a:lnSpc>
              <a:spcBef>
                <a:spcPts val="0"/>
              </a:spcBef>
              <a:spcAft>
                <a:spcPts val="0"/>
              </a:spcAft>
              <a:buSzPts val="2400"/>
              <a:buNone/>
            </a:pPr>
            <a:r>
              <a:rPr lang="en-US"/>
              <a:t>KIPP’S STUDENTS MISS GROWTH TARGETS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5"/>
        <p:cNvGrpSpPr/>
        <p:nvPr/>
      </p:nvGrpSpPr>
      <p:grpSpPr>
        <a:xfrm>
          <a:off x="0" y="0"/>
          <a:ext cx="0" cy="0"/>
          <a:chOff x="0" y="0"/>
          <a:chExt cx="0" cy="0"/>
        </a:xfrm>
      </p:grpSpPr>
      <p:pic>
        <p:nvPicPr>
          <p:cNvPr id="126" name="Google Shape;126;p4" descr="Chart, scatter chart"/>
          <p:cNvPicPr preferRelativeResize="0"/>
          <p:nvPr/>
        </p:nvPicPr>
        <p:blipFill rotWithShape="1">
          <a:blip r:embed="rId3">
            <a:alphaModFix/>
          </a:blip>
          <a:srcRect/>
          <a:stretch/>
        </p:blipFill>
        <p:spPr>
          <a:xfrm>
            <a:off x="23" y="-22"/>
            <a:ext cx="12191977" cy="6858022"/>
          </a:xfrm>
          <a:prstGeom prst="rect">
            <a:avLst/>
          </a:prstGeom>
          <a:noFill/>
          <a:ln>
            <a:noFill/>
          </a:ln>
        </p:spPr>
      </p:pic>
      <p:sp>
        <p:nvSpPr>
          <p:cNvPr id="127" name="Google Shape;127;p4"/>
          <p:cNvSpPr txBox="1">
            <a:spLocks noGrp="1"/>
          </p:cNvSpPr>
          <p:nvPr>
            <p:ph type="title" idx="4294967295"/>
          </p:nvPr>
        </p:nvSpPr>
        <p:spPr>
          <a:xfrm>
            <a:off x="0" y="642938"/>
            <a:ext cx="5453063" cy="35702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6000"/>
              <a:buFont typeface="Bookman Old Style"/>
              <a:buNone/>
            </a:pPr>
            <a:r>
              <a:rPr lang="en-US" sz="6000">
                <a:solidFill>
                  <a:schemeClr val="lt1"/>
                </a:solidFill>
              </a:rPr>
              <a:t>Overall Growth</a:t>
            </a:r>
            <a:endParaRPr/>
          </a:p>
        </p:txBody>
      </p:sp>
      <p:sp>
        <p:nvSpPr>
          <p:cNvPr id="128" name="Google Shape;128;p4"/>
          <p:cNvSpPr txBox="1"/>
          <p:nvPr/>
        </p:nvSpPr>
        <p:spPr>
          <a:xfrm>
            <a:off x="7945516" y="4584265"/>
            <a:ext cx="3818068" cy="1559084"/>
          </a:xfrm>
          <a:prstGeom prst="rect">
            <a:avLst/>
          </a:prstGeom>
          <a:solidFill>
            <a:srgbClr val="5889B5"/>
          </a:solidFill>
          <a:ln w="15875" cap="flat" cmpd="sng">
            <a:solidFill>
              <a:schemeClr val="dk1"/>
            </a:solidFill>
            <a:prstDash val="solid"/>
            <a:round/>
            <a:headEnd type="none" w="sm" len="sm"/>
            <a:tailEnd type="none" w="sm" len="sm"/>
          </a:ln>
          <a:effectLst>
            <a:outerShdw blurRad="50800" dist="50800" dir="5400000" algn="ctr"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2000"/>
              <a:buFont typeface="Libre Franklin"/>
              <a:buNone/>
            </a:pPr>
            <a:r>
              <a:rPr lang="en-US" sz="2000" b="0" i="0" u="none" strike="noStrike" cap="none">
                <a:solidFill>
                  <a:schemeClr val="lt1"/>
                </a:solidFill>
                <a:latin typeface="Libre Franklin"/>
                <a:ea typeface="Libre Franklin"/>
                <a:cs typeface="Libre Franklin"/>
                <a:sym typeface="Libre Franklin"/>
              </a:rPr>
              <a:t>Average Reading Growth:</a:t>
            </a:r>
            <a:endParaRPr/>
          </a:p>
          <a:p>
            <a:pPr marL="0" marR="0" lvl="0" indent="0" algn="l" rtl="0">
              <a:lnSpc>
                <a:spcPct val="90000"/>
              </a:lnSpc>
              <a:spcBef>
                <a:spcPts val="0"/>
              </a:spcBef>
              <a:spcAft>
                <a:spcPts val="0"/>
              </a:spcAft>
              <a:buClr>
                <a:schemeClr val="lt1"/>
              </a:buClr>
              <a:buSzPts val="2000"/>
              <a:buFont typeface="Libre Franklin"/>
              <a:buNone/>
            </a:pPr>
            <a:r>
              <a:rPr lang="en-US" sz="2000" b="0" i="0" u="none" strike="noStrike" cap="none">
                <a:solidFill>
                  <a:schemeClr val="lt1"/>
                </a:solidFill>
                <a:latin typeface="Libre Franklin"/>
                <a:ea typeface="Libre Franklin"/>
                <a:cs typeface="Libre Franklin"/>
                <a:sym typeface="Libre Franklin"/>
              </a:rPr>
              <a:t>-0.18</a:t>
            </a:r>
            <a:endParaRPr/>
          </a:p>
          <a:p>
            <a:pPr marL="0" marR="0" lvl="0" indent="0" algn="l" rtl="0">
              <a:lnSpc>
                <a:spcPct val="90000"/>
              </a:lnSpc>
              <a:spcBef>
                <a:spcPts val="0"/>
              </a:spcBef>
              <a:spcAft>
                <a:spcPts val="0"/>
              </a:spcAft>
              <a:buClr>
                <a:srgbClr val="3F3F3F"/>
              </a:buClr>
              <a:buSzPts val="2000"/>
              <a:buFont typeface="Bookman Old Style"/>
              <a:buNone/>
            </a:pPr>
            <a:endParaRPr sz="2000" b="0" i="0" u="none" strike="noStrike" cap="none">
              <a:solidFill>
                <a:schemeClr val="lt1"/>
              </a:solidFill>
              <a:latin typeface="Libre Franklin"/>
              <a:ea typeface="Libre Franklin"/>
              <a:cs typeface="Libre Franklin"/>
              <a:sym typeface="Libre Franklin"/>
            </a:endParaRPr>
          </a:p>
          <a:p>
            <a:pPr marL="0" marR="0" lvl="0" indent="0" algn="l" rtl="0">
              <a:lnSpc>
                <a:spcPct val="90000"/>
              </a:lnSpc>
              <a:spcBef>
                <a:spcPts val="0"/>
              </a:spcBef>
              <a:spcAft>
                <a:spcPts val="0"/>
              </a:spcAft>
              <a:buClr>
                <a:schemeClr val="lt1"/>
              </a:buClr>
              <a:buSzPts val="2000"/>
              <a:buFont typeface="Libre Franklin"/>
              <a:buNone/>
            </a:pPr>
            <a:r>
              <a:rPr lang="en-US" sz="2000" b="0" i="0" u="none" strike="noStrike" cap="none">
                <a:solidFill>
                  <a:schemeClr val="lt1"/>
                </a:solidFill>
                <a:latin typeface="Libre Franklin"/>
                <a:ea typeface="Libre Franklin"/>
                <a:cs typeface="Libre Franklin"/>
                <a:sym typeface="Libre Franklin"/>
              </a:rPr>
              <a:t>Average Math Growth:</a:t>
            </a:r>
            <a:endParaRPr/>
          </a:p>
          <a:p>
            <a:pPr marL="0" marR="0" lvl="0" indent="0" algn="l" rtl="0">
              <a:lnSpc>
                <a:spcPct val="90000"/>
              </a:lnSpc>
              <a:spcBef>
                <a:spcPts val="0"/>
              </a:spcBef>
              <a:spcAft>
                <a:spcPts val="0"/>
              </a:spcAft>
              <a:buClr>
                <a:schemeClr val="lt1"/>
              </a:buClr>
              <a:buSzPts val="2000"/>
              <a:buFont typeface="Libre Franklin"/>
              <a:buNone/>
            </a:pPr>
            <a:r>
              <a:rPr lang="en-US" sz="2000" b="0" i="0" u="none" strike="noStrike" cap="none">
                <a:solidFill>
                  <a:schemeClr val="lt1"/>
                </a:solidFill>
                <a:latin typeface="Libre Franklin"/>
                <a:ea typeface="Libre Franklin"/>
                <a:cs typeface="Libre Franklin"/>
                <a:sym typeface="Libre Franklin"/>
              </a:rPr>
              <a:t>-0.28</a:t>
            </a:r>
            <a:endParaRPr/>
          </a:p>
          <a:p>
            <a:pPr marL="0" marR="0" lvl="0" indent="0" algn="l" rtl="0">
              <a:lnSpc>
                <a:spcPct val="90000"/>
              </a:lnSpc>
              <a:spcBef>
                <a:spcPts val="0"/>
              </a:spcBef>
              <a:spcAft>
                <a:spcPts val="0"/>
              </a:spcAft>
              <a:buClr>
                <a:srgbClr val="3F3F3F"/>
              </a:buClr>
              <a:buSzPts val="2000"/>
              <a:buFont typeface="Bookman Old Style"/>
              <a:buNone/>
            </a:pPr>
            <a:endParaRPr sz="2000" b="0" i="0" u="none" strike="noStrike" cap="none">
              <a:solidFill>
                <a:schemeClr val="dk1"/>
              </a:solidFill>
              <a:latin typeface="Bookman Old Style"/>
              <a:ea typeface="Bookman Old Style"/>
              <a:cs typeface="Bookman Old Style"/>
              <a:sym typeface="Bookman Old Styl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pic>
        <p:nvPicPr>
          <p:cNvPr id="133" name="Google Shape;133;p5"/>
          <p:cNvPicPr preferRelativeResize="0"/>
          <p:nvPr/>
        </p:nvPicPr>
        <p:blipFill rotWithShape="1">
          <a:blip r:embed="rId3">
            <a:alphaModFix/>
          </a:blip>
          <a:srcRect/>
          <a:stretch/>
        </p:blipFill>
        <p:spPr>
          <a:xfrm>
            <a:off x="0" y="4180"/>
            <a:ext cx="12192000" cy="6849639"/>
          </a:xfrm>
          <a:prstGeom prst="rect">
            <a:avLst/>
          </a:prstGeom>
          <a:noFill/>
          <a:ln>
            <a:noFill/>
          </a:ln>
        </p:spPr>
      </p:pic>
      <p:sp>
        <p:nvSpPr>
          <p:cNvPr id="134" name="Google Shape;134;p5"/>
          <p:cNvSpPr/>
          <p:nvPr/>
        </p:nvSpPr>
        <p:spPr>
          <a:xfrm>
            <a:off x="4110226" y="3598042"/>
            <a:ext cx="1609088" cy="1275882"/>
          </a:xfrm>
          <a:prstGeom prst="rect">
            <a:avLst/>
          </a:prstGeom>
          <a:solidFill>
            <a:srgbClr val="5889B5"/>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0" i="0" u="none" strike="noStrike" cap="none">
              <a:solidFill>
                <a:schemeClr val="lt1"/>
              </a:solidFill>
              <a:latin typeface="Bookman Old Style"/>
              <a:ea typeface="Bookman Old Style"/>
              <a:cs typeface="Bookman Old Style"/>
              <a:sym typeface="Bookman Old Style"/>
            </a:endParaRPr>
          </a:p>
          <a:p>
            <a:pPr marL="0" marR="0" lvl="0" indent="0" algn="ctr" rtl="0">
              <a:spcBef>
                <a:spcPts val="0"/>
              </a:spcBef>
              <a:spcAft>
                <a:spcPts val="0"/>
              </a:spcAft>
              <a:buNone/>
            </a:pPr>
            <a:endParaRPr sz="1400" b="0" i="0" u="none" strike="noStrike" cap="none">
              <a:solidFill>
                <a:schemeClr val="lt1"/>
              </a:solidFill>
              <a:latin typeface="Bookman Old Style"/>
              <a:ea typeface="Bookman Old Style"/>
              <a:cs typeface="Bookman Old Style"/>
              <a:sym typeface="Bookman Old Style"/>
            </a:endParaRPr>
          </a:p>
          <a:p>
            <a:pPr marL="0" marR="0" lvl="0" indent="0" algn="ctr" rtl="0">
              <a:spcBef>
                <a:spcPts val="0"/>
              </a:spcBef>
              <a:spcAft>
                <a:spcPts val="0"/>
              </a:spcAft>
              <a:buNone/>
            </a:pPr>
            <a:r>
              <a:rPr lang="en-US" sz="1400" b="0" i="0" u="none" strike="noStrike" cap="none">
                <a:solidFill>
                  <a:schemeClr val="lt1"/>
                </a:solidFill>
                <a:latin typeface="Libre Franklin"/>
                <a:ea typeface="Libre Franklin"/>
                <a:cs typeface="Libre Franklin"/>
                <a:sym typeface="Libre Franklin"/>
              </a:rPr>
              <a:t>.. There Is No Connection Between High Scores and Growing …  </a:t>
            </a:r>
            <a:endParaRPr/>
          </a:p>
          <a:p>
            <a:pPr marL="0" marR="0" lvl="0" indent="0" algn="ctr" rtl="0">
              <a:spcBef>
                <a:spcPts val="0"/>
              </a:spcBef>
              <a:spcAft>
                <a:spcPts val="0"/>
              </a:spcAft>
              <a:buNone/>
            </a:pPr>
            <a:endParaRPr sz="1400" b="0" i="0" u="none" strike="noStrike" cap="none">
              <a:solidFill>
                <a:schemeClr val="lt1"/>
              </a:solidFill>
              <a:latin typeface="Bookman Old Style"/>
              <a:ea typeface="Bookman Old Style"/>
              <a:cs typeface="Bookman Old Style"/>
              <a:sym typeface="Bookman Old Style"/>
            </a:endParaRPr>
          </a:p>
          <a:p>
            <a:pPr marL="0" marR="0" lvl="0" indent="0" algn="ctr" rtl="0">
              <a:spcBef>
                <a:spcPts val="0"/>
              </a:spcBef>
              <a:spcAft>
                <a:spcPts val="0"/>
              </a:spcAft>
              <a:buNone/>
            </a:pPr>
            <a:endParaRPr sz="1400" b="0" i="0" u="none" strike="noStrike" cap="none">
              <a:solidFill>
                <a:schemeClr val="lt1"/>
              </a:solidFill>
              <a:latin typeface="Bookman Old Style"/>
              <a:ea typeface="Bookman Old Style"/>
              <a:cs typeface="Bookman Old Style"/>
              <a:sym typeface="Bookman Old Style"/>
            </a:endParaRPr>
          </a:p>
        </p:txBody>
      </p:sp>
      <p:sp>
        <p:nvSpPr>
          <p:cNvPr id="135" name="Google Shape;135;p5"/>
          <p:cNvSpPr/>
          <p:nvPr/>
        </p:nvSpPr>
        <p:spPr>
          <a:xfrm>
            <a:off x="6781538" y="1585212"/>
            <a:ext cx="1689602" cy="1275882"/>
          </a:xfrm>
          <a:prstGeom prst="rect">
            <a:avLst/>
          </a:prstGeom>
          <a:solidFill>
            <a:srgbClr val="5889B5"/>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0" i="0" u="none" strike="noStrike" cap="none">
              <a:solidFill>
                <a:schemeClr val="lt1"/>
              </a:solidFill>
              <a:latin typeface="Bookman Old Style"/>
              <a:ea typeface="Bookman Old Style"/>
              <a:cs typeface="Bookman Old Style"/>
              <a:sym typeface="Bookman Old Style"/>
            </a:endParaRPr>
          </a:p>
          <a:p>
            <a:pPr marL="0" marR="0" lvl="0" indent="0" algn="ctr" rtl="0">
              <a:spcBef>
                <a:spcPts val="0"/>
              </a:spcBef>
              <a:spcAft>
                <a:spcPts val="0"/>
              </a:spcAft>
              <a:buNone/>
            </a:pPr>
            <a:endParaRPr sz="1400" b="0" i="0" u="none" strike="noStrike" cap="none">
              <a:solidFill>
                <a:schemeClr val="lt1"/>
              </a:solidFill>
              <a:latin typeface="Bookman Old Style"/>
              <a:ea typeface="Bookman Old Style"/>
              <a:cs typeface="Bookman Old Style"/>
              <a:sym typeface="Bookman Old Style"/>
            </a:endParaRPr>
          </a:p>
          <a:p>
            <a:pPr marL="0" marR="0" lvl="0" indent="0" algn="ctr" rtl="0">
              <a:spcBef>
                <a:spcPts val="0"/>
              </a:spcBef>
              <a:spcAft>
                <a:spcPts val="0"/>
              </a:spcAft>
              <a:buNone/>
            </a:pPr>
            <a:r>
              <a:rPr lang="en-US" sz="1400" b="0" i="0" u="none" strike="noStrike" cap="none">
                <a:solidFill>
                  <a:schemeClr val="lt1"/>
                </a:solidFill>
                <a:latin typeface="Libre Franklin"/>
                <a:ea typeface="Libre Franklin"/>
                <a:cs typeface="Libre Franklin"/>
                <a:sym typeface="Libre Franklin"/>
              </a:rPr>
              <a:t>… And Only A Small Connection Between Reading Growth and Math Growth</a:t>
            </a:r>
            <a:endParaRPr/>
          </a:p>
          <a:p>
            <a:pPr marL="0" marR="0" lvl="0" indent="0" algn="ctr" rtl="0">
              <a:spcBef>
                <a:spcPts val="0"/>
              </a:spcBef>
              <a:spcAft>
                <a:spcPts val="0"/>
              </a:spcAft>
              <a:buNone/>
            </a:pPr>
            <a:endParaRPr sz="1400" b="0" i="0" u="none" strike="noStrike" cap="none">
              <a:solidFill>
                <a:schemeClr val="lt1"/>
              </a:solidFill>
              <a:latin typeface="Bookman Old Style"/>
              <a:ea typeface="Bookman Old Style"/>
              <a:cs typeface="Bookman Old Style"/>
              <a:sym typeface="Bookman Old Style"/>
            </a:endParaRPr>
          </a:p>
          <a:p>
            <a:pPr marL="0" marR="0" lvl="0" indent="0" algn="ctr" rtl="0">
              <a:spcBef>
                <a:spcPts val="0"/>
              </a:spcBef>
              <a:spcAft>
                <a:spcPts val="0"/>
              </a:spcAft>
              <a:buNone/>
            </a:pPr>
            <a:endParaRPr sz="1400" b="0" i="0" u="none" strike="noStrike" cap="none">
              <a:solidFill>
                <a:schemeClr val="lt1"/>
              </a:solidFill>
              <a:latin typeface="Bookman Old Style"/>
              <a:ea typeface="Bookman Old Style"/>
              <a:cs typeface="Bookman Old Style"/>
              <a:sym typeface="Bookman Old Style"/>
            </a:endParaRPr>
          </a:p>
        </p:txBody>
      </p:sp>
      <p:sp>
        <p:nvSpPr>
          <p:cNvPr id="136" name="Google Shape;136;p5"/>
          <p:cNvSpPr/>
          <p:nvPr/>
        </p:nvSpPr>
        <p:spPr>
          <a:xfrm>
            <a:off x="809184" y="309330"/>
            <a:ext cx="1689602" cy="1275882"/>
          </a:xfrm>
          <a:prstGeom prst="rect">
            <a:avLst/>
          </a:prstGeom>
          <a:solidFill>
            <a:srgbClr val="5889B5"/>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0" i="0" u="none" strike="noStrike" cap="none">
              <a:solidFill>
                <a:schemeClr val="lt1"/>
              </a:solidFill>
              <a:latin typeface="Bookman Old Style"/>
              <a:ea typeface="Bookman Old Style"/>
              <a:cs typeface="Bookman Old Style"/>
              <a:sym typeface="Bookman Old Style"/>
            </a:endParaRPr>
          </a:p>
          <a:p>
            <a:pPr marL="0" marR="0" lvl="0" indent="0" algn="ctr" rtl="0">
              <a:spcBef>
                <a:spcPts val="0"/>
              </a:spcBef>
              <a:spcAft>
                <a:spcPts val="0"/>
              </a:spcAft>
              <a:buNone/>
            </a:pPr>
            <a:endParaRPr sz="1400" b="0" i="0" u="none" strike="noStrike" cap="none">
              <a:solidFill>
                <a:schemeClr val="lt1"/>
              </a:solidFill>
              <a:latin typeface="Bookman Old Style"/>
              <a:ea typeface="Bookman Old Style"/>
              <a:cs typeface="Bookman Old Style"/>
              <a:sym typeface="Bookman Old Style"/>
            </a:endParaRPr>
          </a:p>
          <a:p>
            <a:pPr marL="0" marR="0" lvl="0" indent="0" algn="ctr" rtl="0">
              <a:spcBef>
                <a:spcPts val="0"/>
              </a:spcBef>
              <a:spcAft>
                <a:spcPts val="0"/>
              </a:spcAft>
              <a:buNone/>
            </a:pPr>
            <a:r>
              <a:rPr lang="en-US" sz="1400" b="0" i="0" u="none" strike="noStrike" cap="none">
                <a:solidFill>
                  <a:schemeClr val="lt1"/>
                </a:solidFill>
                <a:latin typeface="Libre Franklin"/>
                <a:ea typeface="Libre Franklin"/>
                <a:cs typeface="Libre Franklin"/>
                <a:sym typeface="Libre Franklin"/>
              </a:rPr>
              <a:t>Even Though Our Students Score Slightly Above National Average …</a:t>
            </a:r>
            <a:endParaRPr/>
          </a:p>
          <a:p>
            <a:pPr marL="0" marR="0" lvl="0" indent="0" algn="ctr" rtl="0">
              <a:spcBef>
                <a:spcPts val="0"/>
              </a:spcBef>
              <a:spcAft>
                <a:spcPts val="0"/>
              </a:spcAft>
              <a:buNone/>
            </a:pPr>
            <a:endParaRPr sz="1400" b="0" i="0" u="none" strike="noStrike" cap="none">
              <a:solidFill>
                <a:schemeClr val="lt1"/>
              </a:solidFill>
              <a:latin typeface="Bookman Old Style"/>
              <a:ea typeface="Bookman Old Style"/>
              <a:cs typeface="Bookman Old Style"/>
              <a:sym typeface="Bookman Old Style"/>
            </a:endParaRPr>
          </a:p>
          <a:p>
            <a:pPr marL="0" marR="0" lvl="0" indent="0" algn="ctr" rtl="0">
              <a:spcBef>
                <a:spcPts val="0"/>
              </a:spcBef>
              <a:spcAft>
                <a:spcPts val="0"/>
              </a:spcAft>
              <a:buNone/>
            </a:pPr>
            <a:endParaRPr sz="1400" b="0" i="0" u="none" strike="noStrike" cap="none">
              <a:solidFill>
                <a:schemeClr val="lt1"/>
              </a:solidFill>
              <a:latin typeface="Bookman Old Style"/>
              <a:ea typeface="Bookman Old Style"/>
              <a:cs typeface="Bookman Old Style"/>
              <a:sym typeface="Bookman Old Styl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pic>
        <p:nvPicPr>
          <p:cNvPr id="141" name="Google Shape;141;p6"/>
          <p:cNvPicPr preferRelativeResize="0"/>
          <p:nvPr/>
        </p:nvPicPr>
        <p:blipFill rotWithShape="1">
          <a:blip r:embed="rId3">
            <a:alphaModFix/>
          </a:blip>
          <a:srcRect/>
          <a:stretch/>
        </p:blipFill>
        <p:spPr>
          <a:xfrm>
            <a:off x="0" y="14524"/>
            <a:ext cx="12192000" cy="6828951"/>
          </a:xfrm>
          <a:prstGeom prst="rect">
            <a:avLst/>
          </a:prstGeom>
          <a:noFill/>
          <a:ln>
            <a:noFill/>
          </a:ln>
        </p:spPr>
      </p:pic>
      <p:sp>
        <p:nvSpPr>
          <p:cNvPr id="142" name="Google Shape;142;p6"/>
          <p:cNvSpPr txBox="1"/>
          <p:nvPr/>
        </p:nvSpPr>
        <p:spPr>
          <a:xfrm>
            <a:off x="748145" y="4865044"/>
            <a:ext cx="2992581" cy="997526"/>
          </a:xfrm>
          <a:prstGeom prst="rect">
            <a:avLst/>
          </a:prstGeom>
          <a:solidFill>
            <a:srgbClr val="5889B5"/>
          </a:solidFill>
          <a:ln w="15875" cap="flat" cmpd="sng">
            <a:solidFill>
              <a:schemeClr val="dk1"/>
            </a:solidFill>
            <a:prstDash val="solid"/>
            <a:round/>
            <a:headEnd type="none" w="sm" len="sm"/>
            <a:tailEnd type="none" w="sm" len="sm"/>
          </a:ln>
          <a:effectLst>
            <a:outerShdw blurRad="50800" dist="50800" dir="5400000" algn="ctr" rotWithShape="0">
              <a:srgbClr val="000000">
                <a:alpha val="40000"/>
              </a:srgbClr>
            </a:outerShdw>
          </a:effectLst>
        </p:spPr>
        <p:txBody>
          <a:bodyPr spcFirstLastPara="1" wrap="square" lIns="91425" tIns="45700" rIns="91425" bIns="45700" anchor="ctr" anchorCtr="0">
            <a:normAutofit/>
          </a:bodyPr>
          <a:lstStyle/>
          <a:p>
            <a:pPr marL="91440" marR="0" lvl="0" indent="-101600" algn="ctr" rtl="0">
              <a:lnSpc>
                <a:spcPct val="110000"/>
              </a:lnSpc>
              <a:spcBef>
                <a:spcPts val="0"/>
              </a:spcBef>
              <a:spcAft>
                <a:spcPts val="0"/>
              </a:spcAft>
              <a:buClr>
                <a:schemeClr val="accent1"/>
              </a:buClr>
              <a:buSzPts val="1600"/>
              <a:buFont typeface="Calibri"/>
              <a:buChar char=" "/>
            </a:pPr>
            <a:r>
              <a:rPr lang="en-US" sz="1600" b="0" i="0" u="none" strike="noStrike" cap="none">
                <a:solidFill>
                  <a:schemeClr val="lt1"/>
                </a:solidFill>
                <a:latin typeface="Libre Franklin"/>
                <a:ea typeface="Libre Franklin"/>
                <a:cs typeface="Libre Franklin"/>
                <a:sym typeface="Libre Franklin"/>
              </a:rPr>
              <a:t>Even gifted students don’t reliably grow above expectations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7"/>
          <p:cNvSpPr/>
          <p:nvPr/>
        </p:nvSpPr>
        <p:spPr>
          <a:xfrm>
            <a:off x="0" y="6400800"/>
            <a:ext cx="12192000" cy="457200"/>
          </a:xfrm>
          <a:prstGeom prst="rect">
            <a:avLst/>
          </a:prstGeom>
          <a:solidFill>
            <a:srgbClr val="91BFDF"/>
          </a:solidFill>
          <a:ln w="25400" cap="flat" cmpd="sng">
            <a:solidFill>
              <a:srgbClr val="5889B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sp>
        <p:nvSpPr>
          <p:cNvPr id="148" name="Google Shape;148;p7"/>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262626"/>
              </a:buClr>
              <a:buSzPts val="8000"/>
              <a:buFont typeface="Libre Franklin"/>
              <a:buNone/>
            </a:pPr>
            <a:r>
              <a:rPr lang="en-US">
                <a:latin typeface="Libre Franklin"/>
                <a:ea typeface="Libre Franklin"/>
                <a:cs typeface="Libre Franklin"/>
                <a:sym typeface="Libre Franklin"/>
              </a:rPr>
              <a:t>Insight 2:</a:t>
            </a:r>
            <a:endParaRPr/>
          </a:p>
        </p:txBody>
      </p:sp>
      <p:sp>
        <p:nvSpPr>
          <p:cNvPr id="149" name="Google Shape;149;p7"/>
          <p:cNvSpPr txBox="1">
            <a:spLocks noGrp="1"/>
          </p:cNvSpPr>
          <p:nvPr>
            <p:ph type="subTitle" idx="1"/>
          </p:nvPr>
        </p:nvSpPr>
        <p:spPr>
          <a:xfrm>
            <a:off x="1100051" y="4645152"/>
            <a:ext cx="10058400" cy="1143000"/>
          </a:xfrm>
          <a:prstGeom prst="rect">
            <a:avLst/>
          </a:prstGeom>
          <a:noFill/>
          <a:ln>
            <a:noFill/>
          </a:ln>
        </p:spPr>
        <p:txBody>
          <a:bodyPr spcFirstLastPara="1" wrap="square" lIns="91425" tIns="45700" rIns="91425" bIns="45700" anchor="t" anchorCtr="0">
            <a:normAutofit/>
          </a:bodyPr>
          <a:lstStyle/>
          <a:p>
            <a:pPr marL="0" lvl="0" indent="0" algn="l" rtl="0">
              <a:lnSpc>
                <a:spcPct val="110000"/>
              </a:lnSpc>
              <a:spcBef>
                <a:spcPts val="0"/>
              </a:spcBef>
              <a:spcAft>
                <a:spcPts val="0"/>
              </a:spcAft>
              <a:buSzPts val="2400"/>
              <a:buNone/>
            </a:pPr>
            <a:r>
              <a:rPr lang="en-US"/>
              <a:t>SECOND GRADE NEEDS ADDITIONAL SUPPORT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8"/>
          <p:cNvSpPr/>
          <p:nvPr/>
        </p:nvSpPr>
        <p:spPr>
          <a:xfrm>
            <a:off x="0" y="6400800"/>
            <a:ext cx="12192000" cy="457200"/>
          </a:xfrm>
          <a:prstGeom prst="rect">
            <a:avLst/>
          </a:prstGeom>
          <a:solidFill>
            <a:srgbClr val="91BFDF"/>
          </a:solidFill>
          <a:ln w="25400" cap="flat" cmpd="sng">
            <a:solidFill>
              <a:srgbClr val="5889B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pic>
        <p:nvPicPr>
          <p:cNvPr id="155" name="Google Shape;155;p8"/>
          <p:cNvPicPr preferRelativeResize="0"/>
          <p:nvPr/>
        </p:nvPicPr>
        <p:blipFill rotWithShape="1">
          <a:blip r:embed="rId3">
            <a:alphaModFix/>
          </a:blip>
          <a:srcRect/>
          <a:stretch/>
        </p:blipFill>
        <p:spPr>
          <a:xfrm>
            <a:off x="110837" y="694659"/>
            <a:ext cx="9759383" cy="5468682"/>
          </a:xfrm>
          <a:prstGeom prst="rect">
            <a:avLst/>
          </a:prstGeom>
          <a:noFill/>
          <a:ln>
            <a:noFill/>
          </a:ln>
        </p:spPr>
      </p:pic>
      <p:sp>
        <p:nvSpPr>
          <p:cNvPr id="156" name="Google Shape;156;p8"/>
          <p:cNvSpPr/>
          <p:nvPr/>
        </p:nvSpPr>
        <p:spPr>
          <a:xfrm>
            <a:off x="3126510" y="120073"/>
            <a:ext cx="3258432" cy="459118"/>
          </a:xfrm>
          <a:prstGeom prst="roundRect">
            <a:avLst>
              <a:gd name="adj" fmla="val 16667"/>
            </a:avLst>
          </a:prstGeom>
          <a:solidFill>
            <a:srgbClr val="EA4E49"/>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900" b="0" i="0" u="none" strike="noStrike" cap="none" dirty="0">
                <a:solidFill>
                  <a:schemeClr val="lt1"/>
                </a:solidFill>
                <a:latin typeface="Libre Franklin"/>
                <a:ea typeface="Libre Franklin"/>
                <a:cs typeface="Libre Franklin"/>
                <a:sym typeface="Libre Franklin"/>
              </a:rPr>
              <a:t>“Average Percentile”  is the average of a student’s percentile rankings across both Fall and Spring assessments </a:t>
            </a:r>
            <a:endParaRPr dirty="0"/>
          </a:p>
        </p:txBody>
      </p:sp>
      <p:cxnSp>
        <p:nvCxnSpPr>
          <p:cNvPr id="157" name="Google Shape;157;p8"/>
          <p:cNvCxnSpPr>
            <a:cxnSpLocks/>
            <a:stCxn id="156" idx="2"/>
          </p:cNvCxnSpPr>
          <p:nvPr/>
        </p:nvCxnSpPr>
        <p:spPr>
          <a:xfrm>
            <a:off x="4755726" y="579191"/>
            <a:ext cx="1220100" cy="298200"/>
          </a:xfrm>
          <a:prstGeom prst="straightConnector1">
            <a:avLst/>
          </a:prstGeom>
          <a:noFill/>
          <a:ln w="12700" cap="flat" cmpd="sng">
            <a:solidFill>
              <a:srgbClr val="C00000"/>
            </a:solidFill>
            <a:prstDash val="solid"/>
            <a:round/>
            <a:headEnd type="none" w="sm" len="sm"/>
            <a:tailEnd type="triangle" w="med" len="med"/>
          </a:ln>
        </p:spPr>
      </p:cxnSp>
      <p:sp>
        <p:nvSpPr>
          <p:cNvPr id="158" name="Google Shape;158;p8"/>
          <p:cNvSpPr/>
          <p:nvPr/>
        </p:nvSpPr>
        <p:spPr>
          <a:xfrm>
            <a:off x="10141528" y="120073"/>
            <a:ext cx="1865745" cy="1339272"/>
          </a:xfrm>
          <a:prstGeom prst="rect">
            <a:avLst/>
          </a:prstGeom>
          <a:solidFill>
            <a:srgbClr val="5889B5"/>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0" i="0" u="none" strike="noStrike" cap="small">
                <a:solidFill>
                  <a:schemeClr val="lt1"/>
                </a:solidFill>
                <a:latin typeface="Libre Franklin"/>
                <a:ea typeface="Libre Franklin"/>
                <a:cs typeface="Libre Franklin"/>
                <a:sym typeface="Libre Franklin"/>
              </a:rPr>
              <a:t>Grade</a:t>
            </a:r>
            <a:endParaRPr/>
          </a:p>
          <a:p>
            <a:pPr marL="0" marR="0" lvl="0" indent="0" algn="ctr" rtl="0">
              <a:spcBef>
                <a:spcPts val="0"/>
              </a:spcBef>
              <a:spcAft>
                <a:spcPts val="0"/>
              </a:spcAft>
              <a:buNone/>
            </a:pPr>
            <a:r>
              <a:rPr lang="en-US" sz="2800" b="0" i="0" u="none" strike="noStrike" cap="small">
                <a:solidFill>
                  <a:schemeClr val="lt1"/>
                </a:solidFill>
                <a:latin typeface="Libre Franklin"/>
                <a:ea typeface="Libre Franklin"/>
                <a:cs typeface="Libre Franklin"/>
                <a:sym typeface="Libre Franklin"/>
              </a:rPr>
              <a:t>Overview</a:t>
            </a:r>
            <a:endParaRPr/>
          </a:p>
        </p:txBody>
      </p:sp>
      <p:sp>
        <p:nvSpPr>
          <p:cNvPr id="159" name="Google Shape;159;p8"/>
          <p:cNvSpPr txBox="1"/>
          <p:nvPr/>
        </p:nvSpPr>
        <p:spPr>
          <a:xfrm>
            <a:off x="10141528" y="2039435"/>
            <a:ext cx="1865745" cy="3856867"/>
          </a:xfrm>
          <a:prstGeom prst="rect">
            <a:avLst/>
          </a:prstGeom>
          <a:solidFill>
            <a:srgbClr val="5889B5"/>
          </a:solidFill>
          <a:ln w="15875" cap="flat" cmpd="sng">
            <a:solidFill>
              <a:schemeClr val="dk1"/>
            </a:solidFill>
            <a:prstDash val="solid"/>
            <a:round/>
            <a:headEnd type="none" w="sm" len="sm"/>
            <a:tailEnd type="none" w="sm" len="sm"/>
          </a:ln>
          <a:effectLst>
            <a:outerShdw blurRad="50800" dist="50800" dir="5400000" algn="ctr" rotWithShape="0">
              <a:srgbClr val="000000">
                <a:alpha val="40000"/>
              </a:srgbClr>
            </a:outerShdw>
          </a:effectLst>
        </p:spPr>
        <p:txBody>
          <a:bodyPr spcFirstLastPara="1" wrap="square" lIns="91425" tIns="45700" rIns="91425" bIns="45700" anchor="t" anchorCtr="0">
            <a:normAutofit/>
          </a:bodyPr>
          <a:lstStyle/>
          <a:p>
            <a:pPr marL="0" marR="0" lvl="0" indent="0" algn="ctr" rtl="0">
              <a:lnSpc>
                <a:spcPct val="110000"/>
              </a:lnSpc>
              <a:spcBef>
                <a:spcPts val="0"/>
              </a:spcBef>
              <a:spcAft>
                <a:spcPts val="0"/>
              </a:spcAft>
              <a:buClr>
                <a:schemeClr val="accent1"/>
              </a:buClr>
              <a:buSzPts val="1400"/>
              <a:buFont typeface="Calibri"/>
              <a:buNone/>
            </a:pPr>
            <a:r>
              <a:rPr lang="en-US" sz="1400" b="0" i="0" u="none" strike="noStrike" cap="none" dirty="0">
                <a:solidFill>
                  <a:srgbClr val="FFFFFF"/>
                </a:solidFill>
                <a:latin typeface="Libre Franklin"/>
                <a:ea typeface="Libre Franklin"/>
                <a:cs typeface="Libre Franklin"/>
                <a:sym typeface="Libre Franklin"/>
              </a:rPr>
              <a:t>Despite having an overall above-average performance, Second Grade significantly underperformed its Spring expectations</a:t>
            </a:r>
            <a:endParaRPr dirty="0"/>
          </a:p>
          <a:p>
            <a:pPr marL="285750" marR="0" lvl="0" indent="-196850" algn="ctr" rtl="0">
              <a:lnSpc>
                <a:spcPct val="110000"/>
              </a:lnSpc>
              <a:spcBef>
                <a:spcPts val="1400"/>
              </a:spcBef>
              <a:spcAft>
                <a:spcPts val="0"/>
              </a:spcAft>
              <a:buClr>
                <a:schemeClr val="accent1"/>
              </a:buClr>
              <a:buSzPts val="1400"/>
              <a:buFont typeface="Noto Sans Symbols"/>
              <a:buNone/>
            </a:pPr>
            <a:endParaRPr sz="1400" b="0" i="0" u="none" strike="noStrike" cap="none" dirty="0">
              <a:solidFill>
                <a:srgbClr val="FFFFFF"/>
              </a:solidFill>
              <a:latin typeface="Libre Franklin"/>
              <a:ea typeface="Libre Franklin"/>
              <a:cs typeface="Libre Franklin"/>
              <a:sym typeface="Libre Franklin"/>
            </a:endParaRPr>
          </a:p>
          <a:p>
            <a:pPr marL="0" marR="0" lvl="0" indent="0" algn="ctr" rtl="0">
              <a:lnSpc>
                <a:spcPct val="110000"/>
              </a:lnSpc>
              <a:spcBef>
                <a:spcPts val="1400"/>
              </a:spcBef>
              <a:spcAft>
                <a:spcPts val="0"/>
              </a:spcAft>
              <a:buClr>
                <a:schemeClr val="accent1"/>
              </a:buClr>
              <a:buSzPts val="1400"/>
              <a:buFont typeface="Calibri"/>
              <a:buNone/>
            </a:pPr>
            <a:r>
              <a:rPr lang="en-US" sz="1400" b="0" i="0" u="none" strike="noStrike" cap="none" dirty="0">
                <a:solidFill>
                  <a:srgbClr val="FFFFFF"/>
                </a:solidFill>
                <a:latin typeface="Libre Franklin"/>
                <a:ea typeface="Libre Franklin"/>
                <a:cs typeface="Libre Franklin"/>
                <a:sym typeface="Libre Franklin"/>
              </a:rPr>
              <a:t>The vast majority of  Second-Graders failed to meet one or both growth targets</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9"/>
          <p:cNvSpPr/>
          <p:nvPr/>
        </p:nvSpPr>
        <p:spPr>
          <a:xfrm>
            <a:off x="4399472" y="6003984"/>
            <a:ext cx="212784" cy="112143"/>
          </a:xfrm>
          <a:prstGeom prst="rect">
            <a:avLst/>
          </a:prstGeom>
          <a:solidFill>
            <a:srgbClr val="AA0000"/>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b="0" i="0" u="none" strike="noStrike" cap="small">
                <a:solidFill>
                  <a:schemeClr val="lt1"/>
                </a:solidFill>
                <a:latin typeface="Libre Franklin"/>
                <a:ea typeface="Libre Franklin"/>
                <a:cs typeface="Libre Franklin"/>
                <a:sym typeface="Libre Franklin"/>
              </a:rPr>
              <a:t>Growth by Grade</a:t>
            </a:r>
            <a:endParaRPr/>
          </a:p>
        </p:txBody>
      </p:sp>
      <p:pic>
        <p:nvPicPr>
          <p:cNvPr id="165" name="Google Shape;165;p9"/>
          <p:cNvPicPr preferRelativeResize="0"/>
          <p:nvPr/>
        </p:nvPicPr>
        <p:blipFill rotWithShape="1">
          <a:blip r:embed="rId3">
            <a:alphaModFix/>
          </a:blip>
          <a:srcRect/>
          <a:stretch/>
        </p:blipFill>
        <p:spPr>
          <a:xfrm>
            <a:off x="0" y="0"/>
            <a:ext cx="12192000" cy="6856881"/>
          </a:xfrm>
          <a:prstGeom prst="rect">
            <a:avLst/>
          </a:prstGeom>
          <a:noFill/>
          <a:ln>
            <a:noFill/>
          </a:ln>
        </p:spPr>
      </p:pic>
      <p:sp>
        <p:nvSpPr>
          <p:cNvPr id="166" name="Google Shape;166;p9"/>
          <p:cNvSpPr/>
          <p:nvPr/>
        </p:nvSpPr>
        <p:spPr>
          <a:xfrm>
            <a:off x="7592683" y="392372"/>
            <a:ext cx="3689230" cy="808792"/>
          </a:xfrm>
          <a:prstGeom prst="rect">
            <a:avLst/>
          </a:prstGeom>
          <a:solidFill>
            <a:srgbClr val="5889B5"/>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cap="small">
                <a:solidFill>
                  <a:schemeClr val="lt1"/>
                </a:solidFill>
                <a:latin typeface="Libre Franklin"/>
                <a:ea typeface="Libre Franklin"/>
                <a:cs typeface="Libre Franklin"/>
                <a:sym typeface="Libre Franklin"/>
              </a:rPr>
              <a:t>Growth by Grade</a:t>
            </a:r>
            <a:endParaRPr/>
          </a:p>
        </p:txBody>
      </p:sp>
      <p:sp>
        <p:nvSpPr>
          <p:cNvPr id="167" name="Google Shape;167;p9"/>
          <p:cNvSpPr txBox="1"/>
          <p:nvPr/>
        </p:nvSpPr>
        <p:spPr>
          <a:xfrm>
            <a:off x="4763736" y="5120885"/>
            <a:ext cx="3638391" cy="1344743"/>
          </a:xfrm>
          <a:prstGeom prst="rect">
            <a:avLst/>
          </a:prstGeom>
          <a:solidFill>
            <a:srgbClr val="5889B5"/>
          </a:solidFill>
          <a:ln w="15875" cap="flat" cmpd="sng">
            <a:solidFill>
              <a:schemeClr val="dk1"/>
            </a:solidFill>
            <a:prstDash val="solid"/>
            <a:round/>
            <a:headEnd type="none" w="sm" len="sm"/>
            <a:tailEnd type="none" w="sm" len="sm"/>
          </a:ln>
          <a:effectLst>
            <a:outerShdw blurRad="50800" dist="50800" dir="5400000" algn="ctr" rotWithShape="0">
              <a:srgbClr val="000000">
                <a:alpha val="40000"/>
              </a:srgbClr>
            </a:outerShdw>
          </a:effectLst>
        </p:spPr>
        <p:txBody>
          <a:bodyPr spcFirstLastPara="1" wrap="square" lIns="91425" tIns="45700" rIns="91425" bIns="45700" anchor="t" anchorCtr="0">
            <a:normAutofit/>
          </a:bodyPr>
          <a:lstStyle/>
          <a:p>
            <a:pPr marL="0" marR="0" lvl="0" indent="0" algn="ctr" rtl="0">
              <a:lnSpc>
                <a:spcPct val="110000"/>
              </a:lnSpc>
              <a:spcBef>
                <a:spcPts val="0"/>
              </a:spcBef>
              <a:spcAft>
                <a:spcPts val="0"/>
              </a:spcAft>
              <a:buClr>
                <a:schemeClr val="accent1"/>
              </a:buClr>
              <a:buSzPts val="1600"/>
              <a:buFont typeface="Calibri"/>
              <a:buNone/>
            </a:pPr>
            <a:r>
              <a:rPr lang="en-US" sz="1600" b="0" u="none">
                <a:solidFill>
                  <a:schemeClr val="lt1"/>
                </a:solidFill>
                <a:latin typeface="Libre Franklin"/>
                <a:ea typeface="Libre Franklin"/>
                <a:cs typeface="Libre Franklin"/>
                <a:sym typeface="Libre Franklin"/>
              </a:rPr>
              <a:t>As noted, Second Grade struggled to meet expectations</a:t>
            </a:r>
            <a:endParaRPr/>
          </a:p>
          <a:p>
            <a:pPr marL="0" marR="0" lvl="0" indent="0" algn="ctr" rtl="0">
              <a:lnSpc>
                <a:spcPct val="110000"/>
              </a:lnSpc>
              <a:spcBef>
                <a:spcPts val="1400"/>
              </a:spcBef>
              <a:spcAft>
                <a:spcPts val="0"/>
              </a:spcAft>
              <a:buClr>
                <a:schemeClr val="accent1"/>
              </a:buClr>
              <a:buSzPts val="1600"/>
              <a:buFont typeface="Calibri"/>
              <a:buNone/>
            </a:pPr>
            <a:r>
              <a:rPr lang="en-US" sz="1600" b="0" u="none">
                <a:solidFill>
                  <a:schemeClr val="lt1"/>
                </a:solidFill>
                <a:latin typeface="Libre Franklin"/>
                <a:ea typeface="Libre Franklin"/>
                <a:cs typeface="Libre Franklin"/>
                <a:sym typeface="Libre Franklin"/>
              </a:rPr>
              <a:t>However, Kindergarten showed significant growth</a:t>
            </a:r>
            <a:endParaRPr/>
          </a:p>
        </p:txBody>
      </p:sp>
    </p:spTree>
  </p:cSld>
  <p:clrMapOvr>
    <a:masterClrMapping/>
  </p:clrMapOvr>
</p:sld>
</file>

<file path=ppt/theme/theme1.xml><?xml version="1.0" encoding="utf-8"?>
<a:theme xmlns:a="http://schemas.openxmlformats.org/drawingml/2006/main" name="1_RetrospectVTI">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RetrospectVTI">
  <a:themeElements>
    <a:clrScheme name="Custom 34">
      <a:dk1>
        <a:srgbClr val="000000"/>
      </a:dk1>
      <a:lt1>
        <a:srgbClr val="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879</Words>
  <Application>Microsoft Office PowerPoint</Application>
  <PresentationFormat>Widescreen</PresentationFormat>
  <Paragraphs>107</Paragraphs>
  <Slides>23</Slides>
  <Notes>23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23</vt:i4>
      </vt:variant>
    </vt:vector>
  </HeadingPairs>
  <TitlesOfParts>
    <vt:vector size="30" baseType="lpstr">
      <vt:lpstr>Libre Franklin</vt:lpstr>
      <vt:lpstr>Arial</vt:lpstr>
      <vt:lpstr>Calibri</vt:lpstr>
      <vt:lpstr>Bookman Old Style</vt:lpstr>
      <vt:lpstr>Noto Sans Symbols</vt:lpstr>
      <vt:lpstr>1_RetrospectVTI</vt:lpstr>
      <vt:lpstr>1_RetrospectVTI</vt:lpstr>
      <vt:lpstr>MAP-ping Growth</vt:lpstr>
      <vt:lpstr>Basic Approach</vt:lpstr>
      <vt:lpstr>Insight 1:</vt:lpstr>
      <vt:lpstr>Overall Growth</vt:lpstr>
      <vt:lpstr>PowerPoint Presentation</vt:lpstr>
      <vt:lpstr>PowerPoint Presentation</vt:lpstr>
      <vt:lpstr>Insight 2:</vt:lpstr>
      <vt:lpstr>PowerPoint Presentation</vt:lpstr>
      <vt:lpstr>PowerPoint Presentation</vt:lpstr>
      <vt:lpstr>ANOVA Results</vt:lpstr>
      <vt:lpstr>PowerPoint Presentation</vt:lpstr>
      <vt:lpstr>PowerPoint Presentation</vt:lpstr>
      <vt:lpstr>PowerPoint Presentation</vt:lpstr>
      <vt:lpstr>PowerPoint Presentation</vt:lpstr>
      <vt:lpstr>PowerPoint Presentation</vt:lpstr>
      <vt:lpstr>PowerPoint Presentation</vt:lpstr>
      <vt:lpstr>Insight 3:</vt:lpstr>
      <vt:lpstr>PowerPoint Presentation</vt:lpstr>
      <vt:lpstr>PowerPoint Presentation</vt:lpstr>
      <vt:lpstr>PowerPoint Presentation</vt:lpstr>
      <vt:lpstr>ANOVA Results</vt:lpstr>
      <vt:lpstr>PowerPoint Presentation</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MAP-ping Growth</dc:title>
  <dc:creator>Noah Lombardozzi</dc:creator>
  <cp:lastModifiedBy>Noah T. Lombardozzi</cp:lastModifiedBy>
  <cp:revision>1</cp:revision>
  <dcterms:created xsi:type="dcterms:W3CDTF">2022-12-09T15:13:18Z</dcterms:created>
  <dcterms:modified xsi:type="dcterms:W3CDTF">2024-02-05T17:34:55Z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