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k-KZ" dirty="0" smtClean="0">
                <a:latin typeface="Bahnschrift Light" panose="020B0502040204020203" pitchFamily="34" charset="0"/>
              </a:rPr>
              <a:t>Сайттың картасы</a:t>
            </a: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628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Web-</a:t>
            </a:r>
            <a:r>
              <a:rPr lang="ru-RU" dirty="0"/>
              <a:t>сайт </a:t>
            </a:r>
            <a:r>
              <a:rPr lang="ru-RU" dirty="0" err="1"/>
              <a:t>дегеніміз</a:t>
            </a:r>
            <a:r>
              <a:rPr lang="ru-RU" dirty="0"/>
              <a:t> - </a:t>
            </a:r>
            <a:r>
              <a:rPr lang="ru-RU" dirty="0" err="1"/>
              <a:t>дизайндары</a:t>
            </a:r>
            <a:r>
              <a:rPr lang="ru-RU" dirty="0"/>
              <a:t> </a:t>
            </a:r>
            <a:r>
              <a:rPr lang="ru-RU" dirty="0" err="1"/>
              <a:t>қайталанған</a:t>
            </a:r>
            <a:r>
              <a:rPr lang="ru-RU" dirty="0"/>
              <a:t> </a:t>
            </a:r>
            <a:r>
              <a:rPr lang="en-US" dirty="0"/>
              <a:t>web-</a:t>
            </a:r>
            <a:r>
              <a:rPr lang="ru-RU" dirty="0" err="1"/>
              <a:t>парақтардың</a:t>
            </a:r>
            <a:r>
              <a:rPr lang="ru-RU" dirty="0"/>
              <a:t> </a:t>
            </a:r>
            <a:r>
              <a:rPr lang="ru-RU" dirty="0" err="1"/>
              <a:t>навигациялық</a:t>
            </a:r>
            <a:r>
              <a:rPr lang="ru-RU" dirty="0"/>
              <a:t>, </a:t>
            </a:r>
            <a:r>
              <a:rPr lang="ru-RU" dirty="0" err="1"/>
              <a:t>физикалық</a:t>
            </a:r>
            <a:r>
              <a:rPr lang="ru-RU" dirty="0"/>
              <a:t> </a:t>
            </a:r>
            <a:r>
              <a:rPr lang="ru-RU" dirty="0" err="1"/>
              <a:t>және</a:t>
            </a:r>
            <a:r>
              <a:rPr lang="ru-RU" dirty="0"/>
              <a:t> </a:t>
            </a:r>
            <a:r>
              <a:rPr lang="ru-RU" dirty="0" err="1"/>
              <a:t>мағыналық</a:t>
            </a:r>
            <a:r>
              <a:rPr lang="ru-RU" dirty="0"/>
              <a:t> </a:t>
            </a:r>
            <a:r>
              <a:rPr lang="ru-RU" dirty="0" err="1"/>
              <a:t>жағынан</a:t>
            </a:r>
            <a:r>
              <a:rPr lang="ru-RU" dirty="0"/>
              <a:t> да </a:t>
            </a:r>
            <a:r>
              <a:rPr lang="ru-RU" dirty="0" err="1"/>
              <a:t>бір</a:t>
            </a:r>
            <a:r>
              <a:rPr lang="ru-RU" dirty="0"/>
              <a:t> </a:t>
            </a:r>
            <a:r>
              <a:rPr lang="ru-RU" dirty="0" err="1"/>
              <a:t>серверде</a:t>
            </a:r>
            <a:r>
              <a:rPr lang="ru-RU" dirty="0"/>
              <a:t> </a:t>
            </a:r>
            <a:r>
              <a:rPr lang="ru-RU" dirty="0" err="1"/>
              <a:t>біріккен</a:t>
            </a:r>
            <a:r>
              <a:rPr lang="ru-RU" dirty="0"/>
              <a:t> </a:t>
            </a:r>
            <a:r>
              <a:rPr lang="ru-RU" dirty="0" err="1"/>
              <a:t>жиынтығы</a:t>
            </a:r>
            <a:r>
              <a:rPr lang="ru-RU" dirty="0" smtClean="0"/>
              <a:t>.</a:t>
            </a:r>
          </a:p>
          <a:p>
            <a:r>
              <a:rPr lang="ru-RU" dirty="0" err="1"/>
              <a:t>Дайын</a:t>
            </a:r>
            <a:r>
              <a:rPr lang="ru-RU" dirty="0"/>
              <a:t> </a:t>
            </a:r>
            <a:r>
              <a:rPr lang="ru-RU" dirty="0" err="1"/>
              <a:t>материалдардың</a:t>
            </a:r>
            <a:r>
              <a:rPr lang="ru-RU" dirty="0"/>
              <a:t> </a:t>
            </a:r>
            <a:r>
              <a:rPr lang="ru-RU" dirty="0" err="1"/>
              <a:t>web-сайтта</a:t>
            </a:r>
            <a:r>
              <a:rPr lang="ru-RU" dirty="0"/>
              <a:t> </a:t>
            </a:r>
            <a:r>
              <a:rPr lang="ru-RU" dirty="0" err="1"/>
              <a:t>орналасуын</a:t>
            </a:r>
            <a:r>
              <a:rPr lang="ru-RU" dirty="0"/>
              <a:t> </a:t>
            </a:r>
            <a:r>
              <a:rPr lang="ru-RU" dirty="0" err="1"/>
              <a:t>web-басылым</a:t>
            </a:r>
            <a:r>
              <a:rPr lang="ru-RU" dirty="0"/>
              <a:t> </a:t>
            </a:r>
            <a:r>
              <a:rPr lang="ru-RU" dirty="0" err="1"/>
              <a:t>немесе</a:t>
            </a:r>
            <a:r>
              <a:rPr lang="ru-RU" dirty="0"/>
              <a:t> </a:t>
            </a:r>
            <a:r>
              <a:rPr lang="ru-RU" dirty="0" err="1"/>
              <a:t>web</a:t>
            </a:r>
            <a:r>
              <a:rPr lang="ru-RU" dirty="0"/>
              <a:t>-публикация </a:t>
            </a:r>
            <a:r>
              <a:rPr lang="ru-RU" dirty="0" err="1"/>
              <a:t>деп</a:t>
            </a:r>
            <a:r>
              <a:rPr lang="ru-RU" dirty="0"/>
              <a:t> </a:t>
            </a:r>
            <a:r>
              <a:rPr lang="ru-RU" dirty="0" err="1"/>
              <a:t>атайды</a:t>
            </a:r>
            <a:r>
              <a:rPr lang="ru-RU" dirty="0" smtClean="0"/>
              <a:t>.</a:t>
            </a:r>
          </a:p>
          <a:p>
            <a:r>
              <a:rPr lang="en-US" dirty="0"/>
              <a:t>Web-</a:t>
            </a:r>
            <a:r>
              <a:rPr lang="ru-RU" dirty="0" err="1"/>
              <a:t>сайттың</a:t>
            </a:r>
            <a:r>
              <a:rPr lang="ru-RU" dirty="0"/>
              <a:t> </a:t>
            </a:r>
            <a:r>
              <a:rPr lang="ru-RU" dirty="0" err="1"/>
              <a:t>дербес</a:t>
            </a:r>
            <a:r>
              <a:rPr lang="ru-RU" dirty="0"/>
              <a:t> </a:t>
            </a:r>
            <a:r>
              <a:rPr lang="ru-RU" dirty="0" err="1"/>
              <a:t>бөлігін</a:t>
            </a:r>
            <a:r>
              <a:rPr lang="ru-RU" dirty="0"/>
              <a:t>, </a:t>
            </a:r>
            <a:r>
              <a:rPr lang="en-US" dirty="0"/>
              <a:t>URL </a:t>
            </a:r>
            <a:r>
              <a:rPr lang="ru-RU" dirty="0" err="1"/>
              <a:t>адреспен</a:t>
            </a:r>
            <a:r>
              <a:rPr lang="ru-RU" dirty="0"/>
              <a:t> </a:t>
            </a:r>
            <a:r>
              <a:rPr lang="ru-RU" dirty="0" err="1"/>
              <a:t>қамтылған</a:t>
            </a:r>
            <a:r>
              <a:rPr lang="ru-RU" dirty="0"/>
              <a:t> </a:t>
            </a:r>
            <a:r>
              <a:rPr lang="ru-RU" dirty="0" err="1"/>
              <a:t>қүжатты</a:t>
            </a:r>
            <a:r>
              <a:rPr lang="ru-RU" dirty="0"/>
              <a:t> </a:t>
            </a:r>
            <a:r>
              <a:rPr lang="en-US" dirty="0"/>
              <a:t>web-</a:t>
            </a:r>
            <a:r>
              <a:rPr lang="ru-RU" dirty="0" err="1"/>
              <a:t>парақ</a:t>
            </a:r>
            <a:r>
              <a:rPr lang="ru-RU" dirty="0"/>
              <a:t> </a:t>
            </a:r>
            <a:r>
              <a:rPr lang="ru-RU" dirty="0" err="1"/>
              <a:t>деп</a:t>
            </a:r>
            <a:r>
              <a:rPr lang="ru-RU" dirty="0"/>
              <a:t> </a:t>
            </a:r>
            <a:r>
              <a:rPr lang="ru-RU" dirty="0" err="1"/>
              <a:t>атаймыз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16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Сайт </a:t>
            </a:r>
            <a:r>
              <a:rPr lang="ru-RU" dirty="0" err="1"/>
              <a:t>картасы</a:t>
            </a:r>
            <a:r>
              <a:rPr lang="ru-RU" dirty="0"/>
              <a:t> </a:t>
            </a:r>
            <a:r>
              <a:rPr lang="ru-RU" dirty="0" err="1"/>
              <a:t>дегеніміз</a:t>
            </a:r>
            <a:r>
              <a:rPr lang="ru-RU" dirty="0"/>
              <a:t> не?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Сайт </a:t>
            </a:r>
            <a:r>
              <a:rPr lang="ru-RU" dirty="0" err="1"/>
              <a:t>картасы-барлық</a:t>
            </a:r>
            <a:r>
              <a:rPr lang="ru-RU" dirty="0"/>
              <a:t> </a:t>
            </a:r>
            <a:r>
              <a:rPr lang="ru-RU" dirty="0" err="1"/>
              <a:t>бөлімдерді</a:t>
            </a:r>
            <a:r>
              <a:rPr lang="ru-RU" dirty="0"/>
              <a:t>, </a:t>
            </a:r>
            <a:r>
              <a:rPr lang="ru-RU" dirty="0" err="1"/>
              <a:t>бөлімдерді</a:t>
            </a:r>
            <a:r>
              <a:rPr lang="ru-RU" dirty="0"/>
              <a:t> </a:t>
            </a:r>
            <a:r>
              <a:rPr lang="ru-RU" dirty="0" err="1"/>
              <a:t>және</a:t>
            </a:r>
            <a:r>
              <a:rPr lang="ru-RU" dirty="0"/>
              <a:t> </a:t>
            </a:r>
            <a:r>
              <a:rPr lang="ru-RU" dirty="0" err="1"/>
              <a:t>ақпаратты</a:t>
            </a:r>
            <a:r>
              <a:rPr lang="ru-RU" dirty="0"/>
              <a:t> </a:t>
            </a:r>
            <a:r>
              <a:rPr lang="ru-RU" dirty="0" err="1"/>
              <a:t>көрсететін</a:t>
            </a:r>
            <a:r>
              <a:rPr lang="ru-RU" dirty="0"/>
              <a:t> </a:t>
            </a:r>
            <a:r>
              <a:rPr lang="ru-RU" dirty="0" err="1"/>
              <a:t>жеке</a:t>
            </a:r>
            <a:r>
              <a:rPr lang="ru-RU" dirty="0"/>
              <a:t> </a:t>
            </a:r>
            <a:r>
              <a:rPr lang="ru-RU" dirty="0" err="1"/>
              <a:t>бетсайтта</a:t>
            </a:r>
            <a:r>
              <a:rPr lang="ru-RU" dirty="0"/>
              <a:t>. </a:t>
            </a:r>
            <a:r>
              <a:rPr lang="ru-RU" dirty="0" err="1"/>
              <a:t>Басқаша</a:t>
            </a:r>
            <a:r>
              <a:rPr lang="ru-RU" dirty="0"/>
              <a:t> </a:t>
            </a:r>
            <a:r>
              <a:rPr lang="ru-RU" dirty="0" err="1"/>
              <a:t>айтқанда</a:t>
            </a:r>
            <a:r>
              <a:rPr lang="ru-RU" dirty="0"/>
              <a:t>, </a:t>
            </a:r>
            <a:r>
              <a:rPr lang="ru-RU" dirty="0" err="1"/>
              <a:t>кітаптың</a:t>
            </a:r>
            <a:r>
              <a:rPr lang="ru-RU" dirty="0"/>
              <a:t> </a:t>
            </a:r>
            <a:r>
              <a:rPr lang="ru-RU" dirty="0" err="1"/>
              <a:t>мазмұнына</a:t>
            </a:r>
            <a:r>
              <a:rPr lang="ru-RU" dirty="0"/>
              <a:t> </a:t>
            </a:r>
            <a:r>
              <a:rPr lang="ru-RU" dirty="0" err="1"/>
              <a:t>ұқсас</a:t>
            </a:r>
            <a:r>
              <a:rPr lang="ru-RU" dirty="0"/>
              <a:t>, </a:t>
            </a:r>
            <a:r>
              <a:rPr lang="ru-RU" dirty="0" err="1"/>
              <a:t>яғни</a:t>
            </a:r>
            <a:r>
              <a:rPr lang="ru-RU" dirty="0"/>
              <a:t> </a:t>
            </a:r>
            <a:r>
              <a:rPr lang="ru-RU" dirty="0" err="1"/>
              <a:t>егер</a:t>
            </a:r>
            <a:r>
              <a:rPr lang="ru-RU" dirty="0"/>
              <a:t> </a:t>
            </a:r>
            <a:r>
              <a:rPr lang="ru-RU" dirty="0" err="1"/>
              <a:t>біз</a:t>
            </a:r>
            <a:r>
              <a:rPr lang="ru-RU" dirty="0"/>
              <a:t> </a:t>
            </a:r>
            <a:r>
              <a:rPr lang="ru-RU" dirty="0" err="1"/>
              <a:t>білсек</a:t>
            </a:r>
            <a:r>
              <a:rPr lang="ru-RU" dirty="0"/>
              <a:t>. </a:t>
            </a:r>
            <a:r>
              <a:rPr lang="ru-RU" dirty="0" err="1"/>
              <a:t>кітап</a:t>
            </a:r>
            <a:r>
              <a:rPr lang="ru-RU" dirty="0"/>
              <a:t> не </a:t>
            </a:r>
            <a:r>
              <a:rPr lang="ru-RU" dirty="0" err="1"/>
              <a:t>туралы</a:t>
            </a:r>
            <a:r>
              <a:rPr lang="ru-RU" dirty="0"/>
              <a:t>, </a:t>
            </a:r>
            <a:r>
              <a:rPr lang="ru-RU" dirty="0" err="1"/>
              <a:t>мазмұнын</a:t>
            </a:r>
            <a:r>
              <a:rPr lang="ru-RU" dirty="0"/>
              <a:t> </a:t>
            </a:r>
            <a:r>
              <a:rPr lang="ru-RU" dirty="0" err="1"/>
              <a:t>қарап</a:t>
            </a:r>
            <a:r>
              <a:rPr lang="ru-RU" dirty="0"/>
              <a:t>, </a:t>
            </a:r>
            <a:r>
              <a:rPr lang="ru-RU" dirty="0" err="1"/>
              <a:t>біз</a:t>
            </a:r>
            <a:r>
              <a:rPr lang="ru-RU" dirty="0"/>
              <a:t> </a:t>
            </a:r>
            <a:r>
              <a:rPr lang="ru-RU" dirty="0" err="1"/>
              <a:t>қандай</a:t>
            </a:r>
            <a:r>
              <a:rPr lang="ru-RU" dirty="0"/>
              <a:t> </a:t>
            </a:r>
            <a:r>
              <a:rPr lang="ru-RU" dirty="0" err="1"/>
              <a:t>ақпарат</a:t>
            </a:r>
            <a:r>
              <a:rPr lang="ru-RU" dirty="0"/>
              <a:t> </a:t>
            </a:r>
            <a:r>
              <a:rPr lang="ru-RU" dirty="0" err="1"/>
              <a:t>алуға</a:t>
            </a:r>
            <a:r>
              <a:rPr lang="ru-RU" dirty="0"/>
              <a:t> </a:t>
            </a:r>
            <a:r>
              <a:rPr lang="ru-RU" dirty="0" err="1"/>
              <a:t>болатындығын</a:t>
            </a:r>
            <a:r>
              <a:rPr lang="ru-RU" dirty="0"/>
              <a:t> </a:t>
            </a:r>
            <a:r>
              <a:rPr lang="ru-RU" dirty="0" err="1"/>
              <a:t>біле</a:t>
            </a:r>
            <a:r>
              <a:rPr lang="ru-RU" dirty="0"/>
              <a:t> </a:t>
            </a:r>
            <a:r>
              <a:rPr lang="ru-RU" dirty="0" err="1"/>
              <a:t>аламызСайт</a:t>
            </a:r>
            <a:r>
              <a:rPr lang="ru-RU" dirty="0"/>
              <a:t> </a:t>
            </a:r>
            <a:r>
              <a:rPr lang="ru-RU" dirty="0" err="1"/>
              <a:t>картасы</a:t>
            </a:r>
            <a:r>
              <a:rPr lang="ru-RU" dirty="0"/>
              <a:t> </a:t>
            </a:r>
            <a:r>
              <a:rPr lang="ru-RU" dirty="0" err="1"/>
              <a:t>бойынша</a:t>
            </a:r>
            <a:r>
              <a:rPr lang="ru-RU" dirty="0"/>
              <a:t> </a:t>
            </a:r>
            <a:r>
              <a:rPr lang="ru-RU" dirty="0" err="1"/>
              <a:t>сайттан</a:t>
            </a:r>
            <a:r>
              <a:rPr lang="ru-RU" dirty="0"/>
              <a:t> </a:t>
            </a:r>
            <a:r>
              <a:rPr lang="ru-RU" dirty="0" err="1"/>
              <a:t>алыңыз.ВИКС:Сайт</a:t>
            </a:r>
            <a:r>
              <a:rPr lang="ru-RU" dirty="0"/>
              <a:t> </a:t>
            </a:r>
            <a:r>
              <a:rPr lang="ru-RU" dirty="0" err="1"/>
              <a:t>картасының</a:t>
            </a:r>
            <a:r>
              <a:rPr lang="ru-RU" dirty="0"/>
              <a:t> </a:t>
            </a:r>
            <a:r>
              <a:rPr lang="ru-RU" dirty="0" err="1"/>
              <a:t>екі</a:t>
            </a:r>
            <a:r>
              <a:rPr lang="ru-RU" dirty="0"/>
              <a:t> </a:t>
            </a:r>
            <a:r>
              <a:rPr lang="ru-RU" dirty="0" err="1"/>
              <a:t>негізгі</a:t>
            </a:r>
            <a:r>
              <a:rPr lang="ru-RU" dirty="0"/>
              <a:t> форматы бар:</a:t>
            </a:r>
            <a:r>
              <a:rPr lang="en-US" dirty="0"/>
              <a:t>HTML </a:t>
            </a:r>
            <a:r>
              <a:rPr lang="ru-RU" dirty="0"/>
              <a:t>Сайт </a:t>
            </a:r>
            <a:r>
              <a:rPr lang="ru-RU" dirty="0" err="1" smtClean="0"/>
              <a:t>картасы</a:t>
            </a:r>
            <a:r>
              <a:rPr lang="en-US" dirty="0" smtClean="0"/>
              <a:t>, XML </a:t>
            </a:r>
            <a:r>
              <a:rPr lang="ru-RU" dirty="0"/>
              <a:t>Сайт </a:t>
            </a:r>
            <a:r>
              <a:rPr lang="ru-RU" dirty="0" err="1"/>
              <a:t>картасы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019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Сайт </a:t>
            </a:r>
            <a:r>
              <a:rPr lang="ru-RU" dirty="0" err="1"/>
              <a:t>құрастырушылар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Веб </a:t>
            </a:r>
            <a:r>
              <a:rPr lang="ru-RU" dirty="0"/>
              <a:t>- сайт </a:t>
            </a:r>
            <a:r>
              <a:rPr lang="ru-RU" dirty="0" err="1"/>
              <a:t>жасаушылар-бұл</a:t>
            </a:r>
            <a:r>
              <a:rPr lang="ru-RU" dirty="0"/>
              <a:t> </a:t>
            </a:r>
            <a:r>
              <a:rPr lang="ru-RU" dirty="0" err="1"/>
              <a:t>толық</a:t>
            </a:r>
            <a:r>
              <a:rPr lang="ru-RU" dirty="0"/>
              <a:t> </a:t>
            </a:r>
            <a:r>
              <a:rPr lang="ru-RU" dirty="0" err="1"/>
              <a:t>жұмыс</a:t>
            </a:r>
            <a:r>
              <a:rPr lang="ru-RU" dirty="0"/>
              <a:t> </a:t>
            </a:r>
            <a:r>
              <a:rPr lang="ru-RU" dirty="0" err="1"/>
              <a:t>істейтін</a:t>
            </a:r>
            <a:r>
              <a:rPr lang="ru-RU" dirty="0"/>
              <a:t> веб-</a:t>
            </a:r>
            <a:r>
              <a:rPr lang="ru-RU" dirty="0" err="1"/>
              <a:t>сайтты</a:t>
            </a:r>
            <a:r>
              <a:rPr lang="ru-RU" dirty="0"/>
              <a:t> </a:t>
            </a:r>
            <a:r>
              <a:rPr lang="ru-RU" dirty="0" err="1"/>
              <a:t>желіде</a:t>
            </a:r>
            <a:r>
              <a:rPr lang="ru-RU" dirty="0"/>
              <a:t> </a:t>
            </a:r>
            <a:r>
              <a:rPr lang="ru-RU" dirty="0" err="1"/>
              <a:t>құруға</a:t>
            </a:r>
            <a:r>
              <a:rPr lang="ru-RU" dirty="0"/>
              <a:t> </a:t>
            </a:r>
            <a:r>
              <a:rPr lang="ru-RU" dirty="0" err="1"/>
              <a:t>мүмкіндік</a:t>
            </a:r>
            <a:r>
              <a:rPr lang="ru-RU" dirty="0"/>
              <a:t> </a:t>
            </a:r>
            <a:r>
              <a:rPr lang="ru-RU" dirty="0" err="1"/>
              <a:t>беретін</a:t>
            </a:r>
            <a:r>
              <a:rPr lang="ru-RU" dirty="0"/>
              <a:t> </a:t>
            </a:r>
            <a:r>
              <a:rPr lang="ru-RU" dirty="0" err="1"/>
              <a:t>жүйелер.Сайт</a:t>
            </a:r>
            <a:r>
              <a:rPr lang="ru-RU" dirty="0"/>
              <a:t> </a:t>
            </a:r>
            <a:r>
              <a:rPr lang="ru-RU" dirty="0" err="1"/>
              <a:t>дизайнерінің</a:t>
            </a:r>
            <a:r>
              <a:rPr lang="ru-RU" dirty="0"/>
              <a:t> </a:t>
            </a:r>
            <a:r>
              <a:rPr lang="ru-RU" dirty="0" err="1"/>
              <a:t>көмегімен</a:t>
            </a:r>
            <a:r>
              <a:rPr lang="ru-RU" dirty="0"/>
              <a:t> </a:t>
            </a:r>
            <a:r>
              <a:rPr lang="ru-RU" dirty="0" err="1"/>
              <a:t>жасалған</a:t>
            </a:r>
            <a:r>
              <a:rPr lang="ru-RU" dirty="0"/>
              <a:t> </a:t>
            </a:r>
            <a:r>
              <a:rPr lang="ru-RU" dirty="0" err="1"/>
              <a:t>жобалар</a:t>
            </a:r>
            <a:r>
              <a:rPr lang="ru-RU" dirty="0"/>
              <a:t> </a:t>
            </a:r>
            <a:r>
              <a:rPr lang="ru-RU" dirty="0" err="1"/>
              <a:t>жоғары</a:t>
            </a:r>
            <a:r>
              <a:rPr lang="ru-RU" dirty="0"/>
              <a:t> </a:t>
            </a:r>
            <a:r>
              <a:rPr lang="ru-RU" dirty="0" err="1"/>
              <a:t>деңгейде</a:t>
            </a:r>
            <a:r>
              <a:rPr lang="ru-RU" dirty="0"/>
              <a:t> </a:t>
            </a:r>
            <a:r>
              <a:rPr lang="ru-RU" dirty="0" err="1"/>
              <a:t>қамтамасыз</a:t>
            </a:r>
            <a:r>
              <a:rPr lang="ru-RU" dirty="0"/>
              <a:t> </a:t>
            </a:r>
            <a:r>
              <a:rPr lang="ru-RU" dirty="0" err="1"/>
              <a:t>етіледіқауіпсіздік</a:t>
            </a:r>
            <a:r>
              <a:rPr lang="ru-RU" dirty="0"/>
              <a:t>, </a:t>
            </a:r>
            <a:r>
              <a:rPr lang="ru-RU" dirty="0" err="1"/>
              <a:t>атап</a:t>
            </a:r>
            <a:r>
              <a:rPr lang="ru-RU" dirty="0"/>
              <a:t> </a:t>
            </a:r>
            <a:r>
              <a:rPr lang="ru-RU" dirty="0" err="1"/>
              <a:t>айтқанда</a:t>
            </a:r>
            <a:r>
              <a:rPr lang="ru-RU" dirty="0"/>
              <a:t>, </a:t>
            </a:r>
            <a:r>
              <a:rPr lang="ru-RU" dirty="0" err="1"/>
              <a:t>қызметке</a:t>
            </a:r>
            <a:r>
              <a:rPr lang="ru-RU" dirty="0"/>
              <a:t> </a:t>
            </a:r>
            <a:r>
              <a:rPr lang="ru-RU" dirty="0" err="1"/>
              <a:t>түрлі</a:t>
            </a:r>
            <a:r>
              <a:rPr lang="ru-RU" dirty="0"/>
              <a:t> </a:t>
            </a:r>
            <a:r>
              <a:rPr lang="ru-RU" dirty="0" err="1"/>
              <a:t>шабуылдардан</a:t>
            </a:r>
            <a:r>
              <a:rPr lang="ru-RU" dirty="0"/>
              <a:t> </a:t>
            </a:r>
            <a:r>
              <a:rPr lang="ru-RU" dirty="0" err="1"/>
              <a:t>қорғау,жеке</a:t>
            </a:r>
            <a:r>
              <a:rPr lang="ru-RU" dirty="0"/>
              <a:t> </a:t>
            </a:r>
            <a:r>
              <a:rPr lang="ru-RU" dirty="0" err="1"/>
              <a:t>ресурстар</a:t>
            </a:r>
            <a:r>
              <a:rPr lang="ru-RU" dirty="0"/>
              <a:t> </a:t>
            </a:r>
            <a:r>
              <a:rPr lang="ru-RU" dirty="0" err="1"/>
              <a:t>және</a:t>
            </a:r>
            <a:r>
              <a:rPr lang="ru-RU" dirty="0"/>
              <a:t> </a:t>
            </a:r>
            <a:r>
              <a:rPr lang="ru-RU" dirty="0" err="1"/>
              <a:t>вирустар</a:t>
            </a:r>
            <a:r>
              <a:rPr lang="ru-RU" dirty="0"/>
              <a:t>. Сайт </a:t>
            </a:r>
            <a:r>
              <a:rPr lang="ru-RU" dirty="0" err="1"/>
              <a:t>құрастырушылардың</a:t>
            </a:r>
            <a:r>
              <a:rPr lang="ru-RU" dirty="0"/>
              <a:t> </a:t>
            </a:r>
            <a:r>
              <a:rPr lang="ru-RU" dirty="0" err="1"/>
              <a:t>көптеген</a:t>
            </a:r>
            <a:r>
              <a:rPr lang="ru-RU" dirty="0"/>
              <a:t> </a:t>
            </a:r>
            <a:r>
              <a:rPr lang="ru-RU" dirty="0" err="1"/>
              <a:t>түрлері</a:t>
            </a:r>
            <a:r>
              <a:rPr lang="ru-RU" dirty="0"/>
              <a:t> бар, </a:t>
            </a:r>
            <a:r>
              <a:rPr lang="ru-RU" dirty="0" err="1"/>
              <a:t>атап</a:t>
            </a:r>
            <a:r>
              <a:rPr lang="ru-RU" dirty="0"/>
              <a:t> </a:t>
            </a:r>
            <a:r>
              <a:rPr lang="ru-RU" dirty="0" err="1"/>
              <a:t>айтқанда</a:t>
            </a:r>
            <a:r>
              <a:rPr lang="en-US" dirty="0" err="1"/>
              <a:t>uKit</a:t>
            </a:r>
            <a:r>
              <a:rPr lang="en-US" dirty="0"/>
              <a:t>, </a:t>
            </a:r>
            <a:r>
              <a:rPr lang="en-US" dirty="0" err="1"/>
              <a:t>uCoz</a:t>
            </a:r>
            <a:r>
              <a:rPr lang="en-US" dirty="0"/>
              <a:t>, </a:t>
            </a:r>
            <a:r>
              <a:rPr lang="en-US" dirty="0" err="1"/>
              <a:t>Ucraft</a:t>
            </a:r>
            <a:r>
              <a:rPr lang="en-US" dirty="0"/>
              <a:t>, </a:t>
            </a:r>
            <a:r>
              <a:rPr lang="en-US" dirty="0" err="1"/>
              <a:t>Wix</a:t>
            </a:r>
            <a:r>
              <a:rPr lang="en-US" dirty="0"/>
              <a:t>, </a:t>
            </a:r>
            <a:r>
              <a:rPr lang="en-US" dirty="0" err="1"/>
              <a:t>Tilda</a:t>
            </a:r>
            <a:r>
              <a:rPr lang="en-US" dirty="0"/>
              <a:t>, </a:t>
            </a:r>
            <a:r>
              <a:rPr lang="en-US" dirty="0" err="1"/>
              <a:t>Umi</a:t>
            </a:r>
            <a:r>
              <a:rPr lang="en-US" dirty="0"/>
              <a:t>, </a:t>
            </a:r>
            <a:r>
              <a:rPr lang="en-US" dirty="0" err="1"/>
              <a:t>Flexbe</a:t>
            </a:r>
            <a:r>
              <a:rPr lang="en-US" dirty="0"/>
              <a:t>, a 5, Setup, Net house </a:t>
            </a:r>
            <a:r>
              <a:rPr lang="ru-RU" dirty="0" err="1"/>
              <a:t>және</a:t>
            </a:r>
            <a:r>
              <a:rPr lang="ru-RU" dirty="0"/>
              <a:t> </a:t>
            </a:r>
            <a:r>
              <a:rPr lang="ru-RU" dirty="0" err="1"/>
              <a:t>басқалары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219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WIX </a:t>
            </a:r>
            <a:r>
              <a:rPr lang="ru-RU" dirty="0" err="1"/>
              <a:t>дегеніміз</a:t>
            </a:r>
            <a:r>
              <a:rPr lang="ru-RU" dirty="0"/>
              <a:t> не?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Wix.com </a:t>
            </a:r>
            <a:r>
              <a:rPr lang="ru-RU" dirty="0" err="1"/>
              <a:t>бұл</a:t>
            </a:r>
            <a:r>
              <a:rPr lang="ru-RU" dirty="0"/>
              <a:t> </a:t>
            </a:r>
            <a:r>
              <a:rPr lang="ru-RU" dirty="0" err="1"/>
              <a:t>пайдаланушылар</a:t>
            </a:r>
            <a:r>
              <a:rPr lang="ru-RU" dirty="0"/>
              <a:t> </a:t>
            </a:r>
            <a:r>
              <a:rPr lang="ru-RU" dirty="0" err="1"/>
              <a:t>арасында</a:t>
            </a:r>
            <a:r>
              <a:rPr lang="ru-RU" dirty="0"/>
              <a:t> </a:t>
            </a:r>
            <a:r>
              <a:rPr lang="ru-RU" dirty="0" err="1"/>
              <a:t>танымал</a:t>
            </a:r>
            <a:r>
              <a:rPr lang="ru-RU" dirty="0"/>
              <a:t> </a:t>
            </a:r>
            <a:r>
              <a:rPr lang="ru-RU" dirty="0" err="1"/>
              <a:t>бұлтты</a:t>
            </a:r>
            <a:r>
              <a:rPr lang="ru-RU" dirty="0"/>
              <a:t> платформа. </a:t>
            </a:r>
            <a:r>
              <a:rPr lang="en-US" dirty="0" err="1"/>
              <a:t>Wix</a:t>
            </a:r>
            <a:r>
              <a:rPr lang="en-US" dirty="0"/>
              <a:t> website builder </a:t>
            </a:r>
            <a:r>
              <a:rPr lang="ru-RU" dirty="0" err="1"/>
              <a:t>көмегімен</a:t>
            </a:r>
            <a:r>
              <a:rPr lang="ru-RU" dirty="0"/>
              <a:t> </a:t>
            </a:r>
            <a:r>
              <a:rPr lang="ru-RU" dirty="0" err="1"/>
              <a:t>сіз</a:t>
            </a:r>
            <a:r>
              <a:rPr lang="ru-RU" dirty="0"/>
              <a:t> </a:t>
            </a:r>
            <a:r>
              <a:rPr lang="ru-RU" dirty="0" err="1"/>
              <a:t>өзіңізді</a:t>
            </a:r>
            <a:r>
              <a:rPr lang="ru-RU" dirty="0"/>
              <a:t> </a:t>
            </a:r>
            <a:r>
              <a:rPr lang="ru-RU" dirty="0" err="1"/>
              <a:t>оңай</a:t>
            </a:r>
            <a:r>
              <a:rPr lang="ru-RU" dirty="0"/>
              <a:t> </a:t>
            </a:r>
            <a:r>
              <a:rPr lang="ru-RU" dirty="0" err="1"/>
              <a:t>жасай</a:t>
            </a:r>
            <a:r>
              <a:rPr lang="ru-RU" dirty="0"/>
              <a:t> </a:t>
            </a:r>
            <a:r>
              <a:rPr lang="ru-RU" dirty="0" err="1"/>
              <a:t>аласызвеб</a:t>
            </a:r>
            <a:r>
              <a:rPr lang="ru-RU" dirty="0"/>
              <a:t>-сайт. </a:t>
            </a:r>
            <a:r>
              <a:rPr lang="en-US" dirty="0" err="1"/>
              <a:t>Wix</a:t>
            </a:r>
            <a:r>
              <a:rPr lang="en-US" dirty="0"/>
              <a:t> website builder-</a:t>
            </a:r>
            <a:r>
              <a:rPr lang="ru-RU" dirty="0"/>
              <a:t>де веб - сайт </a:t>
            </a:r>
            <a:r>
              <a:rPr lang="ru-RU" dirty="0" err="1"/>
              <a:t>құру</a:t>
            </a:r>
            <a:r>
              <a:rPr lang="ru-RU" dirty="0"/>
              <a:t> </a:t>
            </a:r>
            <a:r>
              <a:rPr lang="ru-RU" dirty="0" err="1"/>
              <a:t>қызықты</a:t>
            </a:r>
            <a:r>
              <a:rPr lang="ru-RU" dirty="0"/>
              <a:t>, </a:t>
            </a:r>
            <a:r>
              <a:rPr lang="ru-RU" dirty="0" err="1"/>
              <a:t>ыңғайлы</a:t>
            </a:r>
            <a:r>
              <a:rPr lang="ru-RU" dirty="0"/>
              <a:t> </a:t>
            </a:r>
            <a:r>
              <a:rPr lang="ru-RU" dirty="0" err="1"/>
              <a:t>және</a:t>
            </a:r>
            <a:r>
              <a:rPr lang="ru-RU" dirty="0"/>
              <a:t> </a:t>
            </a:r>
            <a:r>
              <a:rPr lang="ru-RU" dirty="0" err="1"/>
              <a:t>ақысыз</a:t>
            </a:r>
            <a:r>
              <a:rPr lang="ru-RU" dirty="0"/>
              <a:t>.</a:t>
            </a:r>
            <a:r>
              <a:rPr lang="en-US" dirty="0" err="1"/>
              <a:t>Wix</a:t>
            </a:r>
            <a:r>
              <a:rPr lang="en-US" dirty="0"/>
              <a:t> </a:t>
            </a:r>
            <a:r>
              <a:rPr lang="ru-RU" dirty="0" err="1"/>
              <a:t>жүздеген</a:t>
            </a:r>
            <a:r>
              <a:rPr lang="ru-RU" dirty="0"/>
              <a:t> </a:t>
            </a:r>
            <a:r>
              <a:rPr lang="ru-RU" dirty="0" err="1"/>
              <a:t>теңшелетін</a:t>
            </a:r>
            <a:r>
              <a:rPr lang="ru-RU" dirty="0"/>
              <a:t> </a:t>
            </a:r>
            <a:r>
              <a:rPr lang="ru-RU" dirty="0" err="1"/>
              <a:t>нұсқаларды</a:t>
            </a:r>
            <a:r>
              <a:rPr lang="ru-RU" dirty="0"/>
              <a:t> </a:t>
            </a:r>
            <a:r>
              <a:rPr lang="ru-RU" dirty="0" err="1"/>
              <a:t>ұсынадывеб</a:t>
            </a:r>
            <a:r>
              <a:rPr lang="ru-RU" dirty="0"/>
              <a:t>-сайт </a:t>
            </a:r>
            <a:r>
              <a:rPr lang="ru-RU" dirty="0" err="1"/>
              <a:t>шаблондары</a:t>
            </a:r>
            <a:r>
              <a:rPr lang="ru-RU" dirty="0"/>
              <a:t> </a:t>
            </a:r>
            <a:r>
              <a:rPr lang="ru-RU" dirty="0" err="1"/>
              <a:t>және</a:t>
            </a:r>
            <a:r>
              <a:rPr lang="ru-RU" dirty="0"/>
              <a:t> </a:t>
            </a:r>
            <a:r>
              <a:rPr lang="ru-RU" dirty="0" err="1"/>
              <a:t>қолданбаларды</a:t>
            </a:r>
            <a:r>
              <a:rPr lang="ru-RU" dirty="0"/>
              <a:t>, </a:t>
            </a:r>
            <a:r>
              <a:rPr lang="ru-RU" dirty="0" err="1"/>
              <a:t>графиканы</a:t>
            </a:r>
            <a:r>
              <a:rPr lang="ru-RU" dirty="0"/>
              <a:t>, </a:t>
            </a:r>
            <a:r>
              <a:rPr lang="ru-RU" dirty="0" err="1"/>
              <a:t>сурет</a:t>
            </a:r>
            <a:r>
              <a:rPr lang="ru-RU" dirty="0"/>
              <a:t> </a:t>
            </a:r>
            <a:r>
              <a:rPr lang="ru-RU" dirty="0" err="1"/>
              <a:t>галереяларын</a:t>
            </a:r>
            <a:r>
              <a:rPr lang="ru-RU" dirty="0"/>
              <a:t>, </a:t>
            </a:r>
            <a:r>
              <a:rPr lang="ru-RU" dirty="0" err="1"/>
              <a:t>бейнелерді</a:t>
            </a:r>
            <a:r>
              <a:rPr lang="ru-RU" dirty="0"/>
              <a:t>, </a:t>
            </a:r>
            <a:r>
              <a:rPr lang="ru-RU" dirty="0" err="1"/>
              <a:t>қаріптерді</a:t>
            </a:r>
            <a:r>
              <a:rPr lang="ru-RU" dirty="0"/>
              <a:t> </a:t>
            </a:r>
            <a:r>
              <a:rPr lang="ru-RU" dirty="0" err="1"/>
              <a:t>және</a:t>
            </a:r>
            <a:r>
              <a:rPr lang="ru-RU" dirty="0"/>
              <a:t> т. б. </a:t>
            </a:r>
            <a:r>
              <a:rPr lang="ru-RU" dirty="0" err="1"/>
              <a:t>қамтитын</a:t>
            </a:r>
            <a:r>
              <a:rPr lang="ru-RU" dirty="0"/>
              <a:t> </a:t>
            </a:r>
            <a:r>
              <a:rPr lang="ru-RU" dirty="0" err="1"/>
              <a:t>сүйреп</a:t>
            </a:r>
            <a:r>
              <a:rPr lang="ru-RU" dirty="0"/>
              <a:t> </a:t>
            </a:r>
            <a:r>
              <a:rPr lang="ru-RU" dirty="0" err="1"/>
              <a:t>апаруға</a:t>
            </a:r>
            <a:r>
              <a:rPr lang="ru-RU" dirty="0"/>
              <a:t> </a:t>
            </a:r>
            <a:r>
              <a:rPr lang="ru-RU" dirty="0" err="1"/>
              <a:t>болатын</a:t>
            </a:r>
            <a:r>
              <a:rPr lang="ru-RU" dirty="0"/>
              <a:t> </a:t>
            </a:r>
            <a:r>
              <a:rPr lang="en-US" dirty="0"/>
              <a:t>HTML5 </a:t>
            </a:r>
            <a:r>
              <a:rPr lang="ru-RU" dirty="0" err="1"/>
              <a:t>редакторытағы</a:t>
            </a:r>
            <a:r>
              <a:rPr lang="ru-RU" dirty="0"/>
              <a:t> </a:t>
            </a:r>
            <a:r>
              <a:rPr lang="ru-RU" dirty="0" err="1"/>
              <a:t>басқалар</a:t>
            </a:r>
            <a:r>
              <a:rPr lang="ru-RU" dirty="0"/>
              <a:t>. </a:t>
            </a:r>
            <a:r>
              <a:rPr lang="ru-RU" dirty="0" err="1"/>
              <a:t>Үлгілер</a:t>
            </a:r>
            <a:r>
              <a:rPr lang="ru-RU" dirty="0"/>
              <a:t> </a:t>
            </a:r>
            <a:r>
              <a:rPr lang="ru-RU" dirty="0" err="1"/>
              <a:t>теңшелетін</a:t>
            </a:r>
            <a:r>
              <a:rPr lang="ru-RU" dirty="0"/>
              <a:t>: </a:t>
            </a:r>
            <a:r>
              <a:rPr lang="ru-RU" dirty="0" err="1"/>
              <a:t>жаңа</a:t>
            </a:r>
            <a:r>
              <a:rPr lang="ru-RU" dirty="0"/>
              <a:t> </a:t>
            </a:r>
            <a:r>
              <a:rPr lang="ru-RU" dirty="0" err="1"/>
              <a:t>мүмкіндіктер</a:t>
            </a:r>
            <a:r>
              <a:rPr lang="ru-RU" dirty="0"/>
              <a:t> мен медиа </a:t>
            </a:r>
            <a:r>
              <a:rPr lang="ru-RU" dirty="0" err="1"/>
              <a:t>қосылады</a:t>
            </a:r>
            <a:r>
              <a:rPr lang="ru-RU" dirty="0"/>
              <a:t>, стиль, </a:t>
            </a:r>
            <a:r>
              <a:rPr lang="ru-RU" dirty="0" err="1"/>
              <a:t>түстер</a:t>
            </a:r>
            <a:r>
              <a:rPr lang="ru-RU" dirty="0"/>
              <a:t>, </a:t>
            </a:r>
            <a:r>
              <a:rPr lang="ru-RU" dirty="0" err="1"/>
              <a:t>мәтіндер</a:t>
            </a:r>
            <a:r>
              <a:rPr lang="ru-RU" dirty="0"/>
              <a:t>, </a:t>
            </a:r>
            <a:r>
              <a:rPr lang="ru-RU" dirty="0" err="1"/>
              <a:t>фондық</a:t>
            </a:r>
            <a:r>
              <a:rPr lang="ru-RU" dirty="0"/>
              <a:t> </a:t>
            </a:r>
            <a:r>
              <a:rPr lang="ru-RU" dirty="0" err="1"/>
              <a:t>суреттер</a:t>
            </a:r>
            <a:r>
              <a:rPr lang="ru-RU" dirty="0"/>
              <a:t>, </a:t>
            </a:r>
            <a:r>
              <a:rPr lang="ru-RU" dirty="0" err="1"/>
              <a:t>түймелер</a:t>
            </a:r>
            <a:r>
              <a:rPr lang="ru-RU" dirty="0"/>
              <a:t> </a:t>
            </a:r>
            <a:r>
              <a:rPr lang="ru-RU" dirty="0" err="1"/>
              <a:t>және</a:t>
            </a:r>
            <a:r>
              <a:rPr lang="ru-RU" dirty="0"/>
              <a:t> т. б. </a:t>
            </a:r>
            <a:r>
              <a:rPr lang="ru-RU" dirty="0" err="1"/>
              <a:t>өзгереді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723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Wix</a:t>
            </a:r>
            <a:r>
              <a:rPr lang="en-US" dirty="0"/>
              <a:t> </a:t>
            </a:r>
            <a:r>
              <a:rPr lang="ru-RU" dirty="0"/>
              <a:t>сайты </a:t>
            </a:r>
            <a:r>
              <a:rPr lang="ru-RU" dirty="0" err="1"/>
              <a:t>үш</a:t>
            </a:r>
            <a:r>
              <a:rPr lang="ru-RU" dirty="0"/>
              <a:t> </a:t>
            </a:r>
            <a:r>
              <a:rPr lang="ru-RU" dirty="0" err="1"/>
              <a:t>бөлімнен</a:t>
            </a:r>
            <a:r>
              <a:rPr lang="ru-RU" dirty="0"/>
              <a:t> </a:t>
            </a:r>
            <a:r>
              <a:rPr lang="ru-RU" dirty="0" err="1"/>
              <a:t>тұрады</a:t>
            </a:r>
            <a:r>
              <a:rPr lang="ru-RU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Тақырып</a:t>
            </a:r>
            <a:r>
              <a:rPr lang="ru-RU" dirty="0" smtClean="0"/>
              <a:t> </a:t>
            </a:r>
            <a:r>
              <a:rPr lang="ru-RU" dirty="0"/>
              <a:t>- </a:t>
            </a:r>
            <a:r>
              <a:rPr lang="ru-RU" dirty="0" err="1"/>
              <a:t>жоғарғы</a:t>
            </a:r>
            <a:r>
              <a:rPr lang="ru-RU" dirty="0"/>
              <a:t> </a:t>
            </a:r>
            <a:r>
              <a:rPr lang="ru-RU" dirty="0" err="1"/>
              <a:t>жағы</a:t>
            </a:r>
            <a:r>
              <a:rPr lang="ru-RU" dirty="0"/>
              <a:t>: </a:t>
            </a:r>
            <a:r>
              <a:rPr lang="ru-RU" dirty="0" err="1"/>
              <a:t>сайттың</a:t>
            </a:r>
            <a:r>
              <a:rPr lang="ru-RU" dirty="0"/>
              <a:t> </a:t>
            </a:r>
            <a:r>
              <a:rPr lang="ru-RU" dirty="0" err="1"/>
              <a:t>барлық</a:t>
            </a:r>
            <a:r>
              <a:rPr lang="ru-RU" dirty="0"/>
              <a:t> </a:t>
            </a:r>
            <a:r>
              <a:rPr lang="ru-RU" dirty="0" err="1"/>
              <a:t>беттерінде</a:t>
            </a:r>
            <a:r>
              <a:rPr lang="ru-RU" dirty="0"/>
              <a:t> </a:t>
            </a:r>
            <a:r>
              <a:rPr lang="ru-RU" dirty="0" err="1"/>
              <a:t>орналасқан</a:t>
            </a:r>
            <a:r>
              <a:rPr lang="ru-RU" dirty="0"/>
              <a:t>, </a:t>
            </a:r>
            <a:r>
              <a:rPr lang="ru-RU" dirty="0" err="1"/>
              <a:t>мәзір</a:t>
            </a:r>
            <a:r>
              <a:rPr lang="ru-RU" dirty="0"/>
              <a:t> </a:t>
            </a:r>
            <a:r>
              <a:rPr lang="ru-RU" dirty="0" err="1"/>
              <a:t>жолағы</a:t>
            </a:r>
            <a:r>
              <a:rPr lang="ru-RU" dirty="0"/>
              <a:t> мен </a:t>
            </a:r>
            <a:r>
              <a:rPr lang="ru-RU" dirty="0" err="1"/>
              <a:t>логотиптен</a:t>
            </a:r>
            <a:r>
              <a:rPr lang="ru-RU" dirty="0"/>
              <a:t> </a:t>
            </a:r>
            <a:r>
              <a:rPr lang="ru-RU" dirty="0" err="1"/>
              <a:t>тұрады</a:t>
            </a:r>
            <a:r>
              <a:rPr lang="ru-RU" dirty="0"/>
              <a:t> </a:t>
            </a:r>
            <a:endParaRPr lang="en-US" dirty="0" smtClean="0"/>
          </a:p>
        </p:txBody>
      </p:sp>
      <p:sp>
        <p:nvSpPr>
          <p:cNvPr id="4" name="AutoShape 2" descr="blob:https://web.whatsapp.com/2548b919-abaa-46b8-8cc3-2f5a15c58a8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blob:https://web.whatsapp.com/2548b919-abaa-46b8-8cc3-2f5a15c58a8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3394" t="45838" r="12970" b="40785"/>
          <a:stretch/>
        </p:blipFill>
        <p:spPr>
          <a:xfrm>
            <a:off x="1714406" y="3945467"/>
            <a:ext cx="8534493" cy="87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Wix</a:t>
            </a:r>
            <a:r>
              <a:rPr lang="en-US" dirty="0"/>
              <a:t> </a:t>
            </a:r>
            <a:r>
              <a:rPr lang="ru-RU" dirty="0"/>
              <a:t>сайты </a:t>
            </a:r>
            <a:r>
              <a:rPr lang="ru-RU" dirty="0" err="1"/>
              <a:t>үш</a:t>
            </a:r>
            <a:r>
              <a:rPr lang="ru-RU" dirty="0"/>
              <a:t> </a:t>
            </a:r>
            <a:r>
              <a:rPr lang="ru-RU" dirty="0" err="1"/>
              <a:t>бөлімнен</a:t>
            </a:r>
            <a:r>
              <a:rPr lang="ru-RU" dirty="0"/>
              <a:t> </a:t>
            </a:r>
            <a:r>
              <a:rPr lang="ru-RU" dirty="0" err="1"/>
              <a:t>тұрады</a:t>
            </a:r>
            <a:r>
              <a:rPr lang="ru-RU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Негізгі</a:t>
            </a:r>
            <a:r>
              <a:rPr lang="ru-RU" dirty="0" smtClean="0"/>
              <a:t> </a:t>
            </a:r>
            <a:r>
              <a:rPr lang="ru-RU" dirty="0" err="1"/>
              <a:t>бөлігі-сайттың</a:t>
            </a:r>
            <a:r>
              <a:rPr lang="ru-RU" dirty="0"/>
              <a:t> </a:t>
            </a:r>
            <a:r>
              <a:rPr lang="ru-RU" dirty="0" err="1"/>
              <a:t>негізгі</a:t>
            </a:r>
            <a:r>
              <a:rPr lang="ru-RU" dirty="0"/>
              <a:t> </a:t>
            </a:r>
            <a:r>
              <a:rPr lang="ru-RU" dirty="0" err="1"/>
              <a:t>мәтіні</a:t>
            </a:r>
            <a:r>
              <a:rPr lang="ru-RU" dirty="0"/>
              <a:t>. </a:t>
            </a:r>
            <a:r>
              <a:rPr lang="ru-RU" dirty="0" err="1"/>
              <a:t>Мәзір</a:t>
            </a:r>
            <a:r>
              <a:rPr lang="ru-RU" dirty="0"/>
              <a:t> </a:t>
            </a:r>
            <a:r>
              <a:rPr lang="ru-RU" dirty="0" err="1"/>
              <a:t>жолағындағы</a:t>
            </a:r>
            <a:r>
              <a:rPr lang="ru-RU" dirty="0"/>
              <a:t> </a:t>
            </a:r>
            <a:r>
              <a:rPr lang="ru-RU" dirty="0" err="1"/>
              <a:t>әрбір</a:t>
            </a:r>
            <a:r>
              <a:rPr lang="ru-RU" dirty="0"/>
              <a:t> </a:t>
            </a:r>
            <a:r>
              <a:rPr lang="ru-RU" dirty="0" err="1"/>
              <a:t>мәзір</a:t>
            </a:r>
            <a:r>
              <a:rPr lang="ru-RU" dirty="0"/>
              <a:t> </a:t>
            </a:r>
            <a:r>
              <a:rPr lang="ru-RU" dirty="0" err="1"/>
              <a:t>қойындылардан</a:t>
            </a:r>
            <a:r>
              <a:rPr lang="ru-RU" dirty="0"/>
              <a:t> </a:t>
            </a:r>
            <a:r>
              <a:rPr lang="ru-RU" dirty="0" err="1"/>
              <a:t>тұрады</a:t>
            </a:r>
            <a:r>
              <a:rPr lang="ru-RU" dirty="0"/>
              <a:t>. </a:t>
            </a:r>
            <a:r>
              <a:rPr lang="ru-RU" dirty="0" err="1"/>
              <a:t>Сайттың</a:t>
            </a:r>
            <a:r>
              <a:rPr lang="ru-RU" dirty="0"/>
              <a:t> </a:t>
            </a:r>
            <a:r>
              <a:rPr lang="ru-RU" dirty="0" err="1"/>
              <a:t>ортаңғы</a:t>
            </a:r>
            <a:r>
              <a:rPr lang="ru-RU" dirty="0"/>
              <a:t> </a:t>
            </a:r>
            <a:r>
              <a:rPr lang="ru-RU" dirty="0" err="1"/>
              <a:t>бөлігінің</a:t>
            </a:r>
            <a:r>
              <a:rPr lang="ru-RU" dirty="0"/>
              <a:t> </a:t>
            </a:r>
            <a:r>
              <a:rPr lang="ru-RU" dirty="0" err="1"/>
              <a:t>мазмұны</a:t>
            </a:r>
            <a:r>
              <a:rPr lang="ru-RU" dirty="0"/>
              <a:t> </a:t>
            </a:r>
            <a:r>
              <a:rPr lang="ru-RU" dirty="0" err="1"/>
              <a:t>бір</a:t>
            </a:r>
            <a:r>
              <a:rPr lang="ru-RU" dirty="0"/>
              <a:t> </a:t>
            </a:r>
            <a:r>
              <a:rPr lang="ru-RU" dirty="0" err="1"/>
              <a:t>беттен</a:t>
            </a:r>
            <a:r>
              <a:rPr lang="ru-RU" dirty="0"/>
              <a:t> </a:t>
            </a:r>
            <a:r>
              <a:rPr lang="ru-RU" dirty="0" err="1"/>
              <a:t>келесі</a:t>
            </a:r>
            <a:r>
              <a:rPr lang="ru-RU" dirty="0"/>
              <a:t> </a:t>
            </a:r>
            <a:r>
              <a:rPr lang="ru-RU" dirty="0" err="1"/>
              <a:t>бетке</a:t>
            </a:r>
            <a:r>
              <a:rPr lang="ru-RU" dirty="0"/>
              <a:t> </a:t>
            </a:r>
            <a:r>
              <a:rPr lang="ru-RU" dirty="0" err="1"/>
              <a:t>ауысқан</a:t>
            </a:r>
            <a:r>
              <a:rPr lang="ru-RU" dirty="0"/>
              <a:t> </a:t>
            </a:r>
            <a:r>
              <a:rPr lang="ru-RU" dirty="0" err="1"/>
              <a:t>кезде</a:t>
            </a:r>
            <a:r>
              <a:rPr lang="ru-RU" dirty="0"/>
              <a:t> </a:t>
            </a:r>
            <a:r>
              <a:rPr lang="ru-RU" dirty="0" err="1"/>
              <a:t>тақырыпқа</a:t>
            </a:r>
            <a:r>
              <a:rPr lang="ru-RU" dirty="0"/>
              <a:t> </a:t>
            </a:r>
            <a:r>
              <a:rPr lang="ru-RU" dirty="0" err="1"/>
              <a:t>байланысты</a:t>
            </a:r>
            <a:r>
              <a:rPr lang="ru-RU" dirty="0"/>
              <a:t> </a:t>
            </a:r>
            <a:r>
              <a:rPr lang="ru-RU" dirty="0" err="1"/>
              <a:t>өзгереді</a:t>
            </a:r>
            <a:r>
              <a:rPr lang="ru-RU" dirty="0"/>
              <a:t>.</a:t>
            </a:r>
          </a:p>
        </p:txBody>
      </p:sp>
      <p:sp>
        <p:nvSpPr>
          <p:cNvPr id="4" name="AutoShape 2" descr="blob:https://web.whatsapp.com/2548b919-abaa-46b8-8cc3-2f5a15c58a8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blob:https://web.whatsapp.com/2548b919-abaa-46b8-8cc3-2f5a15c58a8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3063" t="38656" r="13103" b="29411"/>
          <a:stretch/>
        </p:blipFill>
        <p:spPr>
          <a:xfrm>
            <a:off x="2695301" y="3946676"/>
            <a:ext cx="6801395" cy="165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9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Wix</a:t>
            </a:r>
            <a:r>
              <a:rPr lang="en-US" dirty="0"/>
              <a:t> </a:t>
            </a:r>
            <a:r>
              <a:rPr lang="ru-RU" dirty="0"/>
              <a:t>сайты </a:t>
            </a:r>
            <a:r>
              <a:rPr lang="ru-RU" dirty="0" err="1"/>
              <a:t>үш</a:t>
            </a:r>
            <a:r>
              <a:rPr lang="ru-RU" dirty="0"/>
              <a:t> </a:t>
            </a:r>
            <a:r>
              <a:rPr lang="ru-RU" dirty="0" err="1"/>
              <a:t>бөлімнен</a:t>
            </a:r>
            <a:r>
              <a:rPr lang="ru-RU" dirty="0"/>
              <a:t> </a:t>
            </a:r>
            <a:r>
              <a:rPr lang="ru-RU" dirty="0" err="1"/>
              <a:t>тұрады</a:t>
            </a:r>
            <a:r>
              <a:rPr lang="ru-RU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Төменгі</a:t>
            </a:r>
            <a:r>
              <a:rPr lang="ru-RU" dirty="0"/>
              <a:t> </a:t>
            </a:r>
            <a:r>
              <a:rPr lang="ru-RU" dirty="0" err="1"/>
              <a:t>деректеме-төменгі</a:t>
            </a:r>
            <a:r>
              <a:rPr lang="ru-RU" dirty="0"/>
              <a:t> </a:t>
            </a:r>
            <a:r>
              <a:rPr lang="ru-RU" dirty="0" err="1"/>
              <a:t>бөлік</a:t>
            </a:r>
            <a:r>
              <a:rPr lang="ru-RU" dirty="0"/>
              <a:t>: </a:t>
            </a:r>
            <a:r>
              <a:rPr lang="ru-RU" dirty="0" err="1"/>
              <a:t>сайттың</a:t>
            </a:r>
            <a:r>
              <a:rPr lang="ru-RU" dirty="0"/>
              <a:t> </a:t>
            </a:r>
            <a:r>
              <a:rPr lang="ru-RU" dirty="0" err="1"/>
              <a:t>барлық</a:t>
            </a:r>
            <a:r>
              <a:rPr lang="ru-RU" dirty="0"/>
              <a:t> </a:t>
            </a:r>
            <a:r>
              <a:rPr lang="ru-RU" dirty="0" err="1"/>
              <a:t>беттерінде</a:t>
            </a:r>
            <a:r>
              <a:rPr lang="ru-RU" dirty="0"/>
              <a:t> </a:t>
            </a:r>
            <a:r>
              <a:rPr lang="ru-RU" dirty="0" err="1"/>
              <a:t>орналасқан</a:t>
            </a:r>
            <a:r>
              <a:rPr lang="ru-RU" dirty="0"/>
              <a:t>, </a:t>
            </a:r>
            <a:r>
              <a:rPr lang="ru-RU" dirty="0" err="1"/>
              <a:t>байланыс</a:t>
            </a:r>
            <a:r>
              <a:rPr lang="ru-RU" dirty="0"/>
              <a:t> </a:t>
            </a:r>
            <a:r>
              <a:rPr lang="ru-RU" dirty="0" err="1"/>
              <a:t>ақпаратымен</a:t>
            </a:r>
            <a:r>
              <a:rPr lang="ru-RU" dirty="0"/>
              <a:t>, </a:t>
            </a:r>
            <a:r>
              <a:rPr lang="ru-RU" dirty="0" err="1"/>
              <a:t>әлеуметтік</a:t>
            </a:r>
            <a:r>
              <a:rPr lang="ru-RU" dirty="0"/>
              <a:t> </a:t>
            </a:r>
            <a:r>
              <a:rPr lang="ru-RU" dirty="0" err="1"/>
              <a:t>желілердегі</a:t>
            </a:r>
            <a:r>
              <a:rPr lang="ru-RU" dirty="0"/>
              <a:t> аккаунт </a:t>
            </a:r>
            <a:r>
              <a:rPr lang="ru-RU" dirty="0" err="1"/>
              <a:t>белгілерімен</a:t>
            </a:r>
            <a:r>
              <a:rPr lang="ru-RU" dirty="0"/>
              <a:t>, </a:t>
            </a:r>
            <a:r>
              <a:rPr lang="ru-RU" dirty="0" err="1"/>
              <a:t>авторлық</a:t>
            </a:r>
            <a:r>
              <a:rPr lang="ru-RU" dirty="0"/>
              <a:t> </a:t>
            </a:r>
            <a:r>
              <a:rPr lang="ru-RU" dirty="0" err="1"/>
              <a:t>құқық</a:t>
            </a:r>
            <a:r>
              <a:rPr lang="ru-RU" dirty="0"/>
              <a:t> </a:t>
            </a:r>
            <a:r>
              <a:rPr lang="ru-RU" dirty="0" err="1"/>
              <a:t>туралы</a:t>
            </a:r>
            <a:r>
              <a:rPr lang="ru-RU" dirty="0"/>
              <a:t> </a:t>
            </a:r>
            <a:r>
              <a:rPr lang="ru-RU" dirty="0" err="1"/>
              <a:t>ақпаратпен</a:t>
            </a:r>
            <a:r>
              <a:rPr lang="ru-RU" dirty="0"/>
              <a:t> </a:t>
            </a:r>
            <a:r>
              <a:rPr lang="ru-RU" dirty="0" err="1"/>
              <a:t>толтырылған</a:t>
            </a:r>
            <a:r>
              <a:rPr lang="ru-RU" dirty="0"/>
              <a:t>.</a:t>
            </a:r>
          </a:p>
        </p:txBody>
      </p:sp>
      <p:sp>
        <p:nvSpPr>
          <p:cNvPr id="4" name="AutoShape 2" descr="blob:https://web.whatsapp.com/2548b919-abaa-46b8-8cc3-2f5a15c58a8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blob:https://web.whatsapp.com/2548b919-abaa-46b8-8cc3-2f5a15c58a8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3231" t="32047" r="13166" b="21688"/>
          <a:stretch/>
        </p:blipFill>
        <p:spPr>
          <a:xfrm>
            <a:off x="2507284" y="3711842"/>
            <a:ext cx="7017715" cy="248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26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</TotalTime>
  <Words>344</Words>
  <Application>Microsoft Office PowerPoint</Application>
  <PresentationFormat>Широкоэкранный</PresentationFormat>
  <Paragraphs>16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Bahnschrift Light</vt:lpstr>
      <vt:lpstr>Garamond</vt:lpstr>
      <vt:lpstr>Натуральные материалы</vt:lpstr>
      <vt:lpstr>Сайттың картасы</vt:lpstr>
      <vt:lpstr>Презентация PowerPoint</vt:lpstr>
      <vt:lpstr>Сайт картасы дегеніміз не?</vt:lpstr>
      <vt:lpstr>Сайт құрастырушылар</vt:lpstr>
      <vt:lpstr>WIX дегеніміз не?</vt:lpstr>
      <vt:lpstr>Wix сайты үш бөлімнен тұрады:</vt:lpstr>
      <vt:lpstr>Wix сайты үш бөлімнен тұрады:</vt:lpstr>
      <vt:lpstr>Wix сайты үш бөлімнен тұрады: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Сайттың картасы</dc:title>
  <dc:creator>СТУДЕНТ</dc:creator>
  <cp:lastModifiedBy>СТУДЕНТ</cp:lastModifiedBy>
  <cp:revision>2</cp:revision>
  <dcterms:created xsi:type="dcterms:W3CDTF">2023-05-05T05:14:22Z</dcterms:created>
  <dcterms:modified xsi:type="dcterms:W3CDTF">2023-05-05T05:29:18Z</dcterms:modified>
</cp:coreProperties>
</file>