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11"/>
  </p:notesMasterIdLst>
  <p:handoutMasterIdLst>
    <p:handoutMasterId r:id="rId12"/>
  </p:handoutMasterIdLst>
  <p:sldIdLst>
    <p:sldId id="256" r:id="rId2"/>
    <p:sldId id="287" r:id="rId3"/>
    <p:sldId id="288" r:id="rId4"/>
    <p:sldId id="289" r:id="rId5"/>
    <p:sldId id="302" r:id="rId6"/>
    <p:sldId id="305" r:id="rId7"/>
    <p:sldId id="306" r:id="rId8"/>
    <p:sldId id="307" r:id="rId9"/>
    <p:sldId id="30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6D9F66E-5EB9-4882-86FB-DCBF35E3C3E4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38" autoAdjust="0"/>
    <p:restoredTop sz="95274" autoAdjust="0"/>
  </p:normalViewPr>
  <p:slideViewPr>
    <p:cSldViewPr snapToGrid="0">
      <p:cViewPr varScale="1">
        <p:scale>
          <a:sx n="74" d="100"/>
          <a:sy n="74" d="100"/>
        </p:scale>
        <p:origin x="606" y="7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6258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en-US"/>
              <a:t>6/14/2017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en-US"/>
              <a:t>6/14/2017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6/14/2017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148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 smtClean="0"/>
              <a:pPr/>
              <a:t>6/14/2017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763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 smtClean="0"/>
              <a:pPr/>
              <a:t>6/14/2017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7858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 smtClean="0"/>
              <a:pPr/>
              <a:t>6/14/2017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0298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 smtClean="0"/>
              <a:t>6/14/2017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0337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 smtClean="0"/>
              <a:t>6/14/2017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7843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 smtClean="0"/>
              <a:t>6/14/2017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8960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 smtClean="0"/>
              <a:t>6/14/2017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2025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1">
              <a:rPr lang="en-US" smtClean="0"/>
              <a:t>6/14/2017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828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1">
              <a:rPr lang="en-US" smtClean="0"/>
              <a:t>6/14/2017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174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 smtClean="0"/>
              <a:t>6/14/2017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5880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 smtClean="0"/>
              <a:t>6/14/2017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3427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 smtClean="0"/>
              <a:t>6/14/2017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5614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9E583DDF-CA54-461A-A486-592D2374C532}" type="datetimeFigureOut">
              <a:rPr lang="en-US" smtClean="0"/>
              <a:t>6/14/2017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CA8D9AD5-F248-4919-864A-CFD76CC027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1116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9E583DDF-CA54-461A-A486-592D2374C532}" type="datetimeFigureOut">
              <a:rPr lang="en-US" smtClean="0"/>
              <a:pPr/>
              <a:t>6/14/2017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CA8D9AD5-F248-4919-864A-CFD76CC027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1492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43788" y="669702"/>
            <a:ext cx="3315899" cy="1166148"/>
          </a:xfrm>
        </p:spPr>
        <p:txBody>
          <a:bodyPr/>
          <a:lstStyle/>
          <a:p>
            <a:r>
              <a:rPr lang="en-US" sz="2400" dirty="0" smtClean="0"/>
              <a:t>                                                                                          (career guidance)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972276" y="5086400"/>
            <a:ext cx="6916336" cy="1771600"/>
          </a:xfrm>
        </p:spPr>
        <p:txBody>
          <a:bodyPr>
            <a:noAutofit/>
          </a:bodyPr>
          <a:lstStyle/>
          <a:p>
            <a:pPr algn="r"/>
            <a:r>
              <a:rPr lang="en-US" sz="2400" dirty="0" smtClean="0">
                <a:solidFill>
                  <a:schemeClr val="tx1"/>
                </a:solidFill>
              </a:rPr>
              <a:t>Ali Aslam bscs13072</a:t>
            </a:r>
          </a:p>
          <a:p>
            <a:pPr algn="r"/>
            <a:r>
              <a:rPr lang="en-US" sz="2400" dirty="0" smtClean="0">
                <a:solidFill>
                  <a:schemeClr val="tx1"/>
                </a:solidFill>
              </a:rPr>
              <a:t>Usman </a:t>
            </a:r>
            <a:r>
              <a:rPr lang="en-US" sz="2400" dirty="0" err="1" smtClean="0">
                <a:solidFill>
                  <a:schemeClr val="tx1"/>
                </a:solidFill>
              </a:rPr>
              <a:t>Sarwar</a:t>
            </a:r>
            <a:r>
              <a:rPr lang="en-US" sz="2400" dirty="0" smtClean="0">
                <a:solidFill>
                  <a:schemeClr val="tx1"/>
                </a:solidFill>
              </a:rPr>
              <a:t> bscs13047</a:t>
            </a:r>
          </a:p>
          <a:p>
            <a:pPr algn="r"/>
            <a:r>
              <a:rPr lang="en-US" sz="2400" dirty="0" err="1" smtClean="0">
                <a:solidFill>
                  <a:schemeClr val="tx1"/>
                </a:solidFill>
              </a:rPr>
              <a:t>Unab</a:t>
            </a:r>
            <a:r>
              <a:rPr lang="en-US" sz="2400" dirty="0" smtClean="0">
                <a:solidFill>
                  <a:schemeClr val="tx1"/>
                </a:solidFill>
              </a:rPr>
              <a:t> Zahra bscs13045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46976" y="-412125"/>
            <a:ext cx="7006107" cy="4902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67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874" y="1769235"/>
            <a:ext cx="9134856" cy="4152901"/>
          </a:xfrm>
        </p:spPr>
        <p:txBody>
          <a:bodyPr/>
          <a:lstStyle/>
          <a:p>
            <a:r>
              <a:rPr lang="en-GB" dirty="0"/>
              <a:t>Education and Career Guidance</a:t>
            </a:r>
          </a:p>
          <a:p>
            <a:r>
              <a:rPr lang="en-US" dirty="0"/>
              <a:t>Why most of the students are not getting the degree of their interest? </a:t>
            </a:r>
            <a:endParaRPr lang="en-GB" dirty="0"/>
          </a:p>
          <a:p>
            <a:r>
              <a:rPr lang="en-US" dirty="0"/>
              <a:t>Why there is a rise in unemployment rate in Pakistan? </a:t>
            </a:r>
            <a:endParaRPr lang="en-GB" dirty="0"/>
          </a:p>
          <a:p>
            <a:r>
              <a:rPr lang="en-GB" dirty="0"/>
              <a:t>Why people find it difficult to search for good institution?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92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923781"/>
            <a:ext cx="9134856" cy="4152901"/>
          </a:xfrm>
        </p:spPr>
        <p:txBody>
          <a:bodyPr/>
          <a:lstStyle/>
          <a:p>
            <a:r>
              <a:rPr lang="en-US" dirty="0"/>
              <a:t>Our </a:t>
            </a:r>
            <a:r>
              <a:rPr lang="en-US" dirty="0" smtClean="0"/>
              <a:t>Aim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-&gt;</a:t>
            </a:r>
            <a:r>
              <a:rPr lang="en-US" dirty="0"/>
              <a:t>Provide proper education guidance </a:t>
            </a:r>
            <a:r>
              <a:rPr lang="en-US" dirty="0" smtClean="0"/>
              <a:t>system</a:t>
            </a:r>
            <a:br>
              <a:rPr lang="en-US" dirty="0" smtClean="0"/>
            </a:br>
            <a:r>
              <a:rPr lang="en-US" dirty="0" smtClean="0"/>
              <a:t>-&gt; </a:t>
            </a:r>
            <a:r>
              <a:rPr lang="en-US" dirty="0"/>
              <a:t>Students should better visualize the </a:t>
            </a:r>
            <a:r>
              <a:rPr lang="en-US" dirty="0" smtClean="0"/>
              <a:t>opportunities</a:t>
            </a:r>
            <a:br>
              <a:rPr lang="en-US" dirty="0" smtClean="0"/>
            </a:br>
            <a:r>
              <a:rPr lang="en-US" dirty="0" smtClean="0"/>
              <a:t>-&gt; </a:t>
            </a:r>
            <a:r>
              <a:rPr lang="en-US" dirty="0"/>
              <a:t>Students can choose the best for them</a:t>
            </a:r>
          </a:p>
          <a:p>
            <a:pPr marL="4572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964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874" y="1794993"/>
            <a:ext cx="9134856" cy="4152901"/>
          </a:xfrm>
        </p:spPr>
        <p:txBody>
          <a:bodyPr/>
          <a:lstStyle/>
          <a:p>
            <a:r>
              <a:rPr lang="en-US" dirty="0"/>
              <a:t>Conducted in diverse areas of Lahore and </a:t>
            </a:r>
            <a:r>
              <a:rPr lang="en-US" dirty="0" smtClean="0"/>
              <a:t>Gujranwala</a:t>
            </a:r>
            <a:endParaRPr lang="en-US" dirty="0"/>
          </a:p>
          <a:p>
            <a:r>
              <a:rPr lang="en-US" dirty="0"/>
              <a:t>Stakeholders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-&gt;students</a:t>
            </a:r>
            <a:br>
              <a:rPr lang="en-US" dirty="0" smtClean="0"/>
            </a:br>
            <a:r>
              <a:rPr lang="en-US" dirty="0" smtClean="0"/>
              <a:t>-&gt;teachers</a:t>
            </a:r>
            <a:br>
              <a:rPr lang="en-US" dirty="0" smtClean="0"/>
            </a:br>
            <a:r>
              <a:rPr lang="en-US" dirty="0" smtClean="0"/>
              <a:t>-&gt;parents</a:t>
            </a:r>
            <a:endParaRPr lang="en-US" dirty="0"/>
          </a:p>
          <a:p>
            <a:pPr marL="4572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125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Low Fi Prototype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Android based application</a:t>
            </a:r>
          </a:p>
          <a:p>
            <a:r>
              <a:rPr lang="en-GB" dirty="0" smtClean="0"/>
              <a:t>Low-literate users helpline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4" name="Picture 3" descr="18362556_1138621352950875_937789959_o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3974" y="2661401"/>
            <a:ext cx="3076990" cy="371692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18405567_1138622109617466_1326127580_o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8155" y="2661401"/>
            <a:ext cx="2962983" cy="37169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61568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115" y="0"/>
            <a:ext cx="9133730" cy="1233424"/>
          </a:xfrm>
        </p:spPr>
        <p:txBody>
          <a:bodyPr/>
          <a:lstStyle/>
          <a:p>
            <a:r>
              <a:rPr lang="en-GB" dirty="0" smtClean="0"/>
              <a:t>Medium Fi Prototype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26" y="1390750"/>
            <a:ext cx="2848373" cy="528711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1832" y="1390750"/>
            <a:ext cx="2800741" cy="52871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1423" y="1381224"/>
            <a:ext cx="2810267" cy="52966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0540" y="1371697"/>
            <a:ext cx="2800741" cy="531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618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486" y="130426"/>
            <a:ext cx="9133730" cy="1233424"/>
          </a:xfrm>
        </p:spPr>
        <p:txBody>
          <a:bodyPr/>
          <a:lstStyle/>
          <a:p>
            <a:r>
              <a:rPr lang="en-GB" dirty="0" smtClean="0"/>
              <a:t>High Fi Prototype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1472486" y="2665927"/>
            <a:ext cx="3114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It will be shown on mobile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5481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620773"/>
            <a:ext cx="10571998" cy="970450"/>
          </a:xfrm>
        </p:spPr>
        <p:txBody>
          <a:bodyPr/>
          <a:lstStyle/>
          <a:p>
            <a:r>
              <a:rPr lang="en-GB" dirty="0" smtClean="0"/>
              <a:t>Testing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3942" y="1151756"/>
            <a:ext cx="10554574" cy="3636511"/>
          </a:xfrm>
        </p:spPr>
        <p:txBody>
          <a:bodyPr/>
          <a:lstStyle/>
          <a:p>
            <a:r>
              <a:rPr lang="en-GB" dirty="0" smtClean="0"/>
              <a:t>Heuristic Evaluation by 3 groups in the class</a:t>
            </a:r>
          </a:p>
        </p:txBody>
      </p:sp>
    </p:spTree>
    <p:extLst>
      <p:ext uri="{BB962C8B-B14F-4D97-AF65-F5344CB8AC3E}">
        <p14:creationId xmlns:p14="http://schemas.microsoft.com/office/powerpoint/2010/main" val="1634993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338" y="0"/>
            <a:ext cx="10515600" cy="1325563"/>
          </a:xfrm>
        </p:spPr>
        <p:txBody>
          <a:bodyPr/>
          <a:lstStyle/>
          <a:p>
            <a:pPr algn="ctr"/>
            <a:r>
              <a:rPr lang="en-GB" dirty="0" smtClean="0"/>
              <a:t>Thanks Folks!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2013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Back_To_School">
      <a:dk1>
        <a:sysClr val="windowText" lastClr="000000"/>
      </a:dk1>
      <a:lt1>
        <a:sysClr val="window" lastClr="FFFFFF"/>
      </a:lt1>
      <a:dk2>
        <a:srgbClr val="404040"/>
      </a:dk2>
      <a:lt2>
        <a:srgbClr val="FFF7D3"/>
      </a:lt2>
      <a:accent1>
        <a:srgbClr val="EB7F23"/>
      </a:accent1>
      <a:accent2>
        <a:srgbClr val="AFAF51"/>
      </a:accent2>
      <a:accent3>
        <a:srgbClr val="84491F"/>
      </a:accent3>
      <a:accent4>
        <a:srgbClr val="FEBE2F"/>
      </a:accent4>
      <a:accent5>
        <a:srgbClr val="6E1C1C"/>
      </a:accent5>
      <a:accent6>
        <a:srgbClr val="9EE0F8"/>
      </a:accent6>
      <a:hlink>
        <a:srgbClr val="EB7F23"/>
      </a:hlink>
      <a:folHlink>
        <a:srgbClr val="404040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ck_To_School">
      <a:dk1>
        <a:sysClr val="windowText" lastClr="000000"/>
      </a:dk1>
      <a:lt1>
        <a:sysClr val="window" lastClr="FFFFFF"/>
      </a:lt1>
      <a:dk2>
        <a:srgbClr val="404040"/>
      </a:dk2>
      <a:lt2>
        <a:srgbClr val="FFF7D3"/>
      </a:lt2>
      <a:accent1>
        <a:srgbClr val="EB7F23"/>
      </a:accent1>
      <a:accent2>
        <a:srgbClr val="AFAF51"/>
      </a:accent2>
      <a:accent3>
        <a:srgbClr val="84491F"/>
      </a:accent3>
      <a:accent4>
        <a:srgbClr val="FEBE2F"/>
      </a:accent4>
      <a:accent5>
        <a:srgbClr val="6E1C1C"/>
      </a:accent5>
      <a:accent6>
        <a:srgbClr val="9EE0F8"/>
      </a:accent6>
      <a:hlink>
        <a:srgbClr val="EB7F23"/>
      </a:hlink>
      <a:folHlink>
        <a:srgbClr val="404040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147</TotalTime>
  <Words>101</Words>
  <Application>Microsoft Office PowerPoint</Application>
  <PresentationFormat>Widescreen</PresentationFormat>
  <Paragraphs>23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Cambria</vt:lpstr>
      <vt:lpstr>Century Gothic</vt:lpstr>
      <vt:lpstr>Wingdings 2</vt:lpstr>
      <vt:lpstr>Quotable</vt:lpstr>
      <vt:lpstr>                                                                                          (career guidance)</vt:lpstr>
      <vt:lpstr>Need </vt:lpstr>
      <vt:lpstr>Idea</vt:lpstr>
      <vt:lpstr>Interviews</vt:lpstr>
      <vt:lpstr>Low Fi Prototype</vt:lpstr>
      <vt:lpstr>Medium Fi Prototype</vt:lpstr>
      <vt:lpstr>High Fi Prototype</vt:lpstr>
      <vt:lpstr>Testing</vt:lpstr>
      <vt:lpstr>Thanks Folks!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Guiding Guru (career guidance)</dc:title>
  <dc:creator>Ali</dc:creator>
  <cp:lastModifiedBy>usman sarwar</cp:lastModifiedBy>
  <cp:revision>10</cp:revision>
  <dcterms:created xsi:type="dcterms:W3CDTF">2017-05-23T19:28:36Z</dcterms:created>
  <dcterms:modified xsi:type="dcterms:W3CDTF">2017-06-14T07:43:45Z</dcterms:modified>
</cp:coreProperties>
</file>