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sldIdLst>
    <p:sldId id="256" r:id="rId2"/>
    <p:sldId id="257" r:id="rId3"/>
    <p:sldId id="258" r:id="rId4"/>
    <p:sldId id="259" r:id="rId5"/>
    <p:sldId id="261" r:id="rId6"/>
    <p:sldId id="262" r:id="rId7"/>
    <p:sldId id="263" r:id="rId8"/>
    <p:sldId id="264" r:id="rId9"/>
    <p:sldId id="265" r:id="rId10"/>
  </p:sldIdLst>
  <p:sldSz cx="12192000" cy="6858000"/>
  <p:notesSz cx="7104063" cy="10234613"/>
  <p:defaultTextStyle>
    <a:defPPr>
      <a:defRPr lang="en-US"/>
    </a:defPPr>
    <a:lvl1pPr marL="0" lvl="0" indent="0" algn="l" defTabSz="91440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SimSun"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SimSun"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SimSun"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SimSun"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SimSun"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SimSun"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SimSun"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SimSun"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SimSun" panose="02010600030101010101" pitchFamily="2" charset="-12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p:restoredTop sz="94660"/>
  </p:normalViewPr>
  <p:slideViewPr>
    <p:cSldViewPr snapToGrid="0" showGuides="1">
      <p:cViewPr varScale="1">
        <p:scale>
          <a:sx n="74" d="100"/>
          <a:sy n="74" d="100"/>
        </p:scale>
        <p:origin x="540" y="72"/>
      </p:cViewPr>
      <p:guideLst>
        <p:guide orient="horz" pos="2160"/>
        <p:guide pos="2880"/>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fontAlgn="auto"/>
            <a:fld id="{FDE934FF-F4E1-47C5-9CA5-30A81DDE2BE4}" type="datetimeFigureOut">
              <a:rPr lang="en-US" noProof="1" smtClean="0">
                <a:latin typeface="+mn-lt"/>
                <a:ea typeface="+mn-ea"/>
                <a:cs typeface="+mn-cs"/>
              </a:rPr>
              <a:t>2/19/2017</a:t>
            </a:fld>
            <a:endParaRPr lang="en-US" noProof="1"/>
          </a:p>
        </p:txBody>
      </p:sp>
      <p:sp>
        <p:nvSpPr>
          <p:cNvPr id="5" name="Footer Placeholder 4"/>
          <p:cNvSpPr>
            <a:spLocks noGrp="1"/>
          </p:cNvSpPr>
          <p:nvPr>
            <p:ph type="ftr" sz="quarter" idx="11"/>
          </p:nvPr>
        </p:nvSpPr>
        <p:spPr/>
        <p:txBody>
          <a:bodyPr/>
          <a:lstStyle/>
          <a:p>
            <a:pPr fontAlgn="auto"/>
            <a:endParaRPr lang="en-US" noProof="1"/>
          </a:p>
        </p:txBody>
      </p:sp>
      <p:sp>
        <p:nvSpPr>
          <p:cNvPr id="6" name="Slide Number Placeholder 5"/>
          <p:cNvSpPr>
            <a:spLocks noGrp="1"/>
          </p:cNvSpPr>
          <p:nvPr>
            <p:ph type="sldNum" sz="quarter" idx="12"/>
          </p:nvPr>
        </p:nvSpPr>
        <p:spPr>
          <a:xfrm>
            <a:off x="9255346" y="2750337"/>
            <a:ext cx="1171888" cy="1356442"/>
          </a:xfrm>
        </p:spPr>
        <p:txBody>
          <a:bodyPr/>
          <a:lstStyle/>
          <a:p>
            <a:pPr fontAlgn="auto"/>
            <a:fld id="{B3561BA9-CDCF-4958-B8AB-66F3BF063E13}" type="slidenum">
              <a:rPr lang="en-US" noProof="1" smtClean="0">
                <a:latin typeface="+mn-lt"/>
                <a:ea typeface="+mn-ea"/>
                <a:cs typeface="+mn-cs"/>
              </a:rPr>
              <a:t>‹#›</a:t>
            </a:fld>
            <a:endParaRPr lang="en-US" noProof="1"/>
          </a:p>
        </p:txBody>
      </p:sp>
    </p:spTree>
    <p:extLst>
      <p:ext uri="{BB962C8B-B14F-4D97-AF65-F5344CB8AC3E}">
        <p14:creationId xmlns:p14="http://schemas.microsoft.com/office/powerpoint/2010/main" val="331822937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fontAlgn="auto"/>
            <a:fld id="{FDE934FF-F4E1-47C5-9CA5-30A81DDE2BE4}" type="datetimeFigureOut">
              <a:rPr lang="en-US" strike="noStrike" noProof="1" smtClean="0">
                <a:latin typeface="+mn-lt"/>
                <a:ea typeface="+mn-ea"/>
                <a:cs typeface="+mn-cs"/>
              </a:rPr>
              <a:t>2/19/2017</a:t>
            </a:fld>
            <a:endParaRPr lang="en-US" strike="noStrike" noProof="1"/>
          </a:p>
        </p:txBody>
      </p:sp>
      <p:sp>
        <p:nvSpPr>
          <p:cNvPr id="6" name="Footer Placeholder 5"/>
          <p:cNvSpPr>
            <a:spLocks noGrp="1"/>
          </p:cNvSpPr>
          <p:nvPr>
            <p:ph type="ftr" sz="quarter" idx="11"/>
          </p:nvPr>
        </p:nvSpPr>
        <p:spPr/>
        <p:txBody>
          <a:bodyPr/>
          <a:lstStyle/>
          <a:p>
            <a:pPr fontAlgn="auto"/>
            <a:endParaRPr lang="en-US" strike="noStrike" noProof="1"/>
          </a:p>
        </p:txBody>
      </p:sp>
      <p:sp>
        <p:nvSpPr>
          <p:cNvPr id="7" name="Slide Number Placeholder 6"/>
          <p:cNvSpPr>
            <a:spLocks noGrp="1"/>
          </p:cNvSpPr>
          <p:nvPr>
            <p:ph type="sldNum" sz="quarter" idx="12"/>
          </p:nvPr>
        </p:nvSpPr>
        <p:spPr>
          <a:xfrm>
            <a:off x="10729455" y="4711309"/>
            <a:ext cx="1154151" cy="1090789"/>
          </a:xfrm>
        </p:spPr>
        <p:txBody>
          <a:bodyPr/>
          <a:lstStyle/>
          <a:p>
            <a:pPr fontAlgn="auto"/>
            <a:fld id="{B3561BA9-CDCF-4958-B8AB-66F3BF063E13}" type="slidenum">
              <a:rPr lang="en-US" strike="noStrike" noProof="1" smtClean="0">
                <a:latin typeface="+mn-lt"/>
                <a:ea typeface="+mn-ea"/>
                <a:cs typeface="+mn-cs"/>
              </a:rPr>
              <a:t>‹#›</a:t>
            </a:fld>
            <a:endParaRPr lang="en-US" strike="noStrike" noProof="1"/>
          </a:p>
        </p:txBody>
      </p:sp>
    </p:spTree>
    <p:extLst>
      <p:ext uri="{BB962C8B-B14F-4D97-AF65-F5344CB8AC3E}">
        <p14:creationId xmlns:p14="http://schemas.microsoft.com/office/powerpoint/2010/main" val="309427754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fontAlgn="auto"/>
            <a:fld id="{FDE934FF-F4E1-47C5-9CA5-30A81DDE2BE4}" type="datetimeFigureOut">
              <a:rPr lang="en-US" strike="noStrike" noProof="1" smtClean="0">
                <a:latin typeface="+mn-lt"/>
                <a:ea typeface="+mn-ea"/>
                <a:cs typeface="+mn-cs"/>
              </a:rPr>
              <a:t>2/19/2017</a:t>
            </a:fld>
            <a:endParaRPr lang="en-US" strike="noStrike" noProof="1"/>
          </a:p>
        </p:txBody>
      </p:sp>
      <p:sp>
        <p:nvSpPr>
          <p:cNvPr id="6" name="Footer Placeholder 5"/>
          <p:cNvSpPr>
            <a:spLocks noGrp="1"/>
          </p:cNvSpPr>
          <p:nvPr>
            <p:ph type="ftr" sz="quarter" idx="11"/>
          </p:nvPr>
        </p:nvSpPr>
        <p:spPr/>
        <p:txBody>
          <a:bodyPr/>
          <a:lstStyle/>
          <a:p>
            <a:pPr fontAlgn="auto"/>
            <a:endParaRPr lang="en-US" strike="noStrike" noProof="1"/>
          </a:p>
        </p:txBody>
      </p:sp>
      <p:sp>
        <p:nvSpPr>
          <p:cNvPr id="7" name="Slide Number Placeholder 6"/>
          <p:cNvSpPr>
            <a:spLocks noGrp="1"/>
          </p:cNvSpPr>
          <p:nvPr>
            <p:ph type="sldNum" sz="quarter" idx="12"/>
          </p:nvPr>
        </p:nvSpPr>
        <p:spPr>
          <a:xfrm>
            <a:off x="10729455" y="4711615"/>
            <a:ext cx="1154151" cy="1090789"/>
          </a:xfrm>
        </p:spPr>
        <p:txBody>
          <a:bodyPr/>
          <a:lstStyle/>
          <a:p>
            <a:pPr fontAlgn="auto"/>
            <a:fld id="{B3561BA9-CDCF-4958-B8AB-66F3BF063E13}" type="slidenum">
              <a:rPr lang="en-US" strike="noStrike" noProof="1" smtClean="0">
                <a:latin typeface="+mn-lt"/>
                <a:ea typeface="+mn-ea"/>
                <a:cs typeface="+mn-cs"/>
              </a:rPr>
              <a:t>‹#›</a:t>
            </a:fld>
            <a:endParaRPr lang="en-US" strike="noStrike" noProof="1"/>
          </a:p>
        </p:txBody>
      </p:sp>
    </p:spTree>
    <p:extLst>
      <p:ext uri="{BB962C8B-B14F-4D97-AF65-F5344CB8AC3E}">
        <p14:creationId xmlns:p14="http://schemas.microsoft.com/office/powerpoint/2010/main" val="306357561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fontAlgn="auto"/>
            <a:fld id="{FDE934FF-F4E1-47C5-9CA5-30A81DDE2BE4}" type="datetimeFigureOut">
              <a:rPr lang="en-US" strike="noStrike" noProof="1" smtClean="0">
                <a:latin typeface="+mn-lt"/>
                <a:ea typeface="+mn-ea"/>
                <a:cs typeface="+mn-cs"/>
              </a:rPr>
              <a:t>2/19/2017</a:t>
            </a:fld>
            <a:endParaRPr lang="en-US" strike="noStrike" noProof="1"/>
          </a:p>
        </p:txBody>
      </p:sp>
      <p:sp>
        <p:nvSpPr>
          <p:cNvPr id="6" name="Footer Placeholder 5"/>
          <p:cNvSpPr>
            <a:spLocks noGrp="1"/>
          </p:cNvSpPr>
          <p:nvPr>
            <p:ph type="ftr" sz="quarter" idx="11"/>
          </p:nvPr>
        </p:nvSpPr>
        <p:spPr/>
        <p:txBody>
          <a:bodyPr/>
          <a:lstStyle/>
          <a:p>
            <a:pPr fontAlgn="auto"/>
            <a:endParaRPr lang="en-US" strike="noStrike" noProof="1"/>
          </a:p>
        </p:txBody>
      </p:sp>
      <p:sp>
        <p:nvSpPr>
          <p:cNvPr id="7" name="Slide Number Placeholder 6"/>
          <p:cNvSpPr>
            <a:spLocks noGrp="1"/>
          </p:cNvSpPr>
          <p:nvPr>
            <p:ph type="sldNum" sz="quarter" idx="12"/>
          </p:nvPr>
        </p:nvSpPr>
        <p:spPr>
          <a:xfrm>
            <a:off x="10729455" y="4709925"/>
            <a:ext cx="1154151" cy="1090789"/>
          </a:xfrm>
        </p:spPr>
        <p:txBody>
          <a:bodyPr/>
          <a:lstStyle/>
          <a:p>
            <a:pPr fontAlgn="auto"/>
            <a:fld id="{B3561BA9-CDCF-4958-B8AB-66F3BF063E13}" type="slidenum">
              <a:rPr lang="en-US" strike="noStrike" noProof="1" smtClean="0">
                <a:latin typeface="+mn-lt"/>
                <a:ea typeface="+mn-ea"/>
                <a:cs typeface="+mn-cs"/>
              </a:rPr>
              <a:t>‹#›</a:t>
            </a:fld>
            <a:endParaRPr lang="en-US" strike="noStrike" noProof="1"/>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92629728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fontAlgn="auto"/>
            <a:fld id="{FDE934FF-F4E1-47C5-9CA5-30A81DDE2BE4}" type="datetimeFigureOut">
              <a:rPr lang="en-US" strike="noStrike" noProof="1" smtClean="0">
                <a:latin typeface="+mn-lt"/>
                <a:ea typeface="+mn-ea"/>
                <a:cs typeface="+mn-cs"/>
              </a:rPr>
              <a:t>2/19/2017</a:t>
            </a:fld>
            <a:endParaRPr lang="en-US" strike="noStrike" noProof="1"/>
          </a:p>
        </p:txBody>
      </p:sp>
      <p:sp>
        <p:nvSpPr>
          <p:cNvPr id="6" name="Footer Placeholder 5"/>
          <p:cNvSpPr>
            <a:spLocks noGrp="1"/>
          </p:cNvSpPr>
          <p:nvPr>
            <p:ph type="ftr" sz="quarter" idx="11"/>
          </p:nvPr>
        </p:nvSpPr>
        <p:spPr/>
        <p:txBody>
          <a:bodyPr/>
          <a:lstStyle/>
          <a:p>
            <a:pPr fontAlgn="auto"/>
            <a:endParaRPr lang="en-US" strike="noStrike" noProof="1"/>
          </a:p>
        </p:txBody>
      </p:sp>
      <p:sp>
        <p:nvSpPr>
          <p:cNvPr id="7" name="Slide Number Placeholder 6"/>
          <p:cNvSpPr>
            <a:spLocks noGrp="1"/>
          </p:cNvSpPr>
          <p:nvPr>
            <p:ph type="sldNum" sz="quarter" idx="12"/>
          </p:nvPr>
        </p:nvSpPr>
        <p:spPr>
          <a:xfrm>
            <a:off x="10729455" y="4709925"/>
            <a:ext cx="1154151" cy="1090789"/>
          </a:xfrm>
        </p:spPr>
        <p:txBody>
          <a:bodyPr/>
          <a:lstStyle/>
          <a:p>
            <a:pPr fontAlgn="auto"/>
            <a:fld id="{B3561BA9-CDCF-4958-B8AB-66F3BF063E13}" type="slidenum">
              <a:rPr lang="en-US" strike="noStrike" noProof="1" smtClean="0">
                <a:latin typeface="+mn-lt"/>
                <a:ea typeface="+mn-ea"/>
                <a:cs typeface="+mn-cs"/>
              </a:rPr>
              <a:t>‹#›</a:t>
            </a:fld>
            <a:endParaRPr lang="en-US" strike="noStrike" noProof="1"/>
          </a:p>
        </p:txBody>
      </p:sp>
    </p:spTree>
    <p:extLst>
      <p:ext uri="{BB962C8B-B14F-4D97-AF65-F5344CB8AC3E}">
        <p14:creationId xmlns:p14="http://schemas.microsoft.com/office/powerpoint/2010/main" val="283154656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pPr fontAlgn="auto"/>
            <a:fld id="{FDE934FF-F4E1-47C5-9CA5-30A81DDE2BE4}" type="datetimeFigureOut">
              <a:rPr lang="en-US" strike="noStrike" noProof="1" smtClean="0">
                <a:latin typeface="+mn-lt"/>
                <a:ea typeface="+mn-ea"/>
                <a:cs typeface="+mn-cs"/>
              </a:rPr>
              <a:t>2/19/2017</a:t>
            </a:fld>
            <a:endParaRPr lang="en-US" strike="noStrike" noProof="1"/>
          </a:p>
        </p:txBody>
      </p:sp>
      <p:sp>
        <p:nvSpPr>
          <p:cNvPr id="4" name="Footer Placeholder 3"/>
          <p:cNvSpPr>
            <a:spLocks noGrp="1"/>
          </p:cNvSpPr>
          <p:nvPr>
            <p:ph type="ftr" sz="quarter" idx="11"/>
          </p:nvPr>
        </p:nvSpPr>
        <p:spPr/>
        <p:txBody>
          <a:bodyPr/>
          <a:lstStyle/>
          <a:p>
            <a:pPr fontAlgn="auto"/>
            <a:endParaRPr lang="en-US" strike="noStrike" noProof="1"/>
          </a:p>
        </p:txBody>
      </p:sp>
      <p:sp>
        <p:nvSpPr>
          <p:cNvPr id="5" name="Slide Number Placeholder 4"/>
          <p:cNvSpPr>
            <a:spLocks noGrp="1"/>
          </p:cNvSpPr>
          <p:nvPr>
            <p:ph type="sldNum" sz="quarter" idx="12"/>
          </p:nvPr>
        </p:nvSpPr>
        <p:spPr/>
        <p:txBody>
          <a:bodyPr/>
          <a:lstStyle/>
          <a:p>
            <a:pPr fontAlgn="auto"/>
            <a:fld id="{B3561BA9-CDCF-4958-B8AB-66F3BF063E13}" type="slidenum">
              <a:rPr lang="en-US" strike="noStrike" noProof="1" smtClean="0">
                <a:latin typeface="+mn-lt"/>
                <a:ea typeface="+mn-ea"/>
                <a:cs typeface="+mn-cs"/>
              </a:rPr>
              <a:t>‹#›</a:t>
            </a:fld>
            <a:endParaRPr lang="en-US" strike="noStrike" noProof="1"/>
          </a:p>
        </p:txBody>
      </p:sp>
    </p:spTree>
    <p:extLst>
      <p:ext uri="{BB962C8B-B14F-4D97-AF65-F5344CB8AC3E}">
        <p14:creationId xmlns:p14="http://schemas.microsoft.com/office/powerpoint/2010/main" val="5186613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pPr fontAlgn="auto"/>
            <a:fld id="{FDE934FF-F4E1-47C5-9CA5-30A81DDE2BE4}" type="datetimeFigureOut">
              <a:rPr lang="en-US" strike="noStrike" noProof="1" smtClean="0">
                <a:latin typeface="+mn-lt"/>
                <a:ea typeface="+mn-ea"/>
                <a:cs typeface="+mn-cs"/>
              </a:rPr>
              <a:t>2/19/2017</a:t>
            </a:fld>
            <a:endParaRPr lang="en-US" strike="noStrike" noProof="1"/>
          </a:p>
        </p:txBody>
      </p:sp>
      <p:sp>
        <p:nvSpPr>
          <p:cNvPr id="4" name="Footer Placeholder 3"/>
          <p:cNvSpPr>
            <a:spLocks noGrp="1"/>
          </p:cNvSpPr>
          <p:nvPr>
            <p:ph type="ftr" sz="quarter" idx="11"/>
          </p:nvPr>
        </p:nvSpPr>
        <p:spPr/>
        <p:txBody>
          <a:bodyPr/>
          <a:lstStyle/>
          <a:p>
            <a:pPr fontAlgn="auto"/>
            <a:endParaRPr lang="en-US" strike="noStrike" noProof="1"/>
          </a:p>
        </p:txBody>
      </p:sp>
      <p:sp>
        <p:nvSpPr>
          <p:cNvPr id="5" name="Slide Number Placeholder 4"/>
          <p:cNvSpPr>
            <a:spLocks noGrp="1"/>
          </p:cNvSpPr>
          <p:nvPr>
            <p:ph type="sldNum" sz="quarter" idx="12"/>
          </p:nvPr>
        </p:nvSpPr>
        <p:spPr/>
        <p:txBody>
          <a:bodyPr/>
          <a:lstStyle/>
          <a:p>
            <a:pPr fontAlgn="auto"/>
            <a:fld id="{B3561BA9-CDCF-4958-B8AB-66F3BF063E13}" type="slidenum">
              <a:rPr lang="en-US" strike="noStrike" noProof="1" smtClean="0">
                <a:latin typeface="+mn-lt"/>
                <a:ea typeface="+mn-ea"/>
                <a:cs typeface="+mn-cs"/>
              </a:rPr>
              <a:t>‹#›</a:t>
            </a:fld>
            <a:endParaRPr lang="en-US" strike="noStrike" noProof="1"/>
          </a:p>
        </p:txBody>
      </p:sp>
    </p:spTree>
    <p:extLst>
      <p:ext uri="{BB962C8B-B14F-4D97-AF65-F5344CB8AC3E}">
        <p14:creationId xmlns:p14="http://schemas.microsoft.com/office/powerpoint/2010/main" val="137750199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indent="0" algn="l" defTabSz="914400" rtl="0" eaLnBrk="1" fontAlgn="base" latinLnBrk="0" hangingPunct="1">
              <a:lnSpc>
                <a:spcPct val="100000"/>
              </a:lnSpc>
              <a:spcBef>
                <a:spcPct val="0"/>
              </a:spcBef>
              <a:spcAft>
                <a:spcPct val="0"/>
              </a:spcAft>
              <a:buClrTx/>
              <a:buSzTx/>
              <a:buFontTx/>
              <a:buNone/>
              <a:defRPr/>
            </a:pPr>
            <a:endParaRPr kumimoji="0" lang="en-US" altLang="zh-CN" b="0" i="0" kern="1200" cap="none" spc="0" normalizeH="0" baseline="0" noProof="0" smtClean="0">
              <a:solidFill>
                <a:schemeClr val="tx1"/>
              </a:solidFill>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indent="0" defTabSz="914400" rtl="0" eaLnBrk="1" fontAlgn="base" latinLnBrk="0" hangingPunct="1">
              <a:lnSpc>
                <a:spcPct val="100000"/>
              </a:lnSpc>
              <a:spcBef>
                <a:spcPct val="0"/>
              </a:spcBef>
              <a:spcAft>
                <a:spcPct val="0"/>
              </a:spcAft>
              <a:buClrTx/>
              <a:buSzTx/>
              <a:buFontTx/>
              <a:buNone/>
              <a:defRPr/>
            </a:pPr>
            <a:endParaRPr kumimoji="0" lang="en-US" altLang="zh-CN" b="0" i="0" kern="1200" cap="none" spc="0" normalizeH="0" baseline="0" noProof="0" smtClean="0">
              <a:solidFill>
                <a:schemeClr val="tx1"/>
              </a:solidFill>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indent="0"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b="0" i="0" kern="1200" cap="none" spc="0" normalizeH="0" baseline="0" noProof="0" smtClean="0">
                <a:solidFill>
                  <a:schemeClr val="tx1"/>
                </a:solidFill>
                <a:latin typeface="Arial" panose="020B0604020202020204" pitchFamily="34" charset="0"/>
                <a:ea typeface="SimSun" panose="02010600030101010101" pitchFamily="2" charset="-122"/>
                <a:cs typeface="+mn-cs"/>
              </a:rPr>
              <a:t>‹#›</a:t>
            </a:fld>
            <a:endParaRPr kumimoji="0" lang="en-US" altLang="zh-CN" b="0" i="0" kern="1200" cap="none" spc="0" normalizeH="0" baseline="0" noProof="0" smtClean="0">
              <a:solidFill>
                <a:schemeClr val="tx1"/>
              </a:solidFill>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150016254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pPr fontAlgn="auto"/>
            <a:fld id="{FDE934FF-F4E1-47C5-9CA5-30A81DDE2BE4}" type="datetimeFigureOut">
              <a:rPr lang="en-US" strike="noStrike" noProof="1" smtClean="0">
                <a:latin typeface="+mn-lt"/>
                <a:ea typeface="+mn-ea"/>
                <a:cs typeface="+mn-cs"/>
              </a:rPr>
              <a:t>2/19/2017</a:t>
            </a:fld>
            <a:endParaRPr lang="en-US" strike="noStrike" noProof="1"/>
          </a:p>
        </p:txBody>
      </p:sp>
      <p:sp>
        <p:nvSpPr>
          <p:cNvPr id="5" name="Footer Placeholder 4"/>
          <p:cNvSpPr>
            <a:spLocks noGrp="1"/>
          </p:cNvSpPr>
          <p:nvPr>
            <p:ph type="ftr" sz="quarter" idx="11"/>
          </p:nvPr>
        </p:nvSpPr>
        <p:spPr>
          <a:xfrm>
            <a:off x="680321" y="5936188"/>
            <a:ext cx="6126805" cy="365125"/>
          </a:xfrm>
        </p:spPr>
        <p:txBody>
          <a:bodyPr/>
          <a:lstStyle/>
          <a:p>
            <a:pPr fontAlgn="auto"/>
            <a:endParaRPr lang="en-US" strike="noStrike" noProof="1"/>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pPr fontAlgn="auto"/>
            <a:fld id="{B3561BA9-CDCF-4958-B8AB-66F3BF063E13}" type="slidenum">
              <a:rPr lang="en-US" strike="noStrike" noProof="1" smtClean="0">
                <a:latin typeface="+mn-lt"/>
                <a:ea typeface="+mn-ea"/>
                <a:cs typeface="+mn-cs"/>
              </a:rPr>
              <a:t>‹#›</a:t>
            </a:fld>
            <a:endParaRPr lang="en-US" strike="noStrike" noProof="1"/>
          </a:p>
        </p:txBody>
      </p:sp>
    </p:spTree>
    <p:extLst>
      <p:ext uri="{BB962C8B-B14F-4D97-AF65-F5344CB8AC3E}">
        <p14:creationId xmlns:p14="http://schemas.microsoft.com/office/powerpoint/2010/main" val="413889597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fontAlgn="auto"/>
            <a:fld id="{FDE934FF-F4E1-47C5-9CA5-30A81DDE2BE4}" type="datetimeFigureOut">
              <a:rPr lang="en-US" strike="noStrike" noProof="1" smtClean="0">
                <a:latin typeface="+mn-lt"/>
                <a:ea typeface="+mn-ea"/>
                <a:cs typeface="+mn-cs"/>
              </a:rPr>
              <a:t>2/19/2017</a:t>
            </a:fld>
            <a:endParaRPr lang="en-US" strike="noStrike" noProof="1"/>
          </a:p>
        </p:txBody>
      </p:sp>
      <p:sp>
        <p:nvSpPr>
          <p:cNvPr id="5" name="Footer Placeholder 4"/>
          <p:cNvSpPr>
            <a:spLocks noGrp="1"/>
          </p:cNvSpPr>
          <p:nvPr>
            <p:ph type="ftr" sz="quarter" idx="11"/>
          </p:nvPr>
        </p:nvSpPr>
        <p:spPr/>
        <p:txBody>
          <a:bodyPr/>
          <a:lstStyle/>
          <a:p>
            <a:pPr fontAlgn="auto"/>
            <a:endParaRPr lang="en-US" strike="noStrike" noProof="1"/>
          </a:p>
        </p:txBody>
      </p:sp>
      <p:sp>
        <p:nvSpPr>
          <p:cNvPr id="6" name="Slide Number Placeholder 5"/>
          <p:cNvSpPr>
            <a:spLocks noGrp="1"/>
          </p:cNvSpPr>
          <p:nvPr>
            <p:ph type="sldNum" sz="quarter" idx="12"/>
          </p:nvPr>
        </p:nvSpPr>
        <p:spPr/>
        <p:txBody>
          <a:bodyPr/>
          <a:lstStyle/>
          <a:p>
            <a:pPr fontAlgn="auto"/>
            <a:fld id="{B3561BA9-CDCF-4958-B8AB-66F3BF063E13}" type="slidenum">
              <a:rPr lang="en-US" strike="noStrike" noProof="1" smtClean="0">
                <a:latin typeface="+mn-lt"/>
                <a:ea typeface="+mn-ea"/>
                <a:cs typeface="+mn-cs"/>
              </a:rPr>
              <a:t>‹#›</a:t>
            </a:fld>
            <a:endParaRPr lang="en-US" strike="noStrike" noProof="1"/>
          </a:p>
        </p:txBody>
      </p:sp>
    </p:spTree>
    <p:extLst>
      <p:ext uri="{BB962C8B-B14F-4D97-AF65-F5344CB8AC3E}">
        <p14:creationId xmlns:p14="http://schemas.microsoft.com/office/powerpoint/2010/main" val="351785077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fontAlgn="auto"/>
            <a:fld id="{FDE934FF-F4E1-47C5-9CA5-30A81DDE2BE4}" type="datetimeFigureOut">
              <a:rPr lang="en-US" strike="noStrike" noProof="1" smtClean="0">
                <a:latin typeface="+mn-lt"/>
                <a:ea typeface="+mn-ea"/>
                <a:cs typeface="+mn-cs"/>
              </a:rPr>
              <a:t>2/19/2017</a:t>
            </a:fld>
            <a:endParaRPr lang="en-US" strike="noStrike" noProof="1"/>
          </a:p>
        </p:txBody>
      </p:sp>
      <p:sp>
        <p:nvSpPr>
          <p:cNvPr id="5" name="Footer Placeholder 4"/>
          <p:cNvSpPr>
            <a:spLocks noGrp="1"/>
          </p:cNvSpPr>
          <p:nvPr>
            <p:ph type="ftr" sz="quarter" idx="11"/>
          </p:nvPr>
        </p:nvSpPr>
        <p:spPr/>
        <p:txBody>
          <a:bodyPr/>
          <a:lstStyle/>
          <a:p>
            <a:pPr fontAlgn="auto"/>
            <a:endParaRPr lang="en-US" strike="noStrike" noProof="1"/>
          </a:p>
        </p:txBody>
      </p:sp>
      <p:sp>
        <p:nvSpPr>
          <p:cNvPr id="6" name="Slide Number Placeholder 5"/>
          <p:cNvSpPr>
            <a:spLocks noGrp="1"/>
          </p:cNvSpPr>
          <p:nvPr>
            <p:ph type="sldNum" sz="quarter" idx="12"/>
          </p:nvPr>
        </p:nvSpPr>
        <p:spPr>
          <a:xfrm>
            <a:off x="10729455" y="2869895"/>
            <a:ext cx="1154151" cy="1090789"/>
          </a:xfrm>
        </p:spPr>
        <p:txBody>
          <a:bodyPr/>
          <a:lstStyle/>
          <a:p>
            <a:pPr fontAlgn="auto"/>
            <a:fld id="{B3561BA9-CDCF-4958-B8AB-66F3BF063E13}" type="slidenum">
              <a:rPr lang="en-US" strike="noStrike" noProof="1" smtClean="0">
                <a:latin typeface="+mn-lt"/>
                <a:ea typeface="+mn-ea"/>
                <a:cs typeface="+mn-cs"/>
              </a:rPr>
              <a:t>‹#›</a:t>
            </a:fld>
            <a:endParaRPr lang="en-US" strike="noStrike" noProof="1"/>
          </a:p>
        </p:txBody>
      </p:sp>
    </p:spTree>
    <p:extLst>
      <p:ext uri="{BB962C8B-B14F-4D97-AF65-F5344CB8AC3E}">
        <p14:creationId xmlns:p14="http://schemas.microsoft.com/office/powerpoint/2010/main" val="11552747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fontAlgn="auto"/>
            <a:fld id="{FDE934FF-F4E1-47C5-9CA5-30A81DDE2BE4}" type="datetimeFigureOut">
              <a:rPr lang="en-US" strike="noStrike" noProof="1" smtClean="0">
                <a:latin typeface="+mn-lt"/>
                <a:ea typeface="+mn-ea"/>
                <a:cs typeface="+mn-cs"/>
              </a:rPr>
              <a:t>2/19/2017</a:t>
            </a:fld>
            <a:endParaRPr lang="en-US" strike="noStrike" noProof="1"/>
          </a:p>
        </p:txBody>
      </p:sp>
      <p:sp>
        <p:nvSpPr>
          <p:cNvPr id="6" name="Footer Placeholder 5"/>
          <p:cNvSpPr>
            <a:spLocks noGrp="1"/>
          </p:cNvSpPr>
          <p:nvPr>
            <p:ph type="ftr" sz="quarter" idx="11"/>
          </p:nvPr>
        </p:nvSpPr>
        <p:spPr/>
        <p:txBody>
          <a:bodyPr/>
          <a:lstStyle/>
          <a:p>
            <a:pPr fontAlgn="auto"/>
            <a:endParaRPr lang="en-US" strike="noStrike" noProof="1"/>
          </a:p>
        </p:txBody>
      </p:sp>
      <p:sp>
        <p:nvSpPr>
          <p:cNvPr id="7" name="Slide Number Placeholder 6"/>
          <p:cNvSpPr>
            <a:spLocks noGrp="1"/>
          </p:cNvSpPr>
          <p:nvPr>
            <p:ph type="sldNum" sz="quarter" idx="12"/>
          </p:nvPr>
        </p:nvSpPr>
        <p:spPr/>
        <p:txBody>
          <a:bodyPr/>
          <a:lstStyle/>
          <a:p>
            <a:pPr fontAlgn="auto"/>
            <a:fld id="{B3561BA9-CDCF-4958-B8AB-66F3BF063E13}" type="slidenum">
              <a:rPr lang="en-US" strike="noStrike" noProof="1" smtClean="0">
                <a:latin typeface="+mn-lt"/>
                <a:ea typeface="+mn-ea"/>
                <a:cs typeface="+mn-cs"/>
              </a:rPr>
              <a:t>‹#›</a:t>
            </a:fld>
            <a:endParaRPr lang="en-US" strike="noStrike" noProof="1"/>
          </a:p>
        </p:txBody>
      </p:sp>
    </p:spTree>
    <p:extLst>
      <p:ext uri="{BB962C8B-B14F-4D97-AF65-F5344CB8AC3E}">
        <p14:creationId xmlns:p14="http://schemas.microsoft.com/office/powerpoint/2010/main" val="113208709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fontAlgn="auto"/>
            <a:fld id="{FDE934FF-F4E1-47C5-9CA5-30A81DDE2BE4}" type="datetimeFigureOut">
              <a:rPr lang="en-US" strike="noStrike" noProof="1" smtClean="0">
                <a:latin typeface="+mn-lt"/>
                <a:ea typeface="+mn-ea"/>
                <a:cs typeface="+mn-cs"/>
              </a:rPr>
              <a:t>2/19/2017</a:t>
            </a:fld>
            <a:endParaRPr lang="en-US" strike="noStrike" noProof="1"/>
          </a:p>
        </p:txBody>
      </p:sp>
      <p:sp>
        <p:nvSpPr>
          <p:cNvPr id="8" name="Footer Placeholder 7"/>
          <p:cNvSpPr>
            <a:spLocks noGrp="1"/>
          </p:cNvSpPr>
          <p:nvPr>
            <p:ph type="ftr" sz="quarter" idx="11"/>
          </p:nvPr>
        </p:nvSpPr>
        <p:spPr/>
        <p:txBody>
          <a:bodyPr/>
          <a:lstStyle/>
          <a:p>
            <a:pPr fontAlgn="auto"/>
            <a:endParaRPr lang="en-US" strike="noStrike" noProof="1"/>
          </a:p>
        </p:txBody>
      </p:sp>
      <p:sp>
        <p:nvSpPr>
          <p:cNvPr id="9" name="Slide Number Placeholder 8"/>
          <p:cNvSpPr>
            <a:spLocks noGrp="1"/>
          </p:cNvSpPr>
          <p:nvPr>
            <p:ph type="sldNum" sz="quarter" idx="12"/>
          </p:nvPr>
        </p:nvSpPr>
        <p:spPr/>
        <p:txBody>
          <a:bodyPr/>
          <a:lstStyle/>
          <a:p>
            <a:pPr fontAlgn="auto"/>
            <a:fld id="{B3561BA9-CDCF-4958-B8AB-66F3BF063E13}" type="slidenum">
              <a:rPr lang="en-US" strike="noStrike" noProof="1" smtClean="0">
                <a:latin typeface="+mn-lt"/>
                <a:ea typeface="+mn-ea"/>
                <a:cs typeface="+mn-cs"/>
              </a:rPr>
              <a:t>‹#›</a:t>
            </a:fld>
            <a:endParaRPr lang="en-US" strike="noStrike" noProof="1"/>
          </a:p>
        </p:txBody>
      </p:sp>
    </p:spTree>
    <p:extLst>
      <p:ext uri="{BB962C8B-B14F-4D97-AF65-F5344CB8AC3E}">
        <p14:creationId xmlns:p14="http://schemas.microsoft.com/office/powerpoint/2010/main" val="308740860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fontAlgn="auto"/>
            <a:fld id="{FDE934FF-F4E1-47C5-9CA5-30A81DDE2BE4}" type="datetimeFigureOut">
              <a:rPr lang="en-US" strike="noStrike" noProof="1" smtClean="0">
                <a:latin typeface="+mn-lt"/>
                <a:ea typeface="+mn-ea"/>
                <a:cs typeface="+mn-cs"/>
              </a:rPr>
              <a:t>2/19/2017</a:t>
            </a:fld>
            <a:endParaRPr lang="en-US" strike="noStrike" noProof="1"/>
          </a:p>
        </p:txBody>
      </p:sp>
      <p:sp>
        <p:nvSpPr>
          <p:cNvPr id="4" name="Footer Placeholder 3"/>
          <p:cNvSpPr>
            <a:spLocks noGrp="1"/>
          </p:cNvSpPr>
          <p:nvPr>
            <p:ph type="ftr" sz="quarter" idx="11"/>
          </p:nvPr>
        </p:nvSpPr>
        <p:spPr/>
        <p:txBody>
          <a:bodyPr/>
          <a:lstStyle/>
          <a:p>
            <a:pPr fontAlgn="auto"/>
            <a:endParaRPr lang="en-US" strike="noStrike" noProof="1"/>
          </a:p>
        </p:txBody>
      </p:sp>
      <p:sp>
        <p:nvSpPr>
          <p:cNvPr id="5" name="Slide Number Placeholder 4"/>
          <p:cNvSpPr>
            <a:spLocks noGrp="1"/>
          </p:cNvSpPr>
          <p:nvPr>
            <p:ph type="sldNum" sz="quarter" idx="12"/>
          </p:nvPr>
        </p:nvSpPr>
        <p:spPr/>
        <p:txBody>
          <a:bodyPr/>
          <a:lstStyle/>
          <a:p>
            <a:pPr fontAlgn="auto"/>
            <a:fld id="{B3561BA9-CDCF-4958-B8AB-66F3BF063E13}" type="slidenum">
              <a:rPr lang="en-US" strike="noStrike" noProof="1" smtClean="0">
                <a:latin typeface="+mn-lt"/>
                <a:ea typeface="+mn-ea"/>
                <a:cs typeface="+mn-cs"/>
              </a:rPr>
              <a:t>‹#›</a:t>
            </a:fld>
            <a:endParaRPr lang="en-US" strike="noStrike" noProof="1"/>
          </a:p>
        </p:txBody>
      </p:sp>
    </p:spTree>
    <p:extLst>
      <p:ext uri="{BB962C8B-B14F-4D97-AF65-F5344CB8AC3E}">
        <p14:creationId xmlns:p14="http://schemas.microsoft.com/office/powerpoint/2010/main" val="167823087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pPr fontAlgn="auto"/>
            <a:fld id="{FDE934FF-F4E1-47C5-9CA5-30A81DDE2BE4}" type="datetimeFigureOut">
              <a:rPr lang="en-US" strike="noStrike" noProof="1" smtClean="0">
                <a:latin typeface="+mn-lt"/>
                <a:ea typeface="+mn-ea"/>
                <a:cs typeface="+mn-cs"/>
              </a:rPr>
              <a:t>2/19/2017</a:t>
            </a:fld>
            <a:endParaRPr lang="en-US" strike="noStrike" noProof="1"/>
          </a:p>
        </p:txBody>
      </p:sp>
      <p:sp>
        <p:nvSpPr>
          <p:cNvPr id="3" name="Footer Placeholder 2"/>
          <p:cNvSpPr>
            <a:spLocks noGrp="1"/>
          </p:cNvSpPr>
          <p:nvPr>
            <p:ph type="ftr" sz="quarter" idx="11"/>
          </p:nvPr>
        </p:nvSpPr>
        <p:spPr/>
        <p:txBody>
          <a:bodyPr/>
          <a:lstStyle/>
          <a:p>
            <a:pPr fontAlgn="auto"/>
            <a:endParaRPr lang="en-US" strike="noStrike" noProof="1"/>
          </a:p>
        </p:txBody>
      </p:sp>
      <p:sp>
        <p:nvSpPr>
          <p:cNvPr id="4" name="Slide Number Placeholder 3"/>
          <p:cNvSpPr>
            <a:spLocks noGrp="1"/>
          </p:cNvSpPr>
          <p:nvPr>
            <p:ph type="sldNum" sz="quarter" idx="12"/>
          </p:nvPr>
        </p:nvSpPr>
        <p:spPr/>
        <p:txBody>
          <a:bodyPr/>
          <a:lstStyle/>
          <a:p>
            <a:pPr fontAlgn="auto"/>
            <a:fld id="{B3561BA9-CDCF-4958-B8AB-66F3BF063E13}" type="slidenum">
              <a:rPr lang="en-US" strike="noStrike" noProof="1" smtClean="0">
                <a:latin typeface="+mn-lt"/>
                <a:ea typeface="+mn-ea"/>
                <a:cs typeface="+mn-cs"/>
              </a:rPr>
              <a:t>‹#›</a:t>
            </a:fld>
            <a:endParaRPr lang="en-US" strike="noStrike" noProof="1"/>
          </a:p>
        </p:txBody>
      </p:sp>
    </p:spTree>
    <p:extLst>
      <p:ext uri="{BB962C8B-B14F-4D97-AF65-F5344CB8AC3E}">
        <p14:creationId xmlns:p14="http://schemas.microsoft.com/office/powerpoint/2010/main" val="316610596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indent="0" algn="l" defTabSz="914400" rtl="0" eaLnBrk="1" fontAlgn="base" latinLnBrk="0" hangingPunct="1">
              <a:lnSpc>
                <a:spcPct val="100000"/>
              </a:lnSpc>
              <a:spcBef>
                <a:spcPct val="0"/>
              </a:spcBef>
              <a:spcAft>
                <a:spcPct val="0"/>
              </a:spcAft>
              <a:buClrTx/>
              <a:buSzTx/>
              <a:buFontTx/>
              <a:buNone/>
              <a:defRPr/>
            </a:pPr>
            <a:endParaRPr kumimoji="0" lang="en-US" altLang="zh-CN" b="0" i="0" kern="1200" cap="none" spc="0" normalizeH="0" baseline="0" noProof="0" smtClean="0">
              <a:solidFill>
                <a:schemeClr val="tx1"/>
              </a:solidFill>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indent="0" defTabSz="914400" rtl="0" eaLnBrk="1" fontAlgn="base" latinLnBrk="0" hangingPunct="1">
              <a:lnSpc>
                <a:spcPct val="100000"/>
              </a:lnSpc>
              <a:spcBef>
                <a:spcPct val="0"/>
              </a:spcBef>
              <a:spcAft>
                <a:spcPct val="0"/>
              </a:spcAft>
              <a:buClrTx/>
              <a:buSzTx/>
              <a:buFontTx/>
              <a:buNone/>
              <a:defRPr/>
            </a:pPr>
            <a:endParaRPr kumimoji="0" lang="en-US" altLang="zh-CN" b="0" i="0" kern="1200" cap="none" spc="0" normalizeH="0" baseline="0" noProof="0" smtClean="0">
              <a:solidFill>
                <a:schemeClr val="tx1"/>
              </a:solidFill>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indent="0"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b="0" i="0" kern="1200" cap="none" spc="0" normalizeH="0" baseline="0" noProof="0" smtClean="0">
                <a:solidFill>
                  <a:schemeClr val="tx1"/>
                </a:solidFill>
                <a:latin typeface="Arial" panose="020B0604020202020204" pitchFamily="34" charset="0"/>
                <a:ea typeface="SimSun" panose="02010600030101010101" pitchFamily="2" charset="-122"/>
                <a:cs typeface="+mn-cs"/>
              </a:rPr>
              <a:t>‹#›</a:t>
            </a:fld>
            <a:endParaRPr kumimoji="0" lang="en-US" altLang="zh-CN" b="0" i="0" kern="1200" cap="none" spc="0" normalizeH="0" baseline="0" noProof="0" smtClean="0">
              <a:solidFill>
                <a:schemeClr val="tx1"/>
              </a:solidFill>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212918501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fontAlgn="auto"/>
            <a:fld id="{FDE934FF-F4E1-47C5-9CA5-30A81DDE2BE4}" type="datetimeFigureOut">
              <a:rPr lang="en-US" strike="noStrike" noProof="1" smtClean="0">
                <a:latin typeface="+mn-lt"/>
                <a:ea typeface="+mn-ea"/>
                <a:cs typeface="+mn-cs"/>
              </a:rPr>
              <a:t>2/19/2017</a:t>
            </a:fld>
            <a:endParaRPr lang="en-US" strike="noStrike" noProof="1"/>
          </a:p>
        </p:txBody>
      </p:sp>
      <p:sp>
        <p:nvSpPr>
          <p:cNvPr id="6" name="Footer Placeholder 5"/>
          <p:cNvSpPr>
            <a:spLocks noGrp="1"/>
          </p:cNvSpPr>
          <p:nvPr>
            <p:ph type="ftr" sz="quarter" idx="11"/>
          </p:nvPr>
        </p:nvSpPr>
        <p:spPr/>
        <p:txBody>
          <a:bodyPr/>
          <a:lstStyle/>
          <a:p>
            <a:pPr fontAlgn="auto"/>
            <a:endParaRPr lang="en-US" strike="noStrike" noProof="1"/>
          </a:p>
        </p:txBody>
      </p:sp>
      <p:sp>
        <p:nvSpPr>
          <p:cNvPr id="7" name="Slide Number Placeholder 6"/>
          <p:cNvSpPr>
            <a:spLocks noGrp="1"/>
          </p:cNvSpPr>
          <p:nvPr>
            <p:ph type="sldNum" sz="quarter" idx="12"/>
          </p:nvPr>
        </p:nvSpPr>
        <p:spPr/>
        <p:txBody>
          <a:bodyPr/>
          <a:lstStyle/>
          <a:p>
            <a:pPr fontAlgn="auto"/>
            <a:fld id="{B3561BA9-CDCF-4958-B8AB-66F3BF063E13}" type="slidenum">
              <a:rPr lang="en-US" strike="noStrike" noProof="1" smtClean="0">
                <a:latin typeface="+mn-lt"/>
                <a:ea typeface="+mn-ea"/>
                <a:cs typeface="+mn-cs"/>
              </a:rPr>
              <a:t>‹#›</a:t>
            </a:fld>
            <a:endParaRPr lang="en-US" strike="noStrike" noProof="1"/>
          </a:p>
        </p:txBody>
      </p:sp>
    </p:spTree>
    <p:extLst>
      <p:ext uri="{BB962C8B-B14F-4D97-AF65-F5344CB8AC3E}">
        <p14:creationId xmlns:p14="http://schemas.microsoft.com/office/powerpoint/2010/main" val="261473830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fontAlgn="auto"/>
            <a:fld id="{FDE934FF-F4E1-47C5-9CA5-30A81DDE2BE4}" type="datetimeFigureOut">
              <a:rPr lang="en-US" strike="noStrike" noProof="1" smtClean="0">
                <a:latin typeface="+mn-lt"/>
                <a:ea typeface="+mn-ea"/>
                <a:cs typeface="+mn-cs"/>
              </a:rPr>
              <a:t>2/19/2017</a:t>
            </a:fld>
            <a:endParaRPr lang="en-US" strike="noStrike" noProof="1"/>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fontAlgn="auto"/>
            <a:endParaRPr lang="en-US" strike="noStrike" noProof="1"/>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pPr fontAlgn="auto"/>
            <a:fld id="{B3561BA9-CDCF-4958-B8AB-66F3BF063E13}" type="slidenum">
              <a:rPr lang="en-US" strike="noStrike" noProof="1" smtClean="0">
                <a:latin typeface="+mn-lt"/>
                <a:ea typeface="+mn-ea"/>
                <a:cs typeface="+mn-cs"/>
              </a:rPr>
              <a:t>‹#›</a:t>
            </a:fld>
            <a:endParaRPr lang="en-US" strike="noStrike" noProof="1"/>
          </a:p>
        </p:txBody>
      </p:sp>
    </p:spTree>
    <p:extLst>
      <p:ext uri="{BB962C8B-B14F-4D97-AF65-F5344CB8AC3E}">
        <p14:creationId xmlns:p14="http://schemas.microsoft.com/office/powerpoint/2010/main" val="343035502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ctrTitle"/>
          </p:nvPr>
        </p:nvSpPr>
        <p:spPr>
          <a:xfrm>
            <a:off x="2922631" y="182116"/>
            <a:ext cx="9144000" cy="2387600"/>
          </a:xfrm>
          <a:ln/>
        </p:spPr>
        <p:txBody>
          <a:bodyPr anchor="ctr"/>
          <a:lstStyle/>
          <a:p>
            <a:r>
              <a:rPr lang="en-US" altLang="en-US" kern="1200" dirty="0">
                <a:latin typeface="+mj-lt"/>
                <a:ea typeface="+mj-ea"/>
                <a:cs typeface="+mj-cs"/>
              </a:rPr>
              <a:t>Career Guidance for Intermediate and Secondary Education in Pakistan</a:t>
            </a:r>
          </a:p>
        </p:txBody>
      </p:sp>
      <p:sp>
        <p:nvSpPr>
          <p:cNvPr id="5122" name="Subtitle 2"/>
          <p:cNvSpPr>
            <a:spLocks noGrp="1"/>
          </p:cNvSpPr>
          <p:nvPr>
            <p:ph type="subTitle" idx="1"/>
          </p:nvPr>
        </p:nvSpPr>
        <p:spPr>
          <a:xfrm>
            <a:off x="101289" y="4587838"/>
            <a:ext cx="4440660" cy="1908175"/>
          </a:xfrm>
          <a:ln/>
        </p:spPr>
        <p:txBody>
          <a:bodyPr anchor="ctr" anchorCtr="1">
            <a:normAutofit/>
          </a:bodyPr>
          <a:lstStyle/>
          <a:p>
            <a:pPr algn="l">
              <a:buFontTx/>
              <a:buNone/>
            </a:pPr>
            <a:r>
              <a:rPr lang="en-US" altLang="en-US" sz="2400" kern="1200" dirty="0">
                <a:solidFill>
                  <a:schemeClr val="tx1"/>
                </a:solidFill>
                <a:latin typeface="+mn-lt"/>
                <a:ea typeface="+mn-ea"/>
                <a:cs typeface="+mn-cs"/>
              </a:rPr>
              <a:t>Presented by:</a:t>
            </a:r>
          </a:p>
          <a:p>
            <a:pPr algn="l">
              <a:buFontTx/>
              <a:buNone/>
            </a:pPr>
            <a:r>
              <a:rPr lang="en-US" altLang="en-US" sz="2400" kern="1200" dirty="0">
                <a:solidFill>
                  <a:schemeClr val="tx1"/>
                </a:solidFill>
                <a:latin typeface="+mn-lt"/>
                <a:ea typeface="+mn-ea"/>
                <a:cs typeface="+mn-cs"/>
              </a:rPr>
              <a:t>Unab Zahra(Bscs13045)</a:t>
            </a:r>
          </a:p>
          <a:p>
            <a:pPr algn="l">
              <a:buFontTx/>
              <a:buNone/>
            </a:pPr>
            <a:r>
              <a:rPr lang="en-US" altLang="en-US" sz="2400" kern="1200" dirty="0">
                <a:solidFill>
                  <a:schemeClr val="tx1"/>
                </a:solidFill>
                <a:latin typeface="+mn-lt"/>
                <a:ea typeface="+mn-ea"/>
                <a:cs typeface="+mn-cs"/>
              </a:rPr>
              <a:t>Usman Sarwar(Bscs13047)</a:t>
            </a:r>
          </a:p>
          <a:p>
            <a:pPr algn="l">
              <a:buFontTx/>
              <a:buNone/>
            </a:pPr>
            <a:r>
              <a:rPr lang="en-US" altLang="en-US" sz="2400" kern="1200" dirty="0">
                <a:solidFill>
                  <a:schemeClr val="tx1"/>
                </a:solidFill>
                <a:latin typeface="+mn-lt"/>
                <a:ea typeface="+mn-ea"/>
                <a:cs typeface="+mn-cs"/>
              </a:rPr>
              <a:t>Ali Aslam(Bscs13072)</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p:cNvSpPr>
            <a:spLocks noGrp="1"/>
          </p:cNvSpPr>
          <p:nvPr>
            <p:ph type="title"/>
          </p:nvPr>
        </p:nvSpPr>
        <p:spPr>
          <a:ln/>
        </p:spPr>
        <p:txBody>
          <a:bodyPr anchor="ctr"/>
          <a:lstStyle/>
          <a:p>
            <a:r>
              <a:rPr lang="en-US" altLang="en-US" sz="4000" dirty="0"/>
              <a:t>Introduction</a:t>
            </a:r>
          </a:p>
        </p:txBody>
      </p:sp>
      <p:sp>
        <p:nvSpPr>
          <p:cNvPr id="3" name="Content Placeholder 2"/>
          <p:cNvSpPr>
            <a:spLocks noGrp="1"/>
          </p:cNvSpPr>
          <p:nvPr>
            <p:ph idx="1"/>
          </p:nvPr>
        </p:nvSpPr>
        <p:spPr>
          <a:xfrm>
            <a:off x="680321" y="2530055"/>
            <a:ext cx="9613861" cy="3599316"/>
          </a:xfrm>
        </p:spPr>
        <p:txBody>
          <a:bodyPr>
            <a:normAutofit/>
          </a:bodyPr>
          <a:lstStyle/>
          <a:p>
            <a:pPr fontAlgn="base"/>
            <a:r>
              <a:rPr lang="en-US" sz="2400" strike="noStrike" noProof="1"/>
              <a:t>Education guidance is a procedure to help students to get to know what options are best for them</a:t>
            </a:r>
          </a:p>
          <a:p>
            <a:pPr fontAlgn="base"/>
            <a:r>
              <a:rPr lang="en-US" sz="2400" strike="noStrike" noProof="1"/>
              <a:t>Counseling and formal guidance help students to make right career decisions and make their life easier with institutes, curriculum, and jobs</a:t>
            </a:r>
          </a:p>
          <a:p>
            <a:pPr fontAlgn="base"/>
            <a:r>
              <a:rPr lang="en-US" sz="2400" strike="noStrike" noProof="1"/>
              <a:t>We aim to make a website like portal to help the students online</a:t>
            </a:r>
          </a:p>
          <a:p>
            <a:pPr fontAlgn="base"/>
            <a:r>
              <a:rPr lang="en-US" sz="2400" strike="noStrike" noProof="1">
                <a:sym typeface="+mn-ea"/>
              </a:rPr>
              <a:t>The objective is to visualize that through proper education guidance systems and latest technological equipment, most of the primary problems in the education systems can be solved</a:t>
            </a:r>
          </a:p>
          <a:p>
            <a:pPr fontAlgn="base"/>
            <a:endParaRPr lang="en-US" sz="2400" strike="noStrike" noProof="1"/>
          </a:p>
          <a:p>
            <a:pPr fontAlgn="base"/>
            <a:endParaRPr lang="en-US" sz="2400" strike="noStrike" noProof="1"/>
          </a:p>
          <a:p>
            <a:pPr fontAlgn="base"/>
            <a:endParaRPr lang="en-US" sz="2400" strike="noStrike" noProof="1"/>
          </a:p>
          <a:p>
            <a:pPr fontAlgn="base"/>
            <a:endParaRPr lang="en-US" sz="2400" strike="noStrike" noProof="1"/>
          </a:p>
          <a:p>
            <a:pPr fontAlgn="base"/>
            <a:endParaRPr lang="en-US" sz="2400" strike="noStrike" noProof="1"/>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ln/>
        </p:spPr>
        <p:txBody>
          <a:bodyPr anchor="ctr"/>
          <a:lstStyle/>
          <a:p>
            <a:r>
              <a:rPr lang="en-US" altLang="en-US"/>
              <a:t>Methodology</a:t>
            </a:r>
          </a:p>
        </p:txBody>
      </p:sp>
      <p:sp>
        <p:nvSpPr>
          <p:cNvPr id="7170" name="Content Placeholder 2"/>
          <p:cNvSpPr>
            <a:spLocks noGrp="1"/>
          </p:cNvSpPr>
          <p:nvPr>
            <p:ph idx="1"/>
          </p:nvPr>
        </p:nvSpPr>
        <p:spPr>
          <a:ln/>
        </p:spPr>
        <p:txBody>
          <a:bodyPr anchor="t">
            <a:normAutofit lnSpcReduction="10000"/>
          </a:bodyPr>
          <a:lstStyle/>
          <a:p>
            <a:r>
              <a:rPr lang="en-US" altLang="en-US" sz="2400" dirty="0"/>
              <a:t>For the collection of primary data, we designed a questionnaire consisting of 8 questions and conducted surveys among the primary stakeholders which include parents and students</a:t>
            </a:r>
          </a:p>
          <a:p>
            <a:r>
              <a:rPr lang="en-US" altLang="en-US" sz="2400" dirty="0"/>
              <a:t>Primary research was conducted in the areas of Lahore</a:t>
            </a:r>
          </a:p>
          <a:p>
            <a:r>
              <a:rPr lang="en-US" altLang="en-US" sz="2400" dirty="0"/>
              <a:t>Our survey was mainly quantitative as it included close ended questions</a:t>
            </a:r>
          </a:p>
          <a:p>
            <a:r>
              <a:rPr lang="en-US" altLang="en-US" sz="2400" dirty="0"/>
              <a:t>For the selection of people, we designed a spectrum so that we can cover all categories of individuals including rich, poor and mediocre families</a:t>
            </a:r>
          </a:p>
          <a:p>
            <a:r>
              <a:rPr lang="en-US" altLang="en-US" sz="2400" dirty="0"/>
              <a:t>We designed spectrum by usage of technology and literacy</a:t>
            </a:r>
          </a:p>
          <a:p>
            <a:endParaRPr lang="en-US" alt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title"/>
          </p:nvPr>
        </p:nvSpPr>
        <p:spPr>
          <a:ln/>
        </p:spPr>
        <p:txBody>
          <a:bodyPr anchor="ctr"/>
          <a:lstStyle/>
          <a:p>
            <a:r>
              <a:rPr lang="en-US" altLang="en-US" dirty="0" smtClean="0"/>
              <a:t>Continued…</a:t>
            </a:r>
            <a:endParaRPr lang="en-US" altLang="en-US" dirty="0"/>
          </a:p>
        </p:txBody>
      </p:sp>
      <p:sp>
        <p:nvSpPr>
          <p:cNvPr id="8194" name="Content Placeholder 2"/>
          <p:cNvSpPr>
            <a:spLocks noGrp="1"/>
          </p:cNvSpPr>
          <p:nvPr>
            <p:ph idx="1"/>
          </p:nvPr>
        </p:nvSpPr>
        <p:spPr>
          <a:ln/>
        </p:spPr>
        <p:txBody>
          <a:bodyPr anchor="t">
            <a:normAutofit fontScale="92500"/>
          </a:bodyPr>
          <a:lstStyle/>
          <a:p>
            <a:r>
              <a:rPr lang="en-US" altLang="en-US" sz="2400" dirty="0"/>
              <a:t>By surveying different students and parents, we came to know that our project is more suitable for ordinary families and those families who are less educated</a:t>
            </a:r>
          </a:p>
          <a:p>
            <a:r>
              <a:rPr lang="en-US" altLang="en-US" sz="2400" dirty="0"/>
              <a:t>Since less educated parents cannot guide their children in selecting the subject for their future, this platform is appropriate for them</a:t>
            </a:r>
          </a:p>
          <a:p>
            <a:r>
              <a:rPr lang="en-US" altLang="en-US" sz="2400" dirty="0"/>
              <a:t>Many parents think that students should be given an opportunity to choose the field of study of their choice and interest</a:t>
            </a:r>
          </a:p>
          <a:p>
            <a:r>
              <a:rPr lang="en-US" altLang="en-US" sz="2400" dirty="0"/>
              <a:t>Most of the students said that they face difficulty in selecting an appropriate institute so they think there should be some online platform which can guide students in choosing the subject and a suitable institute</a:t>
            </a:r>
          </a:p>
          <a:p>
            <a:endParaRPr lang="en-US" alt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a:ln/>
        </p:spPr>
        <p:txBody>
          <a:bodyPr anchor="ctr"/>
          <a:lstStyle/>
          <a:p>
            <a:r>
              <a:rPr lang="en-US" altLang="en-US"/>
              <a:t>Questions asked were:</a:t>
            </a:r>
          </a:p>
        </p:txBody>
      </p:sp>
      <p:sp>
        <p:nvSpPr>
          <p:cNvPr id="9218" name="Content Placeholder 2"/>
          <p:cNvSpPr>
            <a:spLocks noGrp="1"/>
          </p:cNvSpPr>
          <p:nvPr>
            <p:ph idx="1"/>
          </p:nvPr>
        </p:nvSpPr>
        <p:spPr>
          <a:ln/>
        </p:spPr>
        <p:txBody>
          <a:bodyPr anchor="t">
            <a:normAutofit lnSpcReduction="10000"/>
          </a:bodyPr>
          <a:lstStyle/>
          <a:p>
            <a:pPr marL="0" indent="0">
              <a:buNone/>
            </a:pPr>
            <a:r>
              <a:rPr lang="en-US" altLang="en-US" sz="2800" dirty="0"/>
              <a:t>From students:</a:t>
            </a:r>
          </a:p>
          <a:p>
            <a:r>
              <a:rPr lang="en-US" altLang="en-US" sz="2400" dirty="0"/>
              <a:t> What do u want to become in future?</a:t>
            </a:r>
          </a:p>
          <a:p>
            <a:r>
              <a:rPr lang="en-US" altLang="en-US" sz="2400" dirty="0"/>
              <a:t> Do you know any institute who can consult you in studies?</a:t>
            </a:r>
          </a:p>
          <a:p>
            <a:r>
              <a:rPr lang="en-US" altLang="en-US" sz="2400" dirty="0"/>
              <a:t> Will you be fine if some one consults you for </a:t>
            </a:r>
            <a:r>
              <a:rPr lang="en-US" altLang="en-US" sz="2400" dirty="0" err="1"/>
              <a:t>furthur</a:t>
            </a:r>
            <a:r>
              <a:rPr lang="en-US" altLang="en-US" sz="2400" dirty="0"/>
              <a:t> studies?</a:t>
            </a:r>
          </a:p>
          <a:p>
            <a:pPr marL="0" indent="0">
              <a:buNone/>
            </a:pPr>
            <a:r>
              <a:rPr lang="en-US" altLang="en-US" sz="2800" dirty="0" smtClean="0"/>
              <a:t>From </a:t>
            </a:r>
            <a:r>
              <a:rPr lang="en-US" altLang="en-US" sz="2800" dirty="0"/>
              <a:t>Teachers:</a:t>
            </a:r>
          </a:p>
          <a:p>
            <a:r>
              <a:rPr lang="en-US" altLang="en-US" sz="2400" dirty="0"/>
              <a:t>If some portal is made to consult your child then will you use it?</a:t>
            </a:r>
          </a:p>
          <a:p>
            <a:r>
              <a:rPr lang="en-US" altLang="en-US" sz="2400" dirty="0"/>
              <a:t>Is there anyone to consult you or your child for his </a:t>
            </a:r>
            <a:r>
              <a:rPr lang="en-US" altLang="en-US" sz="2400" dirty="0" err="1"/>
              <a:t>furthur</a:t>
            </a:r>
            <a:r>
              <a:rPr lang="en-US" altLang="en-US" sz="2400" dirty="0"/>
              <a:t> studies?</a:t>
            </a:r>
          </a:p>
          <a:p>
            <a:r>
              <a:rPr lang="en-US" altLang="en-US" sz="2400" dirty="0"/>
              <a:t>How will you decide which field is good for your child?</a:t>
            </a:r>
          </a:p>
          <a:p>
            <a:endParaRPr lang="en-US" alt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a:ln/>
        </p:spPr>
        <p:txBody>
          <a:bodyPr anchor="ctr"/>
          <a:lstStyle/>
          <a:p>
            <a:r>
              <a:rPr lang="en-US" altLang="en-US"/>
              <a:t>What we Found: </a:t>
            </a:r>
          </a:p>
        </p:txBody>
      </p:sp>
      <p:sp>
        <p:nvSpPr>
          <p:cNvPr id="10242" name="Content Placeholder 2"/>
          <p:cNvSpPr>
            <a:spLocks noGrp="1"/>
          </p:cNvSpPr>
          <p:nvPr>
            <p:ph idx="1"/>
          </p:nvPr>
        </p:nvSpPr>
        <p:spPr>
          <a:ln/>
        </p:spPr>
        <p:txBody>
          <a:bodyPr anchor="t">
            <a:normAutofit fontScale="92500" lnSpcReduction="20000"/>
          </a:bodyPr>
          <a:lstStyle/>
          <a:p>
            <a:r>
              <a:rPr lang="en-US" altLang="en-US" sz="2400" dirty="0"/>
              <a:t>When we surveyed the class of poor people, most of them said that </a:t>
            </a:r>
            <a:r>
              <a:rPr lang="en-US" altLang="en-US" sz="2400" dirty="0" smtClean="0"/>
              <a:t>they have </a:t>
            </a:r>
            <a:r>
              <a:rPr lang="en-US" altLang="en-US" sz="2400" dirty="0"/>
              <a:t>not thought of any specific future aim because they do not </a:t>
            </a:r>
            <a:r>
              <a:rPr lang="en-US" altLang="en-US" sz="2400" dirty="0" smtClean="0"/>
              <a:t>have any </a:t>
            </a:r>
            <a:r>
              <a:rPr lang="en-US" altLang="en-US" sz="2400" dirty="0"/>
              <a:t>well-educated person in the family who could guide them properly </a:t>
            </a:r>
            <a:r>
              <a:rPr lang="en-US" altLang="en-US" sz="2400" dirty="0" smtClean="0"/>
              <a:t>and motivate </a:t>
            </a:r>
            <a:r>
              <a:rPr lang="en-US" altLang="en-US" sz="2400" dirty="0"/>
              <a:t>them</a:t>
            </a:r>
          </a:p>
          <a:p>
            <a:r>
              <a:rPr lang="en-US" altLang="en-US" sz="2400" dirty="0"/>
              <a:t>Some parents discouraged the idea of web portal because they said that </a:t>
            </a:r>
            <a:r>
              <a:rPr lang="en-US" altLang="en-US" sz="2400" dirty="0" smtClean="0"/>
              <a:t>parents have </a:t>
            </a:r>
            <a:r>
              <a:rPr lang="en-US" altLang="en-US" sz="2400" dirty="0"/>
              <a:t>no time to access online information and search for the guidance on </a:t>
            </a:r>
            <a:r>
              <a:rPr lang="en-US" altLang="en-US" sz="2400" dirty="0" smtClean="0"/>
              <a:t>the internet portal due to the lack of interest</a:t>
            </a:r>
          </a:p>
          <a:p>
            <a:r>
              <a:rPr lang="en-US" altLang="en-US" sz="2400" dirty="0" smtClean="0"/>
              <a:t>They </a:t>
            </a:r>
            <a:r>
              <a:rPr lang="en-US" altLang="en-US" sz="2400" dirty="0"/>
              <a:t>also stated that they do not trust the information available on </a:t>
            </a:r>
            <a:r>
              <a:rPr lang="en-US" altLang="en-US" sz="2400" dirty="0" smtClean="0"/>
              <a:t>the web</a:t>
            </a:r>
          </a:p>
          <a:p>
            <a:r>
              <a:rPr lang="en-US" altLang="en-US" sz="2400" dirty="0" smtClean="0"/>
              <a:t>While </a:t>
            </a:r>
            <a:r>
              <a:rPr lang="en-US" altLang="en-US" sz="2400" dirty="0"/>
              <a:t>some educated parents help their children in selecting the subjects </a:t>
            </a:r>
            <a:r>
              <a:rPr lang="en-US" altLang="en-US" sz="2400" dirty="0" smtClean="0"/>
              <a:t>and institutes </a:t>
            </a:r>
            <a:r>
              <a:rPr lang="en-US" altLang="en-US" sz="2400" dirty="0"/>
              <a:t>because they want their children to become a successful person irrespective of their child’s interest</a:t>
            </a:r>
          </a:p>
          <a:p>
            <a:endParaRPr lang="en-US"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a:ln/>
        </p:spPr>
        <p:txBody>
          <a:bodyPr anchor="ctr"/>
          <a:lstStyle/>
          <a:p>
            <a:r>
              <a:rPr lang="en-US" altLang="en-US"/>
              <a:t>Analysis</a:t>
            </a:r>
          </a:p>
        </p:txBody>
      </p:sp>
      <p:sp>
        <p:nvSpPr>
          <p:cNvPr id="11266" name="Content Placeholder 2"/>
          <p:cNvSpPr>
            <a:spLocks noGrp="1"/>
          </p:cNvSpPr>
          <p:nvPr>
            <p:ph idx="1"/>
          </p:nvPr>
        </p:nvSpPr>
        <p:spPr>
          <a:ln/>
        </p:spPr>
        <p:txBody>
          <a:bodyPr anchor="t"/>
          <a:lstStyle/>
          <a:p>
            <a:r>
              <a:rPr lang="en-US" altLang="en-US"/>
              <a:t>We came to know that it would be beneficial for teachers and parents if some website is made for consultation</a:t>
            </a:r>
          </a:p>
          <a:p>
            <a:r>
              <a:rPr lang="en-US" altLang="en-US"/>
              <a:t>Parents were eager to have some suggestions online</a:t>
            </a:r>
          </a:p>
          <a:p>
            <a:r>
              <a:rPr lang="en-US" altLang="en-US"/>
              <a:t>Children were happy to know about online help</a:t>
            </a:r>
          </a:p>
          <a:p>
            <a:r>
              <a:rPr lang="en-US" altLang="en-US"/>
              <a:t>Children were eager to know that they can consult someone online about their future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Summary</a:t>
            </a:r>
          </a:p>
        </p:txBody>
      </p:sp>
      <p:sp>
        <p:nvSpPr>
          <p:cNvPr id="3" name="Content Placeholder 2"/>
          <p:cNvSpPr>
            <a:spLocks noGrp="1"/>
          </p:cNvSpPr>
          <p:nvPr>
            <p:ph idx="1"/>
          </p:nvPr>
        </p:nvSpPr>
        <p:spPr/>
        <p:txBody>
          <a:bodyPr/>
          <a:lstStyle/>
          <a:p>
            <a:r>
              <a:rPr lang="en-US"/>
              <a:t>We reached on the conclusion that children and parents were interested to know about our project</a:t>
            </a:r>
          </a:p>
          <a:p>
            <a:r>
              <a:rPr lang="en-US"/>
              <a:t>They were eager to know that there will be some online help and they will not have to go to some consultant for education</a:t>
            </a:r>
          </a:p>
          <a:p>
            <a:r>
              <a:rPr lang="en-US"/>
              <a:t>It will be helpful for children to decide that which field they should select for furthur studies</a:t>
            </a:r>
          </a:p>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492" y="967196"/>
            <a:ext cx="2957195" cy="707058"/>
          </a:xfrm>
        </p:spPr>
        <p:txBody>
          <a:bodyPr/>
          <a:lstStyle/>
          <a:p>
            <a:pPr marL="0" indent="0" algn="ctr">
              <a:buNone/>
            </a:pPr>
            <a:r>
              <a:rPr lang="en-US" sz="3600" dirty="0"/>
              <a:t>Thank You!</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68</TotalTime>
  <Words>617</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SimSun</vt:lpstr>
      <vt:lpstr>Arial</vt:lpstr>
      <vt:lpstr>Trebuchet MS</vt:lpstr>
      <vt:lpstr>Berlin</vt:lpstr>
      <vt:lpstr>Career Guidance for Intermediate and Secondary Education in Pakistan</vt:lpstr>
      <vt:lpstr>Introduction</vt:lpstr>
      <vt:lpstr>Methodology</vt:lpstr>
      <vt:lpstr>Continued…</vt:lpstr>
      <vt:lpstr>Questions asked were:</vt:lpstr>
      <vt:lpstr>What we Found: </vt:lpstr>
      <vt:lpstr>Analysis</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Career Guidance for Intermediate and Secondary Education in Pakistan</dc:title>
  <dc:creator>Al Aziz</dc:creator>
  <cp:lastModifiedBy>Ali Aslam</cp:lastModifiedBy>
  <cp:revision>5</cp:revision>
  <dcterms:created xsi:type="dcterms:W3CDTF">2017-02-19T17:26:40Z</dcterms:created>
  <dcterms:modified xsi:type="dcterms:W3CDTF">2017-02-19T20:03:39Z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