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E0A0E2-3387-4CCF-AE17-578E16EA25D3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302E41-E0F8-46A3-ACDB-E0047FE575B9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1955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0E2-3387-4CCF-AE17-578E16EA25D3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2E41-E0F8-46A3-ACDB-E0047FE57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2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0E2-3387-4CCF-AE17-578E16EA25D3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2E41-E0F8-46A3-ACDB-E0047FE57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10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0E2-3387-4CCF-AE17-578E16EA25D3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2E41-E0F8-46A3-ACDB-E0047FE57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7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E0A0E2-3387-4CCF-AE17-578E16EA25D3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302E41-E0F8-46A3-ACDB-E0047FE575B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84845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0E2-3387-4CCF-AE17-578E16EA25D3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2E41-E0F8-46A3-ACDB-E0047FE57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6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0E2-3387-4CCF-AE17-578E16EA25D3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2E41-E0F8-46A3-ACDB-E0047FE57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6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0E2-3387-4CCF-AE17-578E16EA25D3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2E41-E0F8-46A3-ACDB-E0047FE57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2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0E2-3387-4CCF-AE17-578E16EA25D3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2E41-E0F8-46A3-ACDB-E0047FE57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9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E0A0E2-3387-4CCF-AE17-578E16EA25D3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302E41-E0F8-46A3-ACDB-E0047FE575B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073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E0A0E2-3387-4CCF-AE17-578E16EA25D3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302E41-E0F8-46A3-ACDB-E0047FE575B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157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BE0A0E2-3387-4CCF-AE17-578E16EA25D3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D302E41-E0F8-46A3-ACDB-E0047FE575B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96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661" y="3972854"/>
            <a:ext cx="8361229" cy="2098226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Career Guidance for Intermediate and Secondary Education in Pakistan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6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3" y="1757181"/>
            <a:ext cx="2216318" cy="3269951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44815" y="2244358"/>
            <a:ext cx="3266967" cy="2329854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49" y="1775802"/>
            <a:ext cx="2240453" cy="3304211"/>
          </a:xfrm>
          <a:prstGeom prst="ellipse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9298" y="5379071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Usman Sarwar</a:t>
            </a:r>
            <a:endParaRPr lang="en-US" dirty="0"/>
          </a:p>
          <a:p>
            <a:r>
              <a:rPr lang="en-US" dirty="0" smtClean="0"/>
              <a:t>I am a developer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6086" y="5381220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 Aslam</a:t>
            </a:r>
            <a:br>
              <a:rPr lang="en-US" dirty="0" smtClean="0"/>
            </a:br>
            <a:r>
              <a:rPr lang="en-US" dirty="0" smtClean="0"/>
              <a:t>I am a designer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69062" y="5381221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Unab zahra</a:t>
            </a:r>
            <a:br>
              <a:rPr lang="en-US" dirty="0" smtClean="0"/>
            </a:br>
            <a:r>
              <a:rPr lang="en-US" dirty="0" smtClean="0"/>
              <a:t>I am a content writer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388" y="769513"/>
            <a:ext cx="9601200" cy="1485900"/>
          </a:xfrm>
        </p:spPr>
        <p:txBody>
          <a:bodyPr/>
          <a:lstStyle/>
          <a:p>
            <a:r>
              <a:rPr lang="en-GB" dirty="0" smtClean="0"/>
              <a:t>Value Proposition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959476"/>
          </a:xfrm>
        </p:spPr>
        <p:txBody>
          <a:bodyPr/>
          <a:lstStyle/>
          <a:p>
            <a:r>
              <a:rPr lang="en-US" dirty="0" smtClean="0"/>
              <a:t>Don't </a:t>
            </a:r>
            <a:r>
              <a:rPr lang="en-US" dirty="0"/>
              <a:t>let others to decide your future, You are the one responsible for your future,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3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Students are not able to opt right career path for their future. </a:t>
            </a:r>
          </a:p>
          <a:p>
            <a:r>
              <a:rPr lang="en-GB" dirty="0" smtClean="0"/>
              <a:t>Parents and students find it difficult to select a good institute.</a:t>
            </a:r>
          </a:p>
          <a:p>
            <a:r>
              <a:rPr lang="en-GB" dirty="0" smtClean="0"/>
              <a:t>Highly paid career paths are preferred.</a:t>
            </a:r>
          </a:p>
          <a:p>
            <a:r>
              <a:rPr lang="en-GB" dirty="0" smtClean="0"/>
              <a:t>Technical careers are more preferred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9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android based application using which user gets familiar with different career paths and institutions out there, which will ultimately help them to choose right the career path. </a:t>
            </a:r>
          </a:p>
          <a:p>
            <a:r>
              <a:rPr lang="en-GB" dirty="0" smtClean="0"/>
              <a:t>This app will enable three important tasks….</a:t>
            </a:r>
          </a:p>
          <a:p>
            <a:r>
              <a:rPr lang="en-GB" dirty="0" smtClean="0"/>
              <a:t>Let the students choose right career path and education institution.</a:t>
            </a:r>
          </a:p>
          <a:p>
            <a:r>
              <a:rPr lang="en-GB" dirty="0" smtClean="0"/>
              <a:t>Let them to support their parents with scholarships. </a:t>
            </a:r>
          </a:p>
          <a:p>
            <a:r>
              <a:rPr lang="en-GB" dirty="0" smtClean="0"/>
              <a:t>Break the hypothesis regarding non-technical guys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6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Tasks (To be describe in Concept Video)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GB" dirty="0" smtClean="0"/>
              <a:t>Provide list career paths (recommended by the app as well as the interest of the user) to the user. (Complex)</a:t>
            </a:r>
          </a:p>
          <a:p>
            <a:r>
              <a:rPr lang="en-GB" dirty="0" smtClean="0"/>
              <a:t>Provide the list of institutions as per field selected by the user (medium)</a:t>
            </a:r>
          </a:p>
          <a:p>
            <a:r>
              <a:rPr lang="en-GB" dirty="0" smtClean="0"/>
              <a:t>Provide the scholarship opportunities to the user. (Simple)</a:t>
            </a:r>
          </a:p>
          <a:p>
            <a:r>
              <a:rPr lang="en-GB" dirty="0" smtClean="0"/>
              <a:t>Create an impression that the non-technical guys are equally important in an organization as the technical ones. (Medium)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339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538" y="1446846"/>
            <a:ext cx="10171448" cy="306075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Lets move towards the concept video to make our idea more clearer.</a:t>
            </a:r>
            <a:br>
              <a:rPr lang="en-GB" dirty="0" smtClean="0"/>
            </a:br>
            <a:r>
              <a:rPr lang="en-GB" dirty="0" smtClean="0"/>
              <a:t>Video on </a:t>
            </a:r>
            <a:r>
              <a:rPr lang="en-GB" dirty="0" smtClean="0"/>
              <a:t>YouTube link: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https://youtu.be/Hd8bk_iriHc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3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733" y="2514600"/>
            <a:ext cx="9601200" cy="1485900"/>
          </a:xfrm>
        </p:spPr>
        <p:txBody>
          <a:bodyPr/>
          <a:lstStyle/>
          <a:p>
            <a:pPr algn="ctr"/>
            <a:r>
              <a:rPr lang="en-GB" dirty="0" smtClean="0"/>
              <a:t>THANKS FOLKS!!!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1733" y="412326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Questions and Suggestions are welcome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6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154</TotalTime>
  <Words>246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Career Guidance for Intermediate and Secondary Education in Pakistan</vt:lpstr>
      <vt:lpstr>Team Members</vt:lpstr>
      <vt:lpstr>Value Proposition </vt:lpstr>
      <vt:lpstr>Problem </vt:lpstr>
      <vt:lpstr>Solution </vt:lpstr>
      <vt:lpstr>Major Tasks (To be describe in Concept Video)</vt:lpstr>
      <vt:lpstr>Lets move towards the concept video to make our idea more clearer. Video on YouTube link: https://youtu.be/Hd8bk_iriHc </vt:lpstr>
      <vt:lpstr>THANKS FOLKS!!!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Counselling</dc:title>
  <dc:creator>usman sarwar</dc:creator>
  <cp:lastModifiedBy>Ali Aslam</cp:lastModifiedBy>
  <cp:revision>15</cp:revision>
  <dcterms:created xsi:type="dcterms:W3CDTF">2017-04-19T15:56:15Z</dcterms:created>
  <dcterms:modified xsi:type="dcterms:W3CDTF">2017-04-19T19:31:55Z</dcterms:modified>
</cp:coreProperties>
</file>