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fld id="{FC00881E-08D3-4821-BE71-05780B44B38C}" type="datetime1">
              <a:rPr lang="fr-FR" smtClean="0"/>
              <a:t>18/06/2015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Spirit Master Team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M</a:t>
            </a:r>
            <a:r>
              <a:rPr lang="fr-FR" b="0" dirty="0" smtClean="0"/>
              <a:t>odelisator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Méthodologie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Systèmes </a:t>
            </a:r>
            <a:r>
              <a:rPr lang="fr-FR" dirty="0" smtClean="0"/>
              <a:t>processus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Gestion de projet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Développements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Tests</a:t>
            </a:r>
            <a:endParaRPr lang="fr-FR" b="0" dirty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Démonstration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veritasprep.com/blog/wp-content/uploads/2015/03/team.jpg&amp;sa=X&amp;ei=O6mCVci0KYLfUaWRg6AG&amp;ved=0CAkQ8wc&amp;usg=AFQjCNHu27nb8s1tfHpRcHvguNmcCLYGg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5399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Spirit Master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équipe :</a:t>
            </a:r>
          </a:p>
          <a:p>
            <a:pPr lvl="2"/>
            <a:r>
              <a:rPr lang="fr-FR" b="0" dirty="0" smtClean="0"/>
              <a:t>ALLEMAND    Cédric</a:t>
            </a:r>
          </a:p>
          <a:p>
            <a:pPr lvl="2"/>
            <a:r>
              <a:rPr lang="fr-FR" b="0" dirty="0" smtClean="0"/>
              <a:t>BONICHOT     Quentin</a:t>
            </a:r>
          </a:p>
          <a:p>
            <a:pPr lvl="2"/>
            <a:r>
              <a:rPr lang="fr-FR" b="0" dirty="0" smtClean="0"/>
              <a:t>LATRECHE     Omar</a:t>
            </a:r>
          </a:p>
          <a:p>
            <a:pPr lvl="2"/>
            <a:r>
              <a:rPr lang="fr-FR" b="0" dirty="0" smtClean="0"/>
              <a:t>MERRIKA       Taha</a:t>
            </a:r>
          </a:p>
        </p:txBody>
      </p:sp>
    </p:spTree>
    <p:extLst>
      <p:ext uri="{BB962C8B-B14F-4D97-AF65-F5344CB8AC3E}">
        <p14:creationId xmlns:p14="http://schemas.microsoft.com/office/powerpoint/2010/main" val="347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405224" cy="3579849"/>
          </a:xfrm>
        </p:spPr>
        <p:txBody>
          <a:bodyPr/>
          <a:lstStyle/>
          <a:p>
            <a:r>
              <a:rPr lang="fr-FR" b="0" dirty="0" smtClean="0"/>
              <a:t>Objectif :</a:t>
            </a:r>
          </a:p>
          <a:p>
            <a:endParaRPr lang="fr-FR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dirty="0" smtClean="0"/>
              <a:t>Modelisator</a:t>
            </a:r>
            <a:endParaRPr lang="fr-FR" dirty="0"/>
          </a:p>
          <a:p>
            <a:r>
              <a:rPr lang="fr-FR" sz="1400" b="0" dirty="0" smtClean="0"/>
              <a:t>Pour </a:t>
            </a:r>
            <a:r>
              <a:rPr lang="fr-FR" sz="1400" b="0" dirty="0"/>
              <a:t>le 24/06/2015 réaliser une application/logiciel </a:t>
            </a:r>
            <a:r>
              <a:rPr lang="fr-FR" sz="1400" b="0" dirty="0" smtClean="0"/>
              <a:t>permettant </a:t>
            </a:r>
            <a:r>
              <a:rPr lang="fr-FR" sz="1400" b="0" dirty="0"/>
              <a:t>de </a:t>
            </a:r>
            <a:r>
              <a:rPr lang="fr-FR" sz="1400" dirty="0"/>
              <a:t>modéliser les </a:t>
            </a:r>
            <a:r>
              <a:rPr lang="fr-FR" sz="1400" dirty="0" smtClean="0"/>
              <a:t>propriétés physiques </a:t>
            </a:r>
            <a:r>
              <a:rPr lang="fr-FR" sz="1400" dirty="0"/>
              <a:t>d’objets</a:t>
            </a:r>
            <a:r>
              <a:rPr lang="fr-FR" sz="1400" b="0" dirty="0"/>
              <a:t>. </a:t>
            </a:r>
            <a:endParaRPr lang="fr-FR" sz="1400" b="0" dirty="0" smtClean="0"/>
          </a:p>
          <a:p>
            <a:r>
              <a:rPr lang="fr-FR" sz="1400" b="0" dirty="0" smtClean="0"/>
              <a:t>La </a:t>
            </a:r>
            <a:r>
              <a:rPr lang="fr-FR" sz="1400" b="0" dirty="0"/>
              <a:t>bibliothèque d’objets disponibles est limitée </a:t>
            </a:r>
            <a:r>
              <a:rPr lang="fr-FR" sz="1400" b="0" dirty="0" smtClean="0"/>
              <a:t>à la bouteille de gaz. </a:t>
            </a:r>
            <a:r>
              <a:rPr lang="fr-FR" sz="1400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VI. Systèmes</a:t>
            </a:r>
            <a:r>
              <a:rPr lang="fr-FR" dirty="0" smtClean="0"/>
              <a:t>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40689" y="1059197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Définitions des objectifs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055713" y="1287856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Tests</a:t>
            </a:r>
            <a:endParaRPr lang="fr-FR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727066" y="3212976"/>
            <a:ext cx="2239563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Développement</a:t>
            </a:r>
            <a:endParaRPr lang="fr-FR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4762453" y="4442531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Conception détaillée</a:t>
            </a:r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496592" y="4442531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Conception générale</a:t>
            </a:r>
            <a:endParaRPr lang="fr-FR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66935" y="3390394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Analyse des besoins et faisabilité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78277" y="2564904"/>
            <a:ext cx="1584176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Maintenance  corrective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255385" y="1059197"/>
            <a:ext cx="1584176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Maintenance évolutive</a:t>
            </a:r>
            <a:endParaRPr lang="fr-FR" b="1" dirty="0"/>
          </a:p>
        </p:txBody>
      </p:sp>
      <p:cxnSp>
        <p:nvCxnSpPr>
          <p:cNvPr id="4" name="Connecteur droit avec flèche 3"/>
          <p:cNvCxnSpPr>
            <a:stCxn id="15" idx="2"/>
            <a:endCxn id="20" idx="0"/>
          </p:cNvCxnSpPr>
          <p:nvPr/>
        </p:nvCxnSpPr>
        <p:spPr>
          <a:xfrm>
            <a:off x="1232777" y="2139317"/>
            <a:ext cx="26246" cy="12510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0" idx="2"/>
            <a:endCxn id="19" idx="1"/>
          </p:cNvCxnSpPr>
          <p:nvPr/>
        </p:nvCxnSpPr>
        <p:spPr>
          <a:xfrm>
            <a:off x="1259023" y="4470514"/>
            <a:ext cx="1237569" cy="5120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9" idx="3"/>
            <a:endCxn id="18" idx="1"/>
          </p:cNvCxnSpPr>
          <p:nvPr/>
        </p:nvCxnSpPr>
        <p:spPr>
          <a:xfrm>
            <a:off x="4080768" y="4982591"/>
            <a:ext cx="6816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8" idx="3"/>
            <a:endCxn id="17" idx="2"/>
          </p:cNvCxnSpPr>
          <p:nvPr/>
        </p:nvCxnSpPr>
        <p:spPr>
          <a:xfrm flipV="1">
            <a:off x="6346629" y="4293096"/>
            <a:ext cx="1500219" cy="689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71" idx="0"/>
            <a:endCxn id="10" idx="3"/>
          </p:cNvCxnSpPr>
          <p:nvPr/>
        </p:nvCxnSpPr>
        <p:spPr>
          <a:xfrm flipH="1" flipV="1">
            <a:off x="4839561" y="1599257"/>
            <a:ext cx="1292619" cy="223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0"/>
            <a:endCxn id="16" idx="2"/>
          </p:cNvCxnSpPr>
          <p:nvPr/>
        </p:nvCxnSpPr>
        <p:spPr>
          <a:xfrm flipV="1">
            <a:off x="7846848" y="2367976"/>
            <a:ext cx="953" cy="84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6" idx="1"/>
            <a:endCxn id="71" idx="5"/>
          </p:cNvCxnSpPr>
          <p:nvPr/>
        </p:nvCxnSpPr>
        <p:spPr>
          <a:xfrm flipH="1">
            <a:off x="6612239" y="1827916"/>
            <a:ext cx="443474" cy="344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0" idx="1"/>
            <a:endCxn id="15" idx="3"/>
          </p:cNvCxnSpPr>
          <p:nvPr/>
        </p:nvCxnSpPr>
        <p:spPr>
          <a:xfrm flipH="1">
            <a:off x="2024865" y="1599257"/>
            <a:ext cx="1230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1" idx="2"/>
          </p:cNvCxnSpPr>
          <p:nvPr/>
        </p:nvCxnSpPr>
        <p:spPr>
          <a:xfrm flipH="1">
            <a:off x="4762453" y="2737208"/>
            <a:ext cx="1073034" cy="139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Pentagone régulier 70"/>
          <p:cNvSpPr/>
          <p:nvPr/>
        </p:nvSpPr>
        <p:spPr>
          <a:xfrm>
            <a:off x="5652120" y="1822810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5" name="Connecteur droit avec flèche 124"/>
          <p:cNvCxnSpPr>
            <a:endCxn id="17" idx="1"/>
          </p:cNvCxnSpPr>
          <p:nvPr/>
        </p:nvCxnSpPr>
        <p:spPr>
          <a:xfrm>
            <a:off x="4762453" y="3390394"/>
            <a:ext cx="1964613" cy="362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141</TotalTime>
  <Words>125</Words>
  <Application>Microsoft Office PowerPoint</Application>
  <PresentationFormat>Affichage à l'écran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Modelisator©</vt:lpstr>
      <vt:lpstr>Modelisator – au service de l’esprit</vt:lpstr>
      <vt:lpstr>I. Spirit Master Team</vt:lpstr>
      <vt:lpstr>II. Modelisator</vt:lpstr>
      <vt:lpstr>II. Modelisator</vt:lpstr>
      <vt:lpstr>IiI. Méthodologie</vt:lpstr>
      <vt:lpstr>VI. Systèmes processus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Taha</cp:lastModifiedBy>
  <cp:revision>8</cp:revision>
  <dcterms:created xsi:type="dcterms:W3CDTF">2015-06-18T07:28:59Z</dcterms:created>
  <dcterms:modified xsi:type="dcterms:W3CDTF">2015-06-18T12:09:30Z</dcterms:modified>
</cp:coreProperties>
</file>