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18F6-7729-4A78-A32F-30BBD2C1FDDD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1DD82-4401-44DA-901A-04AB1EF00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6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C# (</a:t>
            </a:r>
            <a:r>
              <a:rPr lang="fr-FR" dirty="0" err="1" smtClean="0"/>
              <a:t>visual</a:t>
            </a:r>
            <a:r>
              <a:rPr lang="fr-FR" dirty="0" smtClean="0"/>
              <a:t> studio) avec du WPF pour le</a:t>
            </a:r>
            <a:r>
              <a:rPr lang="fr-FR" baseline="0" dirty="0" smtClean="0"/>
              <a:t> visuel</a:t>
            </a:r>
          </a:p>
          <a:p>
            <a:r>
              <a:rPr lang="fr-FR" baseline="0" dirty="0" smtClean="0"/>
              <a:t>Pour interfacer tout ca, MVVM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2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Restriction OS :</a:t>
            </a:r>
            <a:r>
              <a:rPr lang="fr-FR" baseline="0" dirty="0" smtClean="0"/>
              <a:t> win7 et antérieur</a:t>
            </a:r>
          </a:p>
          <a:p>
            <a:r>
              <a:rPr lang="fr-FR" baseline="0" dirty="0" smtClean="0"/>
              <a:t>Pourquoi : interface moderne via des librairies compatibles uniquement win7 et +</a:t>
            </a:r>
          </a:p>
          <a:p>
            <a:r>
              <a:rPr lang="fr-FR" baseline="0" dirty="0" smtClean="0"/>
              <a:t>De +, Win XP plus supporté depuis quelques mois, donc migration massive vers win7 ouwin8 </a:t>
            </a:r>
            <a:r>
              <a:rPr lang="fr-FR" baseline="0" smtClean="0"/>
              <a:t>voire win10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7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fin</a:t>
            </a:r>
            <a:r>
              <a:rPr lang="fr-FR" baseline="0" dirty="0" smtClean="0"/>
              <a:t> de journée de travail, réunion « compte rendu » et définition des tâches à faire pour la prochaine fois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5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fld id="{FC00881E-08D3-4821-BE71-05780B44B38C}" type="datetime1">
              <a:rPr lang="fr-FR" smtClean="0"/>
              <a:t>18/06/2015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VI. DEVELOPPEMENT</a:t>
            </a:r>
            <a:endParaRPr lang="fr-FR" dirty="0"/>
          </a:p>
        </p:txBody>
      </p:sp>
      <p:pic>
        <p:nvPicPr>
          <p:cNvPr id="2050" name="Picture 2" descr="http://www.google.fr/url?source=imglanding&amp;ct=img&amp;q=http://www.spotcrea.fr/system/publication_pictures/attachments/106/110/254/original/formation.jpg?1427207070&amp;sa=X&amp;ei=S7SCVfLDAcmtUfe4g4AK&amp;ved=0CAkQ8wc&amp;usg=AFQjCNHzzd3iD2gWRIqbpmcLw7B_XCFz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41" y="1268760"/>
            <a:ext cx="428057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5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Spirit Master Team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M</a:t>
            </a:r>
            <a:r>
              <a:rPr lang="fr-FR" b="0" dirty="0" smtClean="0"/>
              <a:t>odelisator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Méthodologie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Systèmes </a:t>
            </a:r>
            <a:r>
              <a:rPr lang="fr-FR" dirty="0" smtClean="0"/>
              <a:t>processus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Gestion de projet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Développements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Tests</a:t>
            </a:r>
            <a:endParaRPr lang="fr-FR" b="0" dirty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Démonstration</a:t>
            </a:r>
            <a:endParaRPr lang="fr-FR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www.veritasprep.com/blog/wp-content/uploads/2015/03/team.jpg&amp;sa=X&amp;ei=O6mCVci0KYLfUaWRg6AG&amp;ved=0CAkQ8wc&amp;usg=AFQjCNHu27nb8s1tfHpRcHvguNmcCLYGg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5399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Spirit Master 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équipe :</a:t>
            </a:r>
          </a:p>
          <a:p>
            <a:pPr lvl="2"/>
            <a:r>
              <a:rPr lang="fr-FR" b="0" dirty="0" smtClean="0"/>
              <a:t>ALLEMAND    Cédric</a:t>
            </a:r>
          </a:p>
          <a:p>
            <a:pPr lvl="2"/>
            <a:r>
              <a:rPr lang="fr-FR" b="0" dirty="0" smtClean="0"/>
              <a:t>BONICHOT     Quentin</a:t>
            </a:r>
          </a:p>
          <a:p>
            <a:pPr lvl="2"/>
            <a:r>
              <a:rPr lang="fr-FR" b="0" dirty="0" smtClean="0"/>
              <a:t>LATRECHE     Omar</a:t>
            </a:r>
          </a:p>
          <a:p>
            <a:pPr lvl="2"/>
            <a:r>
              <a:rPr lang="fr-FR" b="0" dirty="0" smtClean="0"/>
              <a:t>MERRIKA       Taha</a:t>
            </a:r>
          </a:p>
        </p:txBody>
      </p:sp>
    </p:spTree>
    <p:extLst>
      <p:ext uri="{BB962C8B-B14F-4D97-AF65-F5344CB8AC3E}">
        <p14:creationId xmlns:p14="http://schemas.microsoft.com/office/powerpoint/2010/main" val="3474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405224" cy="3579849"/>
          </a:xfrm>
        </p:spPr>
        <p:txBody>
          <a:bodyPr/>
          <a:lstStyle/>
          <a:p>
            <a:r>
              <a:rPr lang="fr-FR" b="0" dirty="0" smtClean="0"/>
              <a:t>Objectif :</a:t>
            </a:r>
          </a:p>
          <a:p>
            <a:endParaRPr lang="fr-FR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dirty="0" smtClean="0"/>
              <a:t>Modelisator</a:t>
            </a:r>
            <a:endParaRPr lang="fr-FR" dirty="0"/>
          </a:p>
          <a:p>
            <a:r>
              <a:rPr lang="fr-FR" sz="1400" b="0" dirty="0" smtClean="0"/>
              <a:t>Pour </a:t>
            </a:r>
            <a:r>
              <a:rPr lang="fr-FR" sz="1400" b="0" dirty="0"/>
              <a:t>le 24/06/2015 réaliser une application/logiciel </a:t>
            </a:r>
            <a:r>
              <a:rPr lang="fr-FR" sz="1400" b="0" dirty="0" smtClean="0"/>
              <a:t>permettant </a:t>
            </a:r>
            <a:r>
              <a:rPr lang="fr-FR" sz="1400" b="0" dirty="0"/>
              <a:t>de </a:t>
            </a:r>
            <a:r>
              <a:rPr lang="fr-FR" sz="1400" dirty="0"/>
              <a:t>modéliser les </a:t>
            </a:r>
            <a:r>
              <a:rPr lang="fr-FR" sz="1400" dirty="0" smtClean="0"/>
              <a:t>propriétés physiques </a:t>
            </a:r>
            <a:r>
              <a:rPr lang="fr-FR" sz="1400" dirty="0"/>
              <a:t>d’objets</a:t>
            </a:r>
            <a:r>
              <a:rPr lang="fr-FR" sz="1400" b="0" dirty="0"/>
              <a:t>. </a:t>
            </a:r>
            <a:endParaRPr lang="fr-FR" sz="1400" b="0" dirty="0" smtClean="0"/>
          </a:p>
          <a:p>
            <a:r>
              <a:rPr lang="fr-FR" sz="1400" b="0" dirty="0" smtClean="0"/>
              <a:t>La </a:t>
            </a:r>
            <a:r>
              <a:rPr lang="fr-FR" sz="1400" b="0" dirty="0"/>
              <a:t>bibliothèque d’objets disponibles est limitée </a:t>
            </a:r>
            <a:r>
              <a:rPr lang="fr-FR" sz="1400" b="0" dirty="0" smtClean="0"/>
              <a:t>à la bouteille de gaz. </a:t>
            </a:r>
            <a:r>
              <a:rPr lang="fr-FR" sz="1400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90" y="2119189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3" y="112474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VI. Systèmes</a:t>
            </a:r>
            <a:r>
              <a:rPr lang="fr-FR" dirty="0" smtClean="0"/>
              <a:t>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processus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215367" y="106526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180090" y="2275427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223479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724128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300570" y="1988840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07655" y="1076473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VI. </a:t>
            </a:r>
            <a:r>
              <a:rPr lang="fr-FR" dirty="0" smtClean="0"/>
              <a:t>DEVELOPPEMENT</a:t>
            </a:r>
            <a:endParaRPr lang="fr-FR" dirty="0"/>
          </a:p>
        </p:txBody>
      </p:sp>
      <p:pic>
        <p:nvPicPr>
          <p:cNvPr id="1028" name="Picture 4" descr="http://www.google.fr/url?source=imglanding&amp;ct=img&amp;q=http://quintard.me/images/csharp-logo.png&amp;sa=X&amp;ei=NbOCVamnM4z5UIvogeAH&amp;ved=0CAkQ8wc&amp;usg=AFQjCNFml3pp9ogEJqcdkYFhFZ1OusKo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89285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oogle.fr/url?source=imglanding&amp;ct=img&amp;q=http://www.wpfsharp.com/wp-content/themes/FluidCode/Images/WPF-Logo.png&amp;sa=X&amp;ei=l7OCVcL7EoajU7TKgOgP&amp;ved=0CAkQ8wc&amp;usg=AFQjCNGp5P807X2zlc56HYHglwjyXJtp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6" y="2381587"/>
            <a:ext cx="2857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oogle.fr/url?source=imglanding&amp;ct=img&amp;q=http://emanuelscirlet.com/uploads/fbimg/mvvm.png&amp;sa=X&amp;ei=hbKCVekRhNJR4eOByAQ&amp;ved=0CAkQ8wc&amp;usg=AFQjCNHjiHm4Ummgg_Z2iTApsH3Wmt08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1103950"/>
            <a:ext cx="6910164" cy="388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VI. DEVELOPPEMENT</a:t>
            </a:r>
          </a:p>
        </p:txBody>
      </p:sp>
      <p:pic>
        <p:nvPicPr>
          <p:cNvPr id="3080" name="Picture 8" descr="http://www.google.fr/url?source=imglanding&amp;ct=img&amp;q=http://inwallspeakers1.com/wp-content/uploads/2014/06/windows-7-logo-png.png&amp;sa=X&amp;ei=FbWCVaXeOYaTU42qgogE&amp;ved=0CAkQ8wc&amp;usg=AFQjCNEnBYZvzjQUbUiv_SpRJ2MPlM4B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2613776" cy="25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oogle.fr/url?source=imglanding&amp;ct=img&amp;q=http://wolfaryx.fr/wp-content/uploads/Windows-8-logo.jpg&amp;sa=X&amp;ei=MrWCVaalJMK8UbrpgNAI&amp;ved=0CAkQ8wc&amp;usg=AFQjCNECS2wHRDYofghhgyDS-op1019d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77" y="1213129"/>
            <a:ext cx="37528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143</TotalTime>
  <Words>182</Words>
  <Application>Microsoft Office PowerPoint</Application>
  <PresentationFormat>Affichage à l'écran (4:3)</PresentationFormat>
  <Paragraphs>43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Modelisator©</vt:lpstr>
      <vt:lpstr>Modelisator – au service de l’esprit</vt:lpstr>
      <vt:lpstr>I. Spirit Master Team</vt:lpstr>
      <vt:lpstr>II. Modelisator</vt:lpstr>
      <vt:lpstr>II. Modelisator</vt:lpstr>
      <vt:lpstr>IiI. Méthodologie</vt:lpstr>
      <vt:lpstr>VI. Systèmes processus</vt:lpstr>
      <vt:lpstr>VI. DEVELOPPEMENT</vt:lpstr>
      <vt:lpstr>VI. DEVELOPPEMENT</vt:lpstr>
      <vt:lpstr>VI. DEVELOPPEMENT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Quentin Bonichot</cp:lastModifiedBy>
  <cp:revision>10</cp:revision>
  <dcterms:created xsi:type="dcterms:W3CDTF">2015-06-18T07:28:59Z</dcterms:created>
  <dcterms:modified xsi:type="dcterms:W3CDTF">2015-06-18T12:12:17Z</dcterms:modified>
</cp:coreProperties>
</file>