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259" r:id="rId4"/>
    <p:sldId id="260" r:id="rId5"/>
    <p:sldId id="287" r:id="rId6"/>
    <p:sldId id="286" r:id="rId7"/>
    <p:sldId id="261" r:id="rId8"/>
    <p:sldId id="289" r:id="rId9"/>
    <p:sldId id="290" r:id="rId10"/>
    <p:sldId id="279" r:id="rId11"/>
    <p:sldId id="281" r:id="rId12"/>
    <p:sldId id="284" r:id="rId13"/>
    <p:sldId id="282" r:id="rId14"/>
    <p:sldId id="283" r:id="rId15"/>
    <p:sldId id="285" r:id="rId16"/>
    <p:sldId id="266" r:id="rId17"/>
    <p:sldId id="267" r:id="rId18"/>
    <p:sldId id="280" r:id="rId1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Style moyen 4 - Accentuation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85BE263C-DBD7-4A20-BB59-AAB30ACAA65A}" styleName="Style moyen 3 - Accentuation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A488322-F2BA-4B5B-9748-0D474271808F}" styleName="Style moyen 3 - Accentuation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505E3EF-67EA-436B-97B2-0124C06EBD24}" styleName="Style moyen 4 - Accentuation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55" autoAdjust="0"/>
    <p:restoredTop sz="85040" autoAdjust="0"/>
  </p:normalViewPr>
  <p:slideViewPr>
    <p:cSldViewPr>
      <p:cViewPr varScale="1">
        <p:scale>
          <a:sx n="99" d="100"/>
          <a:sy n="99" d="100"/>
        </p:scale>
        <p:origin x="1566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772D60-DC02-4F56-BAEA-53F50E68636D}" type="datetimeFigureOut">
              <a:rPr lang="fr-FR" smtClean="0"/>
              <a:t>01/07/2015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12C92E-3900-4461-B5FA-310C7A9286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59251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CEDRIC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12C92E-3900-4461-B5FA-310C7A928654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48808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TAHA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12C92E-3900-4461-B5FA-310C7A928654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55570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TAHA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12C92E-3900-4461-B5FA-310C7A928654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1618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TAHA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12C92E-3900-4461-B5FA-310C7A928654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9343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TAHA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12C92E-3900-4461-B5FA-310C7A928654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99979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TAHA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12C92E-3900-4461-B5FA-310C7A928654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56597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TAHA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12C92E-3900-4461-B5FA-310C7A928654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50379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QUENTIN</a:t>
            </a:r>
          </a:p>
          <a:p>
            <a:r>
              <a:rPr lang="fr-FR" dirty="0" smtClean="0"/>
              <a:t>C# (</a:t>
            </a:r>
            <a:r>
              <a:rPr lang="fr-FR" dirty="0" err="1" smtClean="0"/>
              <a:t>visual</a:t>
            </a:r>
            <a:r>
              <a:rPr lang="fr-FR" dirty="0" smtClean="0"/>
              <a:t> studio) avec du WPF pour le</a:t>
            </a:r>
            <a:r>
              <a:rPr lang="fr-FR" baseline="0" dirty="0" smtClean="0"/>
              <a:t> visuel</a:t>
            </a:r>
          </a:p>
          <a:p>
            <a:r>
              <a:rPr lang="fr-FR" baseline="0" dirty="0" smtClean="0"/>
              <a:t>Pour interfacer tout ca, MVVM</a:t>
            </a: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11DD82-4401-44DA-901A-04AB1EF004B2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52253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QUENTIN</a:t>
            </a:r>
          </a:p>
          <a:p>
            <a:r>
              <a:rPr lang="fr-FR" dirty="0" smtClean="0"/>
              <a:t>Restriction OS :</a:t>
            </a:r>
            <a:r>
              <a:rPr lang="fr-FR" baseline="0" dirty="0" smtClean="0"/>
              <a:t> win7 et antérieur</a:t>
            </a:r>
          </a:p>
          <a:p>
            <a:r>
              <a:rPr lang="fr-FR" baseline="0" dirty="0" smtClean="0"/>
              <a:t>Pourquoi : interface moderne via des librairies compatibles uniquement win7 et +</a:t>
            </a:r>
          </a:p>
          <a:p>
            <a:r>
              <a:rPr lang="fr-FR" baseline="0" dirty="0" smtClean="0"/>
              <a:t>De +, Win XP plus supporté depuis quelques mois, donc migration massive vers win7 ouwin8 voire win10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11DD82-4401-44DA-901A-04AB1EF004B2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45772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OMAR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12C92E-3900-4461-B5FA-310C7A928654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27487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CEDRIC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12C92E-3900-4461-B5FA-310C7A928654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36899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CEDRIC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12C92E-3900-4461-B5FA-310C7A928654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55196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OMAR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12C92E-3900-4461-B5FA-310C7A928654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50159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OMAR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12C92E-3900-4461-B5FA-310C7A928654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60185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OMAR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12C92E-3900-4461-B5FA-310C7A928654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07630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QUENTIN</a:t>
            </a:r>
          </a:p>
          <a:p>
            <a:pPr marL="171450" lvl="0" indent="-171450">
              <a:buFontTx/>
              <a:buChar char="-"/>
            </a:pP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Tortoise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SVN, logiciel de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versioning</a:t>
            </a:r>
            <a:endParaRPr lang="fr-F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Tx/>
              <a:buChar char="-"/>
            </a:pP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Cadre de travail 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 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salle de cours isolée</a:t>
            </a:r>
          </a:p>
          <a:p>
            <a:pPr marL="171450" lvl="0" indent="-171450">
              <a:buFontTx/>
              <a:buChar char="-"/>
            </a:pP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Cycle en V. Avantage 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 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différentes étapes bien définies et tests engendrés</a:t>
            </a:r>
            <a:r>
              <a:rPr lang="fr-F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« automatiquement »</a:t>
            </a:r>
            <a:endParaRPr lang="fr-F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12C92E-3900-4461-B5FA-310C7A928654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01949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CEDRIC</a:t>
            </a:r>
          </a:p>
          <a:p>
            <a:r>
              <a:rPr lang="fr-FR" dirty="0" smtClean="0"/>
              <a:t>Un</a:t>
            </a:r>
            <a:r>
              <a:rPr lang="fr-FR" baseline="0" dirty="0" smtClean="0"/>
              <a:t> petit mot sur la conception de l’appli :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Brainstorming : liste de mots utiles pour le développement de l’appli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Rangement des mots en groupes, pour classifier un peu tout ça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Création du diagramme de classes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11DD82-4401-44DA-901A-04AB1EF004B2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97517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QUENTIN</a:t>
            </a:r>
          </a:p>
          <a:p>
            <a:r>
              <a:rPr lang="fr-FR" smtClean="0"/>
              <a:t>SADT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12C92E-3900-4461-B5FA-310C7A928654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75881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393BE-73AE-473E-A102-C17934B0E0F9}" type="datetime1">
              <a:rPr lang="fr-FR" smtClean="0"/>
              <a:t>01/07/2015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Apprenti Ingénieur informatique - UTBM -CFAI</a:t>
            </a:r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B088A-B32C-4DCF-94DA-CC257AEB72E7}" type="datetime1">
              <a:rPr lang="fr-FR" smtClean="0"/>
              <a:t>01/07/2015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Apprenti Ingénieur informatique - UTBM -CFAI</a:t>
            </a:r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2F8B4-BC2C-40F6-97AF-1FBEE2D51802}" type="datetime1">
              <a:rPr lang="fr-FR" smtClean="0"/>
              <a:t>01/07/2015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Apprenti Ingénieur informatique - UTBM -CFAI</a:t>
            </a:r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6E1E1-4559-49B9-BB75-F99EC1FF316E}" type="datetime1">
              <a:rPr lang="fr-FR" smtClean="0"/>
              <a:t>01/07/2015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Apprenti Ingénieur informatique - UTBM -CFAI</a:t>
            </a:r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EB38D-C467-4312-B04F-522CC0E9E94C}" type="datetime1">
              <a:rPr lang="fr-FR" smtClean="0"/>
              <a:t>01/07/2015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Apprenti Ingénieur informatique - UTBM -CFAI</a:t>
            </a:r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734D5-01A4-4325-8CFB-0125683DB7CD}" type="datetime1">
              <a:rPr lang="fr-FR" smtClean="0"/>
              <a:t>01/07/2015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Apprenti Ingénieur informatique - UTBM -CFAI</a:t>
            </a:r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CA559-A264-4709-9E56-AADA966C1080}" type="datetime1">
              <a:rPr lang="fr-FR" smtClean="0"/>
              <a:t>01/07/2015</a:t>
            </a:fld>
            <a:endParaRPr lang="fr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Apprenti Ingénieur informatique - UTBM -CFAI</a:t>
            </a:r>
            <a:endParaRPr lang="fr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1D032-1FC6-4C3C-9F22-14C1058A3B93}" type="datetime1">
              <a:rPr lang="fr-FR" smtClean="0"/>
              <a:t>01/07/2015</a:t>
            </a:fld>
            <a:endParaRPr lang="fr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Apprenti Ingénieur informatique - UTBM -CFAI</a:t>
            </a:r>
            <a:endParaRPr lang="fr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A5938-45F0-402D-B9E0-80536A9F6B2D}" type="datetime1">
              <a:rPr lang="fr-FR" smtClean="0"/>
              <a:t>01/07/2015</a:t>
            </a:fld>
            <a:endParaRPr lang="fr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Apprenti Ingénieur informatique - UTBM -CFAI</a:t>
            </a:r>
            <a:endParaRPr lang="fr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3CF15-07B4-4C89-B982-C6B5FA890ECD}" type="datetime1">
              <a:rPr lang="fr-FR" smtClean="0"/>
              <a:t>01/07/2015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Apprenti Ingénieur informatique - UTBM -CFAI</a:t>
            </a:r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40ACB-4D2A-42E6-B06B-B14010E50CC8}" type="datetime1">
              <a:rPr lang="fr-FR" smtClean="0"/>
              <a:t>01/07/2015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Apprenti Ingénieur informatique - UTBM -CFAI</a:t>
            </a:r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80F0827B-6E0C-4676-9606-0A944DB59C2A}" type="datetime1">
              <a:rPr lang="fr-FR" smtClean="0"/>
              <a:t>01/07/2015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Apprenti Ingénieur informatique - UTBM -CFAI</a:t>
            </a:r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gif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Modelisator</a:t>
            </a:r>
            <a:r>
              <a:rPr lang="fr-FR" sz="2000" dirty="0" smtClean="0"/>
              <a:t>©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err="1" smtClean="0"/>
              <a:t>Powored</a:t>
            </a:r>
            <a:r>
              <a:rPr lang="fr-FR" dirty="0" smtClean="0"/>
              <a:t> by Spirit Master</a:t>
            </a:r>
            <a:r>
              <a:rPr lang="fr-FR" dirty="0"/>
              <a:t>©</a:t>
            </a:r>
            <a:r>
              <a:rPr lang="fr-FR" dirty="0" smtClean="0"/>
              <a:t> Team</a:t>
            </a:r>
            <a:endParaRPr lang="fr-FR" dirty="0"/>
          </a:p>
        </p:txBody>
      </p:sp>
      <p:pic>
        <p:nvPicPr>
          <p:cNvPr id="1026" name="Picture 2" descr="D:\MesDocuments\Etude_Omar\05_UTBM_S3-S4\[Projet]\[Modelisator]\Source\Gestion de projet\2015_05_28 [Modelisator] Step 2\Logo Modelisator - Gaz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6632"/>
            <a:ext cx="2578213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>
          <a:xfrm rot="19140000">
            <a:off x="201168" y="5870448"/>
            <a:ext cx="2176272" cy="201168"/>
          </a:xfrm>
        </p:spPr>
        <p:txBody>
          <a:bodyPr/>
          <a:lstStyle/>
          <a:p>
            <a:r>
              <a:rPr lang="fr-FR" dirty="0" smtClean="0"/>
              <a:t>01/07/15</a:t>
            </a:r>
            <a:endParaRPr lang="fr-FR" dirty="0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394986" y="6381328"/>
            <a:ext cx="4966058" cy="274320"/>
          </a:xfrm>
        </p:spPr>
        <p:txBody>
          <a:bodyPr/>
          <a:lstStyle/>
          <a:p>
            <a:r>
              <a:rPr lang="fr-FR" dirty="0"/>
              <a:t>Apprenti </a:t>
            </a:r>
            <a:r>
              <a:rPr lang="fr-FR" dirty="0" smtClean="0"/>
              <a:t>Ingénieur informatique - UTBM -CFAI</a:t>
            </a:r>
            <a:endParaRPr lang="fr-FR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7" y="5373216"/>
            <a:ext cx="1975123" cy="810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398"/>
          <a:stretch/>
        </p:blipFill>
        <p:spPr bwMode="auto">
          <a:xfrm>
            <a:off x="5148063" y="5373216"/>
            <a:ext cx="1459905" cy="8214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461568" y="6238448"/>
            <a:ext cx="502920" cy="502920"/>
          </a:xfrm>
        </p:spPr>
        <p:txBody>
          <a:bodyPr/>
          <a:lstStyle/>
          <a:p>
            <a:fld id="{CF4668DC-857F-487D-BFFA-8C0CA5037977}" type="slidenum">
              <a:rPr lang="fr-BE" smtClean="0"/>
              <a:t>1</a:t>
            </a:fld>
            <a:endParaRPr lang="fr-BE" dirty="0"/>
          </a:p>
        </p:txBody>
      </p:sp>
      <p:sp>
        <p:nvSpPr>
          <p:cNvPr id="10" name="Espace réservé du pied de page 4"/>
          <p:cNvSpPr txBox="1">
            <a:spLocks/>
          </p:cNvSpPr>
          <p:nvPr/>
        </p:nvSpPr>
        <p:spPr>
          <a:xfrm rot="19093257">
            <a:off x="1668530" y="3088431"/>
            <a:ext cx="5451811" cy="3665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000" kern="1200" cap="all" spc="2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1600" b="1" dirty="0" smtClean="0"/>
              <a:t>LP74 – A.J. </a:t>
            </a:r>
            <a:r>
              <a:rPr lang="fr-FR" sz="1600" b="1" dirty="0" err="1" smtClean="0"/>
              <a:t>Fougeres</a:t>
            </a:r>
            <a:endParaRPr lang="fr-FR" sz="1600" b="1" dirty="0"/>
          </a:p>
        </p:txBody>
      </p:sp>
    </p:spTree>
    <p:extLst>
      <p:ext uri="{BB962C8B-B14F-4D97-AF65-F5344CB8AC3E}">
        <p14:creationId xmlns:p14="http://schemas.microsoft.com/office/powerpoint/2010/main" val="3104361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</a:t>
            </a:r>
            <a:r>
              <a:rPr lang="fr-FR" dirty="0"/>
              <a:t>II – </a:t>
            </a:r>
            <a:r>
              <a:rPr lang="fr-FR" dirty="0" smtClean="0"/>
              <a:t>Maquettes</a:t>
            </a:r>
            <a:endParaRPr lang="fr-FR" dirty="0"/>
          </a:p>
        </p:txBody>
      </p:sp>
      <p:pic>
        <p:nvPicPr>
          <p:cNvPr id="8194" name="Picture 2" descr="D:\MesDocuments\Etude_Omar\05_UTBM_S3-S4\[Projet]\[Modelisator]\Source\Gestion de projet\2015_06_10 [Modelisator] Step 4\Ecran Maquette\1. Ecran Auth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60" y="1196752"/>
            <a:ext cx="8784976" cy="4541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38200-D032-43FC-ABCB-7E0B50BA1E3D}" type="datetime1">
              <a:rPr lang="fr-FR" smtClean="0"/>
              <a:t>01/07/2015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Apprenti Ingénieur informatique - UTBM -CFAI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10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709231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III – </a:t>
            </a:r>
            <a:r>
              <a:rPr lang="fr-FR" dirty="0" smtClean="0"/>
              <a:t>Maquettes</a:t>
            </a:r>
            <a:endParaRPr lang="fr-FR" dirty="0"/>
          </a:p>
        </p:txBody>
      </p:sp>
      <p:pic>
        <p:nvPicPr>
          <p:cNvPr id="10242" name="Picture 2" descr="D:\MesDocuments\Etude_Omar\05_UTBM_S3-S4\[Projet]\[Modelisator]\Source\Gestion de projet\2015_06_10 [Modelisator] Step 4\Ecran Maquette\2. Ecran Accuei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4" y="1196752"/>
            <a:ext cx="9149035" cy="4911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B611D-EA70-4CCD-A2E4-F02F9B317CD2}" type="datetime1">
              <a:rPr lang="fr-FR" smtClean="0"/>
              <a:t>01/07/2015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Apprenti Ingénieur informatique - UTBM -CFAI</a:t>
            </a:r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081423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</a:t>
            </a:r>
            <a:r>
              <a:rPr lang="fr-FR" dirty="0"/>
              <a:t>II – </a:t>
            </a:r>
            <a:r>
              <a:rPr lang="fr-FR" dirty="0" smtClean="0"/>
              <a:t>Maquettes</a:t>
            </a:r>
            <a:endParaRPr lang="fr-FR" dirty="0"/>
          </a:p>
        </p:txBody>
      </p:sp>
      <p:pic>
        <p:nvPicPr>
          <p:cNvPr id="11266" name="Picture 2" descr="D:\MesDocuments\Etude_Omar\05_UTBM_S3-S4\[Projet]\[Modelisator]\Source\Gestion de projet\2015_06_10 [Modelisator] Step 4\Ecran Maquette\3. Ecran AddObj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78" y="905474"/>
            <a:ext cx="9069586" cy="5694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D6529-C9CA-4C10-ACE4-52C757051A25}" type="datetime1">
              <a:rPr lang="fr-FR" smtClean="0"/>
              <a:t>01/07/2015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Apprenti Ingénieur informatique - UTBM -CFAI</a:t>
            </a:r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/>
          <a:p>
            <a:fld id="{CF4668DC-857F-487D-BFFA-8C0CA5037977}" type="slidenum">
              <a:rPr lang="fr-BE">
                <a:solidFill>
                  <a:schemeClr val="accent2">
                    <a:lumMod val="50000"/>
                  </a:schemeClr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pPr/>
              <a:t>12</a:t>
            </a:fld>
            <a:endParaRPr lang="fr-BE" dirty="0">
              <a:solidFill>
                <a:schemeClr val="accent2">
                  <a:lumMod val="50000"/>
                </a:schemeClr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77133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</a:t>
            </a:r>
            <a:r>
              <a:rPr lang="fr-FR" dirty="0"/>
              <a:t>II – </a:t>
            </a:r>
            <a:r>
              <a:rPr lang="fr-FR" dirty="0" smtClean="0"/>
              <a:t>Maquettes</a:t>
            </a:r>
            <a:endParaRPr lang="fr-FR" dirty="0"/>
          </a:p>
        </p:txBody>
      </p:sp>
      <p:pic>
        <p:nvPicPr>
          <p:cNvPr id="12290" name="Picture 2" descr="D:\MesDocuments\Etude_Omar\05_UTBM_S3-S4\[Projet]\[Modelisator]\Source\Gestion de projet\2015_06_10 [Modelisator] Step 4\Ecran Maquette\4. Ecran SelectG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0" y="836713"/>
            <a:ext cx="9103469" cy="5707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AD28C-93B1-489D-B0EE-E3AB2F443EA0}" type="datetime1">
              <a:rPr lang="fr-FR" smtClean="0"/>
              <a:t>01/07/2015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Apprenti Ingénieur informatique - UTBM -CFAI</a:t>
            </a:r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>
                <a:solidFill>
                  <a:schemeClr val="accent2">
                    <a:lumMod val="50000"/>
                  </a:schemeClr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13</a:t>
            </a:fld>
            <a:endParaRPr lang="fr-BE" dirty="0">
              <a:solidFill>
                <a:schemeClr val="accent2">
                  <a:lumMod val="50000"/>
                </a:schemeClr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81423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</a:t>
            </a:r>
            <a:r>
              <a:rPr lang="fr-FR" dirty="0"/>
              <a:t>II – </a:t>
            </a:r>
            <a:r>
              <a:rPr lang="fr-FR" dirty="0" smtClean="0"/>
              <a:t>Maquettes</a:t>
            </a:r>
            <a:endParaRPr lang="fr-FR" dirty="0"/>
          </a:p>
        </p:txBody>
      </p:sp>
      <p:pic>
        <p:nvPicPr>
          <p:cNvPr id="9219" name="Picture 3" descr="D:\MesDocuments\Etude_Omar\05_UTBM_S3-S4\[Projet]\[Modelisator]\Source\Gestion de projet\2015_06_10 [Modelisator] Step 4\Ecran Maquette\5. Ecran SaisieCham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2" y="836712"/>
            <a:ext cx="9144202" cy="5760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1AC6F-DC0D-4EAF-A5A5-E4BD59F97038}" type="datetime1">
              <a:rPr lang="fr-FR" smtClean="0"/>
              <a:t>01/07/2015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Apprenti Ingénieur informatique - UTBM -CFAI</a:t>
            </a:r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/>
          <a:p>
            <a:fld id="{CF4668DC-857F-487D-BFFA-8C0CA5037977}" type="slidenum">
              <a:rPr lang="fr-BE">
                <a:solidFill>
                  <a:schemeClr val="accent2">
                    <a:lumMod val="50000"/>
                  </a:schemeClr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pPr/>
              <a:t>14</a:t>
            </a:fld>
            <a:endParaRPr lang="fr-BE">
              <a:solidFill>
                <a:schemeClr val="accent2">
                  <a:lumMod val="50000"/>
                </a:schemeClr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81423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</a:t>
            </a:r>
            <a:r>
              <a:rPr lang="fr-FR" dirty="0"/>
              <a:t>II – </a:t>
            </a:r>
            <a:r>
              <a:rPr lang="fr-FR" dirty="0" smtClean="0"/>
              <a:t>Maquettes</a:t>
            </a:r>
            <a:endParaRPr lang="fr-FR" dirty="0"/>
          </a:p>
        </p:txBody>
      </p:sp>
      <p:pic>
        <p:nvPicPr>
          <p:cNvPr id="13314" name="Picture 2" descr="D:\MesDocuments\Etude_Omar\05_UTBM_S3-S4\[Projet]\[Modelisator]\Source\Gestion de projet\2015_06_10 [Modelisator] Step 4\Ecran Maquette\6. Ecran VueObj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98" y="887435"/>
            <a:ext cx="9038287" cy="5661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695CC-9368-4EE9-BABC-D5C081954F17}" type="datetime1">
              <a:rPr lang="fr-FR" smtClean="0"/>
              <a:t>01/07/2015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Apprenti Ingénieur informatique - UTBM -CFAI</a:t>
            </a:r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/>
          <a:p>
            <a:fld id="{CF4668DC-857F-487D-BFFA-8C0CA5037977}" type="slidenum">
              <a:rPr lang="fr-BE">
                <a:solidFill>
                  <a:schemeClr val="accent2">
                    <a:lumMod val="50000"/>
                  </a:schemeClr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pPr/>
              <a:t>15</a:t>
            </a:fld>
            <a:endParaRPr lang="fr-BE">
              <a:solidFill>
                <a:schemeClr val="accent2">
                  <a:lumMod val="50000"/>
                </a:schemeClr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22012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iv. DEVELOPPEMENT</a:t>
            </a:r>
            <a:endParaRPr lang="fr-FR" dirty="0"/>
          </a:p>
        </p:txBody>
      </p:sp>
      <p:pic>
        <p:nvPicPr>
          <p:cNvPr id="1028" name="Picture 4" descr="http://www.google.fr/url?source=imglanding&amp;ct=img&amp;q=http://quintard.me/images/csharp-logo.png&amp;sa=X&amp;ei=NbOCVamnM4z5UIvogeAH&amp;ved=0CAkQ8wc&amp;usg=AFQjCNFml3pp9ogEJqcdkYFhFZ1OusKop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752" y="892857"/>
            <a:ext cx="3816424" cy="381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ww.google.fr/url?source=imglanding&amp;ct=img&amp;q=http://www.wpfsharp.com/wp-content/themes/FluidCode/Images/WPF-Logo.png&amp;sa=X&amp;ei=l7OCVcL7EoajU7TKgOgP&amp;ved=0CAkQ8wc&amp;usg=AFQjCNGp5P807X2zlc56HYHglwjyXJtpa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3176" y="2381587"/>
            <a:ext cx="2857500" cy="666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www.google.fr/url?source=imglanding&amp;ct=img&amp;q=http://emanuelscirlet.com/uploads/fbimg/mvvm.png&amp;sa=X&amp;ei=hbKCVekRhNJR4eOByAQ&amp;ved=0CAkQ8wc&amp;usg=AFQjCNHjiHm4Ummgg_Z2iTApsH3Wmt08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752" y="1103950"/>
            <a:ext cx="6910164" cy="388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E9779-73EC-4051-9B7B-2218C4071A8A}" type="datetime1">
              <a:rPr lang="fr-FR" smtClean="0"/>
              <a:t>01/07/2015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Apprenti Ingénieur informatique - UTBM -CFAI</a:t>
            </a:r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16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936007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0" name="Picture 8" descr="http://www.google.fr/url?source=imglanding&amp;ct=img&amp;q=http://inwallspeakers1.com/wp-content/uploads/2014/06/windows-7-logo-png.png&amp;sa=X&amp;ei=FbWCVaXeOYaTU42qgogE&amp;ved=0CAkQ8wc&amp;usg=AFQjCNEnBYZvzjQUbUiv_SpRJ2MPlM4BA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412776"/>
            <a:ext cx="2613776" cy="2599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http://www.google.fr/url?source=imglanding&amp;ct=img&amp;q=http://wolfaryx.fr/wp-content/uploads/Windows-8-logo.jpg&amp;sa=X&amp;ei=MrWCVaalJMK8UbrpgNAI&amp;ved=0CAkQ8wc&amp;usg=AFQjCNECS2wHRDYofghhgyDS-op1019dsQ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4977" y="1213129"/>
            <a:ext cx="3752850" cy="2819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re 1"/>
          <p:cNvSpPr txBox="1">
            <a:spLocks/>
          </p:cNvSpPr>
          <p:nvPr/>
        </p:nvSpPr>
        <p:spPr>
          <a:xfrm>
            <a:off x="899592" y="332656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iv. DEVELOPPEMENT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B67E3-87C9-4BDA-A8F8-641743AD6CDF}" type="datetime1">
              <a:rPr lang="fr-FR" smtClean="0"/>
              <a:t>01/07/2015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Apprenti Ingénieur informatique - UTBM -CFAI</a:t>
            </a:r>
            <a:endParaRPr lang="fr-BE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41213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V. </a:t>
            </a:r>
            <a:r>
              <a:rPr lang="fr-FR" dirty="0" smtClean="0"/>
              <a:t>Démonstration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fr-FR" sz="2800" b="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984D5-3D71-4534-A114-ADB3998B7D9C}" type="datetime1">
              <a:rPr lang="fr-FR" smtClean="0"/>
              <a:t>01/07/2015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Apprenti Ingénieur informatique - UTBM -CFAI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18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196491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Modelisator – au service de l’esprit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1" indent="0" fontAlgn="base">
              <a:buNone/>
            </a:pPr>
            <a:r>
              <a:rPr lang="fr-FR" b="0" dirty="0" smtClean="0"/>
              <a:t>Sommaire :</a:t>
            </a:r>
          </a:p>
          <a:p>
            <a:pPr marL="0" lvl="1" indent="0" fontAlgn="base">
              <a:buNone/>
            </a:pPr>
            <a:endParaRPr lang="fr-FR" b="0" dirty="0" smtClean="0"/>
          </a:p>
          <a:p>
            <a:pPr marL="742950" lvl="2" indent="-514350" fontAlgn="base">
              <a:buFont typeface="+mj-lt"/>
              <a:buAutoNum type="romanUcPeriod"/>
            </a:pPr>
            <a:r>
              <a:rPr lang="fr-FR" sz="2000" dirty="0" err="1" smtClean="0"/>
              <a:t>M</a:t>
            </a:r>
            <a:r>
              <a:rPr lang="fr-FR" sz="2000" b="0" dirty="0" err="1" smtClean="0"/>
              <a:t>odelisator</a:t>
            </a:r>
            <a:endParaRPr lang="fr-FR" sz="2000" b="0" dirty="0" smtClean="0"/>
          </a:p>
          <a:p>
            <a:pPr marL="742950" lvl="2" indent="-514350" fontAlgn="base">
              <a:buFont typeface="+mj-lt"/>
              <a:buAutoNum type="romanUcPeriod"/>
            </a:pPr>
            <a:r>
              <a:rPr lang="fr-FR" sz="2000" dirty="0" smtClean="0"/>
              <a:t>Méthodologie</a:t>
            </a:r>
          </a:p>
          <a:p>
            <a:pPr marL="742950" lvl="2" indent="-514350" fontAlgn="base">
              <a:buFont typeface="+mj-lt"/>
              <a:buAutoNum type="romanUcPeriod"/>
            </a:pPr>
            <a:r>
              <a:rPr lang="fr-FR" sz="2000" dirty="0" smtClean="0"/>
              <a:t>Maquettes</a:t>
            </a:r>
            <a:endParaRPr lang="fr-FR" sz="2000" b="0" dirty="0" smtClean="0"/>
          </a:p>
          <a:p>
            <a:pPr marL="742950" lvl="2" indent="-514350" fontAlgn="base">
              <a:buFont typeface="+mj-lt"/>
              <a:buAutoNum type="romanUcPeriod"/>
            </a:pPr>
            <a:r>
              <a:rPr lang="fr-FR" sz="2000" dirty="0" smtClean="0"/>
              <a:t>Développement</a:t>
            </a:r>
            <a:endParaRPr lang="fr-FR" sz="2000" dirty="0" smtClean="0"/>
          </a:p>
          <a:p>
            <a:pPr marL="742950" lvl="2" indent="-514350" fontAlgn="base">
              <a:buFont typeface="+mj-lt"/>
              <a:buAutoNum type="romanUcPeriod"/>
            </a:pPr>
            <a:r>
              <a:rPr lang="fr-FR" sz="2000" b="0" dirty="0" smtClean="0"/>
              <a:t>Démonstration</a:t>
            </a:r>
            <a:endParaRPr lang="fr-FR" sz="2000" b="0" dirty="0"/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8F06C-FD65-4031-B30D-B26F029F25F7}" type="datetime1">
              <a:rPr lang="fr-FR" smtClean="0"/>
              <a:t>01/07/2015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Apprenti Ingénieur informatique - UTBM -CFAI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858233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noFill/>
        </p:spPr>
        <p:txBody>
          <a:bodyPr vert="horz" lIns="91440" tIns="45720" rIns="91440" bIns="45720" rtlCol="0" anchor="ctr">
            <a:noAutofit/>
          </a:bodyPr>
          <a:lstStyle/>
          <a:p>
            <a:pPr lvl="1" algn="l" rtl="0">
              <a:spcBef>
                <a:spcPct val="0"/>
              </a:spcBef>
            </a:pPr>
            <a:r>
              <a:rPr lang="fr-FR" sz="2800" kern="1200" cap="all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I. </a:t>
            </a:r>
            <a:r>
              <a:rPr lang="fr-FR" sz="2800" kern="1200" cap="all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Modelisator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22960" y="1100628"/>
            <a:ext cx="5621248" cy="3579849"/>
          </a:xfrm>
        </p:spPr>
        <p:txBody>
          <a:bodyPr/>
          <a:lstStyle/>
          <a:p>
            <a:r>
              <a:rPr lang="fr-FR" sz="1800" b="0" dirty="0" smtClean="0"/>
              <a:t>Objectif :</a:t>
            </a:r>
          </a:p>
          <a:p>
            <a:endParaRPr lang="fr-FR" sz="1800" dirty="0" smtClean="0"/>
          </a:p>
          <a:p>
            <a:pPr marL="342900" lvl="1" indent="-342900">
              <a:spcBef>
                <a:spcPts val="800"/>
              </a:spcBef>
              <a:buClrTx/>
              <a:buNone/>
            </a:pPr>
            <a:r>
              <a:rPr lang="fr-FR" sz="1800" dirty="0" smtClean="0"/>
              <a:t>Modelisator</a:t>
            </a:r>
            <a:endParaRPr lang="fr-FR" sz="1800" dirty="0"/>
          </a:p>
          <a:p>
            <a:r>
              <a:rPr lang="fr-FR" b="0" dirty="0" smtClean="0"/>
              <a:t>Pour </a:t>
            </a:r>
            <a:r>
              <a:rPr lang="fr-FR" b="0" dirty="0"/>
              <a:t>le 24/06/2015 réaliser une application/logiciel </a:t>
            </a:r>
            <a:r>
              <a:rPr lang="fr-FR" b="0" dirty="0" smtClean="0"/>
              <a:t>permettant </a:t>
            </a:r>
            <a:r>
              <a:rPr lang="fr-FR" b="0" dirty="0"/>
              <a:t>de </a:t>
            </a:r>
            <a:r>
              <a:rPr lang="fr-FR" dirty="0"/>
              <a:t>modéliser les </a:t>
            </a:r>
            <a:r>
              <a:rPr lang="fr-FR" dirty="0" smtClean="0"/>
              <a:t>propriétés physiques </a:t>
            </a:r>
            <a:r>
              <a:rPr lang="fr-FR" dirty="0"/>
              <a:t>d’objets</a:t>
            </a:r>
            <a:r>
              <a:rPr lang="fr-FR" b="0" dirty="0"/>
              <a:t>. </a:t>
            </a:r>
            <a:endParaRPr lang="fr-FR" b="0" dirty="0" smtClean="0"/>
          </a:p>
          <a:p>
            <a:r>
              <a:rPr lang="fr-FR" b="0" dirty="0" smtClean="0"/>
              <a:t>La </a:t>
            </a:r>
            <a:r>
              <a:rPr lang="fr-FR" b="0" dirty="0"/>
              <a:t>bibliothèque d’objets disponibles est limitée </a:t>
            </a:r>
            <a:r>
              <a:rPr lang="fr-FR" b="0" dirty="0" smtClean="0"/>
              <a:t>à la bouteille de gaz. </a:t>
            </a:r>
            <a:r>
              <a:rPr lang="fr-FR" b="0" dirty="0"/>
              <a:t>La modélisation sera détaillée selon l’état d’avancement du projet.</a:t>
            </a:r>
          </a:p>
          <a:p>
            <a:endParaRPr lang="fr-F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1628800"/>
            <a:ext cx="1762125" cy="181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7648F-2159-48E1-8A6A-CBAA03739C0F}" type="datetime1">
              <a:rPr lang="fr-FR" smtClean="0"/>
              <a:t>01/07/2015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Apprenti Ingénieur informatique - UTBM -CFAI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489843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I. </a:t>
            </a:r>
            <a:r>
              <a:rPr lang="fr-FR" dirty="0"/>
              <a:t>Modelisator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2" indent="-342900">
              <a:spcBef>
                <a:spcPts val="800"/>
              </a:spcBef>
              <a:buClrTx/>
              <a:buNone/>
            </a:pPr>
            <a:r>
              <a:rPr lang="fr-FR" dirty="0" smtClean="0"/>
              <a:t>2.	Principe</a:t>
            </a:r>
            <a:endParaRPr lang="fr-FR" dirty="0"/>
          </a:p>
          <a:p>
            <a:endParaRPr lang="fr-FR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5" y="1457642"/>
            <a:ext cx="3648075" cy="318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AutoShape 5" descr="Résultat de recherche d'images pour &quot;idée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" name="AutoShape 7" descr="Résultat de recherche d'images pour &quot;idée&quot;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" name="AutoShape 9" descr="Résultat de recherche d'images pour &quot;idée&quot;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3083" name="Picture 11" descr="http://www.google.fr/url?source=imglanding&amp;ct=img&amp;q=http://www.aproposdecriture.com/wp-content/uploads/2013/10/idee-originale-enterrement-vie-garcon.jpg&amp;sa=X&amp;ei=wKyCVaO5LcfoUtWQgegG&amp;ved=0CAkQ8wc&amp;usg=AFQjCNFLh7B918-lV23_ZicyhCEEtaieFQ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1977" y="1831367"/>
            <a:ext cx="2857500" cy="2686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5" name="Picture 13" descr="http://www.google.fr/url?source=imglanding&amp;ct=img&amp;q=http://onechroniqueshow.com/wp-content/uploads/2012/12/idee.gif&amp;sa=X&amp;ei=9qyCVaf_K8L2UuCHgbgB&amp;ved=0CAkQ8wc&amp;usg=AFQjCNFICO-6yJOzCX4D0CmyaZ4Rbt9wr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624329"/>
            <a:ext cx="2343150" cy="2847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C6110-81AD-46E5-A5C4-699BCDBF9CDF}" type="datetime1">
              <a:rPr lang="fr-FR" smtClean="0"/>
              <a:t>01/07/2015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Apprenti Ingénieur informatique - UTBM -CFAI</a:t>
            </a:r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4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956742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000"/>
                                        <p:tgtEl>
                                          <p:spTgt spid="30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30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308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30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0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0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I. </a:t>
            </a:r>
            <a:r>
              <a:rPr lang="fr-FR" dirty="0"/>
              <a:t>Modelisator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r>
              <a:rPr lang="fr-FR" dirty="0" smtClean="0"/>
              <a:t>Exemple :</a:t>
            </a:r>
          </a:p>
          <a:p>
            <a:endParaRPr lang="fr-FR" dirty="0"/>
          </a:p>
          <a:p>
            <a:r>
              <a:rPr lang="fr-FR" dirty="0" smtClean="0"/>
              <a:t>	</a:t>
            </a:r>
            <a:r>
              <a:rPr lang="fr-FR" sz="2800" b="0" dirty="0" smtClean="0"/>
              <a:t>Une formule mathématique : PV  = </a:t>
            </a:r>
            <a:r>
              <a:rPr lang="fr-FR" sz="2800" b="0" dirty="0" err="1" smtClean="0"/>
              <a:t>nRT</a:t>
            </a:r>
            <a:endParaRPr lang="fr-FR" sz="2800" b="0" dirty="0" smtClean="0"/>
          </a:p>
          <a:p>
            <a:endParaRPr lang="fr-FR" sz="2800" b="0" dirty="0"/>
          </a:p>
          <a:p>
            <a:r>
              <a:rPr lang="fr-FR" sz="2800" b="0" dirty="0" smtClean="0"/>
              <a:t>	Un objet : Gaz</a:t>
            </a:r>
            <a:endParaRPr lang="fr-FR" sz="2800" b="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6E1E1-4559-49B9-BB75-F99EC1FF316E}" type="datetime1">
              <a:rPr lang="fr-FR" smtClean="0"/>
              <a:t>01/07/2015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Apprenti Ingénieur informatique - UTBM -CFAI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5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020064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I. </a:t>
            </a:r>
            <a:r>
              <a:rPr lang="fr-FR" dirty="0"/>
              <a:t>Modelisator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6E1E1-4559-49B9-BB75-F99EC1FF316E}" type="datetime1">
              <a:rPr lang="fr-FR" smtClean="0"/>
              <a:t>01/07/2015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Apprenti Ingénieur informatique - UTBM -CFAI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6</a:t>
            </a:fld>
            <a:endParaRPr lang="fr-BE"/>
          </a:p>
        </p:txBody>
      </p:sp>
      <p:sp>
        <p:nvSpPr>
          <p:cNvPr id="7" name="Rectangle à coins arrondis 6"/>
          <p:cNvSpPr/>
          <p:nvPr/>
        </p:nvSpPr>
        <p:spPr>
          <a:xfrm>
            <a:off x="5128688" y="1216283"/>
            <a:ext cx="1440160" cy="12241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b="1" dirty="0" smtClean="0"/>
              <a:t>Gaz</a:t>
            </a:r>
            <a:endParaRPr lang="fr-FR" sz="3200" b="1" dirty="0"/>
          </a:p>
        </p:txBody>
      </p:sp>
      <p:sp>
        <p:nvSpPr>
          <p:cNvPr id="8" name="Ellipse 7"/>
          <p:cNvSpPr/>
          <p:nvPr/>
        </p:nvSpPr>
        <p:spPr>
          <a:xfrm>
            <a:off x="7792984" y="2918651"/>
            <a:ext cx="914400" cy="914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T</a:t>
            </a:r>
            <a:endParaRPr lang="fr-FR" dirty="0"/>
          </a:p>
        </p:txBody>
      </p:sp>
      <p:sp>
        <p:nvSpPr>
          <p:cNvPr id="9" name="Ellipse 8"/>
          <p:cNvSpPr/>
          <p:nvPr/>
        </p:nvSpPr>
        <p:spPr>
          <a:xfrm>
            <a:off x="5926496" y="4107356"/>
            <a:ext cx="914400" cy="914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n</a:t>
            </a:r>
            <a:endParaRPr lang="fr-FR" dirty="0"/>
          </a:p>
        </p:txBody>
      </p:sp>
      <p:sp>
        <p:nvSpPr>
          <p:cNvPr id="11" name="Ellipse 10"/>
          <p:cNvSpPr/>
          <p:nvPr/>
        </p:nvSpPr>
        <p:spPr>
          <a:xfrm>
            <a:off x="2464392" y="2344654"/>
            <a:ext cx="914400" cy="914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</a:t>
            </a:r>
            <a:endParaRPr lang="fr-FR" dirty="0"/>
          </a:p>
        </p:txBody>
      </p:sp>
      <p:sp>
        <p:nvSpPr>
          <p:cNvPr id="12" name="Ellipse 11"/>
          <p:cNvSpPr/>
          <p:nvPr/>
        </p:nvSpPr>
        <p:spPr>
          <a:xfrm>
            <a:off x="3465750" y="3457232"/>
            <a:ext cx="914400" cy="914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V</a:t>
            </a:r>
            <a:endParaRPr lang="fr-FR" dirty="0"/>
          </a:p>
        </p:txBody>
      </p:sp>
      <p:cxnSp>
        <p:nvCxnSpPr>
          <p:cNvPr id="14" name="Connecteur droit avec flèche 13"/>
          <p:cNvCxnSpPr>
            <a:stCxn id="7" idx="1"/>
            <a:endCxn id="11" idx="7"/>
          </p:cNvCxnSpPr>
          <p:nvPr/>
        </p:nvCxnSpPr>
        <p:spPr>
          <a:xfrm flipH="1">
            <a:off x="3244881" y="1828351"/>
            <a:ext cx="1883807" cy="65021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>
            <a:stCxn id="11" idx="6"/>
          </p:cNvCxnSpPr>
          <p:nvPr/>
        </p:nvCxnSpPr>
        <p:spPr>
          <a:xfrm>
            <a:off x="3378792" y="2801854"/>
            <a:ext cx="669776" cy="65537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>
            <a:stCxn id="12" idx="2"/>
            <a:endCxn id="11" idx="4"/>
          </p:cNvCxnSpPr>
          <p:nvPr/>
        </p:nvCxnSpPr>
        <p:spPr>
          <a:xfrm flipH="1" flipV="1">
            <a:off x="2921592" y="3259054"/>
            <a:ext cx="544158" cy="65537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>
            <a:stCxn id="12" idx="6"/>
            <a:endCxn id="9" idx="1"/>
          </p:cNvCxnSpPr>
          <p:nvPr/>
        </p:nvCxnSpPr>
        <p:spPr>
          <a:xfrm>
            <a:off x="4380150" y="3914432"/>
            <a:ext cx="1680257" cy="32683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>
            <a:stCxn id="9" idx="2"/>
            <a:endCxn id="12" idx="5"/>
          </p:cNvCxnSpPr>
          <p:nvPr/>
        </p:nvCxnSpPr>
        <p:spPr>
          <a:xfrm flipH="1" flipV="1">
            <a:off x="4246239" y="4237721"/>
            <a:ext cx="1680257" cy="32683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>
            <a:stCxn id="9" idx="7"/>
            <a:endCxn id="8" idx="3"/>
          </p:cNvCxnSpPr>
          <p:nvPr/>
        </p:nvCxnSpPr>
        <p:spPr>
          <a:xfrm flipV="1">
            <a:off x="6706985" y="3699140"/>
            <a:ext cx="1219910" cy="54212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>
            <a:stCxn id="8" idx="4"/>
            <a:endCxn id="9" idx="6"/>
          </p:cNvCxnSpPr>
          <p:nvPr/>
        </p:nvCxnSpPr>
        <p:spPr>
          <a:xfrm flipH="1">
            <a:off x="6840896" y="3833051"/>
            <a:ext cx="1409288" cy="73150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avec flèche 36"/>
          <p:cNvCxnSpPr/>
          <p:nvPr/>
        </p:nvCxnSpPr>
        <p:spPr>
          <a:xfrm flipH="1">
            <a:off x="4380150" y="2440419"/>
            <a:ext cx="882449" cy="127491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avec flèche 37"/>
          <p:cNvCxnSpPr>
            <a:stCxn id="7" idx="2"/>
            <a:endCxn id="9" idx="0"/>
          </p:cNvCxnSpPr>
          <p:nvPr/>
        </p:nvCxnSpPr>
        <p:spPr>
          <a:xfrm>
            <a:off x="5848768" y="2440419"/>
            <a:ext cx="534928" cy="166693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avec flèche 46"/>
          <p:cNvCxnSpPr>
            <a:stCxn id="7" idx="3"/>
            <a:endCxn id="8" idx="2"/>
          </p:cNvCxnSpPr>
          <p:nvPr/>
        </p:nvCxnSpPr>
        <p:spPr>
          <a:xfrm>
            <a:off x="6568848" y="1828351"/>
            <a:ext cx="1224136" cy="15475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avec flèche 62"/>
          <p:cNvCxnSpPr/>
          <p:nvPr/>
        </p:nvCxnSpPr>
        <p:spPr>
          <a:xfrm flipV="1">
            <a:off x="2464392" y="3699140"/>
            <a:ext cx="780489" cy="672492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à coins arrondis 66"/>
          <p:cNvSpPr/>
          <p:nvPr/>
        </p:nvSpPr>
        <p:spPr>
          <a:xfrm>
            <a:off x="1024232" y="4401138"/>
            <a:ext cx="1656184" cy="1077818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V = </a:t>
            </a:r>
            <a:r>
              <a:rPr lang="fr-FR" dirty="0" err="1" smtClean="0"/>
              <a:t>nRT</a:t>
            </a:r>
            <a:r>
              <a:rPr lang="fr-FR" dirty="0" smtClean="0"/>
              <a:t>/P</a:t>
            </a:r>
          </a:p>
        </p:txBody>
      </p:sp>
      <p:cxnSp>
        <p:nvCxnSpPr>
          <p:cNvPr id="68" name="Connecteur droit avec flèche 67"/>
          <p:cNvCxnSpPr>
            <a:stCxn id="69" idx="3"/>
          </p:cNvCxnSpPr>
          <p:nvPr/>
        </p:nvCxnSpPr>
        <p:spPr>
          <a:xfrm>
            <a:off x="1852324" y="1865192"/>
            <a:ext cx="1861356" cy="1212686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à coins arrondis 68"/>
          <p:cNvSpPr/>
          <p:nvPr/>
        </p:nvSpPr>
        <p:spPr>
          <a:xfrm>
            <a:off x="196140" y="1326283"/>
            <a:ext cx="1656184" cy="1077818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 = </a:t>
            </a:r>
            <a:r>
              <a:rPr lang="fr-FR" dirty="0" err="1" smtClean="0"/>
              <a:t>nRT</a:t>
            </a:r>
            <a:r>
              <a:rPr lang="fr-FR" dirty="0" smtClean="0"/>
              <a:t>/V</a:t>
            </a:r>
          </a:p>
        </p:txBody>
      </p:sp>
      <p:cxnSp>
        <p:nvCxnSpPr>
          <p:cNvPr id="74" name="Connecteur droit avec flèche 73"/>
          <p:cNvCxnSpPr>
            <a:stCxn id="75" idx="0"/>
          </p:cNvCxnSpPr>
          <p:nvPr/>
        </p:nvCxnSpPr>
        <p:spPr>
          <a:xfrm flipH="1" flipV="1">
            <a:off x="7316941" y="4371633"/>
            <a:ext cx="212218" cy="74903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à coins arrondis 74"/>
          <p:cNvSpPr/>
          <p:nvPr/>
        </p:nvSpPr>
        <p:spPr>
          <a:xfrm>
            <a:off x="6701067" y="5120663"/>
            <a:ext cx="1656184" cy="1077818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T=PV/</a:t>
            </a:r>
            <a:r>
              <a:rPr lang="fr-FR" dirty="0" err="1" smtClean="0"/>
              <a:t>nRT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854984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II</a:t>
            </a:r>
            <a:r>
              <a:rPr lang="fr-FR" dirty="0"/>
              <a:t>. </a:t>
            </a:r>
            <a:r>
              <a:rPr lang="fr-FR" dirty="0" smtClean="0"/>
              <a:t>Méthodologie</a:t>
            </a:r>
            <a:endParaRPr lang="fr-FR" dirty="0"/>
          </a:p>
        </p:txBody>
      </p:sp>
      <p:pic>
        <p:nvPicPr>
          <p:cNvPr id="4102" name="Picture 6" descr="http://www.google.fr/url?source=imglanding&amp;ct=img&amp;q=http://www.nomad-offices.fr/assets/images/formules/LO1332849788L4f71ac7cc328d.jpg&amp;sa=X&amp;ei=Z66CVaTKH4jbUbzLgegB&amp;ved=0CAkQ8wc&amp;usg=AFQjCNFE0YTW-6Qol3n-t4zc1z1xVmF8zQ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856" y="2132856"/>
            <a:ext cx="4081652" cy="2736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://www.google.fr/url?source=imglanding&amp;ct=img&amp;q=https://www.ovh.com/fr/images/options/schema_svn.jpg&amp;sa=X&amp;ei=Va6CVbK3AcHuUuSzgYAC&amp;ved=0CAkQ8wc&amp;usg=AFQjCNFN5r5fJoK1BUDbD30rZw00l7eTW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2303" y="2096852"/>
            <a:ext cx="5139536" cy="280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http://www.google.fr/url?source=imglanding&amp;ct=img&amp;q=http://blog.netapsys.fr/public/images/articles/agilite/Cycle_en_V_Custom_-35b05.png&amp;sa=X&amp;ei=Na6CVYr5LMLSU-CWgJgK&amp;ved=0CAkQ8wc&amp;usg=AFQjCNGQV4UnpFmbRpR1MRs6c4j8vjU7m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4406" y="1190474"/>
            <a:ext cx="5497670" cy="3802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A9FDF-6180-4E0E-B112-41FF618A29A5}" type="datetime1">
              <a:rPr lang="fr-FR" smtClean="0"/>
              <a:t>01/07/2015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Apprenti Ingénieur informatique - UTBM -CFAI</a:t>
            </a:r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165018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Ii. Méthodologie</a:t>
            </a:r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3E36A-361D-483A-ACD3-BA431A5D0BD2}" type="datetime1">
              <a:rPr lang="fr-FR" smtClean="0"/>
              <a:t>01/07/2015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Apprenti Ingénieur informatique - UTBM -CFAI</a:t>
            </a:r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8</a:t>
            </a:fld>
            <a:endParaRPr lang="fr-BE"/>
          </a:p>
        </p:txBody>
      </p:sp>
      <p:pic>
        <p:nvPicPr>
          <p:cNvPr id="1026" name="Picture 2" descr="D:\MesDocuments\Etude_Omar\05_UTBM_S3-S4\[Projet]\[Modelisator]\Source\Gestion de projet\2015_06_10 [Modelisator] Step 4\Dictionnaire de données - modèle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30" b="9501"/>
          <a:stretch/>
        </p:blipFill>
        <p:spPr bwMode="auto">
          <a:xfrm>
            <a:off x="1199054" y="23480"/>
            <a:ext cx="6768752" cy="6747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720" y="378887"/>
            <a:ext cx="9204299" cy="51564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8" y="640080"/>
            <a:ext cx="9120588" cy="47523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49915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II. Méthodologie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6E1E1-4559-49B9-BB75-F99EC1FF316E}" type="datetime1">
              <a:rPr lang="fr-FR" smtClean="0"/>
              <a:t>01/07/2015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Apprenti Ingénieur informatique - UTBM -CFAI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9</a:t>
            </a:fld>
            <a:endParaRPr lang="fr-BE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9304" y="836712"/>
            <a:ext cx="7324441" cy="5290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254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435</TotalTime>
  <Words>447</Words>
  <Application>Microsoft Office PowerPoint</Application>
  <PresentationFormat>Affichage à l'écran (4:3)</PresentationFormat>
  <Paragraphs>150</Paragraphs>
  <Slides>18</Slides>
  <Notes>18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5" baseType="lpstr">
      <vt:lpstr>Arial</vt:lpstr>
      <vt:lpstr>Calibri</vt:lpstr>
      <vt:lpstr>Franklin Gothic Book</vt:lpstr>
      <vt:lpstr>Franklin Gothic Medium</vt:lpstr>
      <vt:lpstr>Tunga</vt:lpstr>
      <vt:lpstr>Wingdings</vt:lpstr>
      <vt:lpstr>Angles</vt:lpstr>
      <vt:lpstr>Modelisator©</vt:lpstr>
      <vt:lpstr>Modelisator – au service de l’esprit</vt:lpstr>
      <vt:lpstr>I. Modelisator</vt:lpstr>
      <vt:lpstr>I. Modelisator</vt:lpstr>
      <vt:lpstr>I. Modelisator</vt:lpstr>
      <vt:lpstr>I. Modelisator</vt:lpstr>
      <vt:lpstr>II. Méthodologie</vt:lpstr>
      <vt:lpstr>Ii. Méthodologie</vt:lpstr>
      <vt:lpstr>II. Méthodologie</vt:lpstr>
      <vt:lpstr>III – Maquettes</vt:lpstr>
      <vt:lpstr>III – Maquettes</vt:lpstr>
      <vt:lpstr>III – Maquettes</vt:lpstr>
      <vt:lpstr>III – Maquettes</vt:lpstr>
      <vt:lpstr>III – Maquettes</vt:lpstr>
      <vt:lpstr>III – Maquettes</vt:lpstr>
      <vt:lpstr>iv. DEVELOPPEMENT</vt:lpstr>
      <vt:lpstr>Présentation PowerPoint</vt:lpstr>
      <vt:lpstr>V. Démonstration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Modelisator©</dc:title>
  <dc:creator>Omar LATRECHE</dc:creator>
  <cp:lastModifiedBy>Quentin Bonichot</cp:lastModifiedBy>
  <cp:revision>40</cp:revision>
  <dcterms:created xsi:type="dcterms:W3CDTF">2015-06-18T07:28:59Z</dcterms:created>
  <dcterms:modified xsi:type="dcterms:W3CDTF">2015-07-01T11:42:56Z</dcterms:modified>
</cp:coreProperties>
</file>