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fld id="{FC00881E-08D3-4821-BE71-05780B44B38C}" type="datetime1">
              <a:rPr lang="fr-FR" smtClean="0"/>
              <a:t>18/06/2015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Spirit Master Team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M</a:t>
            </a:r>
            <a:r>
              <a:rPr lang="fr-FR" b="0" dirty="0" smtClean="0"/>
              <a:t>odelisator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Méthodologie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/>
              <a:t>Systèmes </a:t>
            </a:r>
            <a:r>
              <a:rPr lang="fr-FR" dirty="0" smtClean="0"/>
              <a:t>processus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Gestion de projet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dirty="0" smtClean="0"/>
              <a:t>Développements</a:t>
            </a:r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Tests</a:t>
            </a:r>
            <a:endParaRPr lang="fr-FR" b="0" dirty="0"/>
          </a:p>
          <a:p>
            <a:pPr marL="571500" lvl="2" indent="-342900" fontAlgn="base">
              <a:buFont typeface="+mj-lt"/>
              <a:buAutoNum type="arabicPeriod"/>
            </a:pPr>
            <a:r>
              <a:rPr lang="fr-FR" b="0" dirty="0" smtClean="0"/>
              <a:t>Démonstration</a:t>
            </a:r>
            <a:endParaRPr lang="fr-FR" b="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www.veritasprep.com/blog/wp-content/uploads/2015/03/team.jpg&amp;sa=X&amp;ei=O6mCVci0KYLfUaWRg6AG&amp;ved=0CAkQ8wc&amp;usg=AFQjCNHu27nb8s1tfHpRcHvguNmcCLYGg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5399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Spirit Master Team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équipe :</a:t>
            </a:r>
          </a:p>
          <a:p>
            <a:pPr lvl="2"/>
            <a:r>
              <a:rPr lang="fr-FR" b="0" dirty="0" smtClean="0"/>
              <a:t>ALLEMAND    Cédric</a:t>
            </a:r>
          </a:p>
          <a:p>
            <a:pPr lvl="2"/>
            <a:r>
              <a:rPr lang="fr-FR" b="0" dirty="0" smtClean="0"/>
              <a:t>BONICHOT     Quentin</a:t>
            </a:r>
          </a:p>
          <a:p>
            <a:pPr lvl="2"/>
            <a:r>
              <a:rPr lang="fr-FR" b="0" dirty="0" smtClean="0"/>
              <a:t>LATRECHE     Omar</a:t>
            </a:r>
          </a:p>
          <a:p>
            <a:pPr lvl="2"/>
            <a:r>
              <a:rPr lang="fr-FR" b="0" dirty="0" smtClean="0"/>
              <a:t>MERRIKA       Taha</a:t>
            </a:r>
          </a:p>
        </p:txBody>
      </p:sp>
    </p:spTree>
    <p:extLst>
      <p:ext uri="{BB962C8B-B14F-4D97-AF65-F5344CB8AC3E}">
        <p14:creationId xmlns:p14="http://schemas.microsoft.com/office/powerpoint/2010/main" val="34747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Modelisator</a:t>
            </a:r>
            <a:endParaRPr lang="fr-FR" sz="280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405224" cy="3579849"/>
          </a:xfrm>
        </p:spPr>
        <p:txBody>
          <a:bodyPr/>
          <a:lstStyle/>
          <a:p>
            <a:r>
              <a:rPr lang="fr-FR" b="0" dirty="0" smtClean="0"/>
              <a:t>Objectif :</a:t>
            </a:r>
          </a:p>
          <a:p>
            <a:endParaRPr lang="fr-FR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dirty="0" smtClean="0"/>
              <a:t>Modelisator</a:t>
            </a:r>
            <a:endParaRPr lang="fr-FR" dirty="0"/>
          </a:p>
          <a:p>
            <a:r>
              <a:rPr lang="fr-FR" sz="1400" b="0" dirty="0" smtClean="0"/>
              <a:t>Pour </a:t>
            </a:r>
            <a:r>
              <a:rPr lang="fr-FR" sz="1400" b="0" dirty="0"/>
              <a:t>le 24/06/2015 réaliser une application/logiciel </a:t>
            </a:r>
            <a:r>
              <a:rPr lang="fr-FR" sz="1400" b="0" dirty="0" smtClean="0"/>
              <a:t>permettant </a:t>
            </a:r>
            <a:r>
              <a:rPr lang="fr-FR" sz="1400" b="0" dirty="0"/>
              <a:t>de </a:t>
            </a:r>
            <a:r>
              <a:rPr lang="fr-FR" sz="1400" dirty="0"/>
              <a:t>modéliser les </a:t>
            </a:r>
            <a:r>
              <a:rPr lang="fr-FR" sz="1400" dirty="0" smtClean="0"/>
              <a:t>propriétés physiques </a:t>
            </a:r>
            <a:r>
              <a:rPr lang="fr-FR" sz="1400" dirty="0"/>
              <a:t>d’objets</a:t>
            </a:r>
            <a:r>
              <a:rPr lang="fr-FR" sz="1400" b="0" dirty="0"/>
              <a:t>. </a:t>
            </a:r>
            <a:endParaRPr lang="fr-FR" sz="1400" b="0" dirty="0" smtClean="0"/>
          </a:p>
          <a:p>
            <a:r>
              <a:rPr lang="fr-FR" sz="1400" b="0" dirty="0" smtClean="0"/>
              <a:t>La </a:t>
            </a:r>
            <a:r>
              <a:rPr lang="fr-FR" sz="1400" b="0" dirty="0"/>
              <a:t>bibliothèque d’objets disponibles est limitée </a:t>
            </a:r>
            <a:r>
              <a:rPr lang="fr-FR" sz="1400" b="0" dirty="0" smtClean="0"/>
              <a:t>à la bouteille de gaz. </a:t>
            </a:r>
            <a:r>
              <a:rPr lang="fr-FR" sz="1400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90" y="2119189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3" y="112474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VI. Systèmes</a:t>
            </a:r>
            <a:r>
              <a:rPr lang="fr-FR" dirty="0" smtClean="0"/>
              <a:t>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processus</a:t>
            </a:r>
            <a:endParaRPr lang="fr-FR" sz="2800" kern="1200" cap="all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15367" y="106526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180090" y="2275427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223479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724128" y="3549459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300570" y="1988840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07655" y="1076473"/>
            <a:ext cx="1584176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4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128</TotalTime>
  <Words>107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Modelisator©</vt:lpstr>
      <vt:lpstr>Modelisator – au service de l’esprit</vt:lpstr>
      <vt:lpstr>I. Spirit Master Team</vt:lpstr>
      <vt:lpstr>II. Modelisator</vt:lpstr>
      <vt:lpstr>II. Modelisator</vt:lpstr>
      <vt:lpstr>IiI. Méthodologie</vt:lpstr>
      <vt:lpstr>VI. Systèmes processus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Omar LATRECHE</cp:lastModifiedBy>
  <cp:revision>6</cp:revision>
  <dcterms:created xsi:type="dcterms:W3CDTF">2015-06-18T07:28:59Z</dcterms:created>
  <dcterms:modified xsi:type="dcterms:W3CDTF">2015-06-18T11:49:46Z</dcterms:modified>
</cp:coreProperties>
</file>