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18/06/2015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18/06/2015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18/06/2015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18/06/2015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18/06/2015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18/06/2015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18/06/2015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Modelisator</a:t>
            </a:r>
            <a:r>
              <a:rPr lang="fr-FR" sz="2000" dirty="0" smtClean="0"/>
              <a:t>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Powored</a:t>
            </a:r>
            <a:r>
              <a:rPr lang="fr-FR" dirty="0" smtClean="0"/>
              <a:t> by Spirit Master</a:t>
            </a:r>
            <a:r>
              <a:rPr lang="fr-FR" dirty="0"/>
              <a:t>©</a:t>
            </a:r>
            <a:r>
              <a:rPr lang="fr-FR" dirty="0" smtClean="0"/>
              <a:t> Team</a:t>
            </a:r>
            <a:endParaRPr lang="fr-FR" dirty="0"/>
          </a:p>
        </p:txBody>
      </p:sp>
      <p:pic>
        <p:nvPicPr>
          <p:cNvPr id="1026" name="Picture 2" descr="D:\MesDocuments\Etude_Omar\05_UTBM_S3-S4\[Projet]\[Modelisator]\Source\Gestion de projet\2015_05_28 [Modelisator] Step 2\Logo Modelisator - Gaz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2578213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</p:spPr>
        <p:txBody>
          <a:bodyPr/>
          <a:lstStyle/>
          <a:p>
            <a:fld id="{FC00881E-08D3-4821-BE71-05780B44B38C}" type="datetime1">
              <a:rPr lang="fr-FR" smtClean="0"/>
              <a:pPr/>
              <a:t>18/06/2015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23928" y="6381328"/>
            <a:ext cx="4966058" cy="274320"/>
          </a:xfrm>
        </p:spPr>
        <p:txBody>
          <a:bodyPr/>
          <a:lstStyle/>
          <a:p>
            <a:r>
              <a:rPr lang="fr-FR" dirty="0"/>
              <a:t>Apprenti </a:t>
            </a:r>
            <a:r>
              <a:rPr lang="fr-FR" dirty="0" smtClean="0"/>
              <a:t>Ingénieur informatique - UTBM -CFAI</a:t>
            </a:r>
            <a:endParaRPr lang="fr-F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04247" y="5373216"/>
            <a:ext cx="1975123" cy="81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9398"/>
          <a:stretch/>
        </p:blipFill>
        <p:spPr bwMode="auto">
          <a:xfrm>
            <a:off x="5148063" y="5373216"/>
            <a:ext cx="1459905" cy="82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0436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Modelisator – au service de l’esprit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fontAlgn="base">
              <a:buNone/>
            </a:pPr>
            <a:r>
              <a:rPr lang="fr-FR" b="0" dirty="0" smtClean="0"/>
              <a:t>Sommaire :</a:t>
            </a:r>
          </a:p>
          <a:p>
            <a:pPr marL="0" lvl="1" indent="0" fontAlgn="base">
              <a:buNone/>
            </a:pPr>
            <a:endParaRPr lang="fr-FR" b="0" dirty="0" smtClean="0"/>
          </a:p>
          <a:p>
            <a:pPr marL="571500" lvl="2" indent="-342900" fontAlgn="base">
              <a:buFont typeface="+mj-lt"/>
              <a:buAutoNum type="arabicPeriod"/>
            </a:pPr>
            <a:r>
              <a:rPr lang="fr-FR" b="0" dirty="0" smtClean="0"/>
              <a:t>Spirit Master Team</a:t>
            </a:r>
          </a:p>
          <a:p>
            <a:pPr marL="571500" lvl="2" indent="-342900" fontAlgn="base">
              <a:buFont typeface="+mj-lt"/>
              <a:buAutoNum type="arabicPeriod"/>
            </a:pPr>
            <a:r>
              <a:rPr lang="fr-FR" dirty="0"/>
              <a:t>M</a:t>
            </a:r>
            <a:r>
              <a:rPr lang="fr-FR" b="0" dirty="0" smtClean="0"/>
              <a:t>odelisator</a:t>
            </a:r>
          </a:p>
          <a:p>
            <a:pPr marL="571500" lvl="2" indent="-342900" fontAlgn="base">
              <a:buFont typeface="+mj-lt"/>
              <a:buAutoNum type="arabicPeriod"/>
            </a:pPr>
            <a:r>
              <a:rPr lang="fr-FR" dirty="0" smtClean="0"/>
              <a:t>Méthodologie</a:t>
            </a:r>
          </a:p>
          <a:p>
            <a:pPr marL="571500" lvl="2" indent="-342900" fontAlgn="base">
              <a:buFont typeface="+mj-lt"/>
              <a:buAutoNum type="arabicPeriod"/>
            </a:pPr>
            <a:r>
              <a:rPr lang="fr-FR" dirty="0"/>
              <a:t>Systèmes </a:t>
            </a:r>
            <a:r>
              <a:rPr lang="fr-FR" dirty="0" smtClean="0"/>
              <a:t>processus</a:t>
            </a:r>
          </a:p>
          <a:p>
            <a:pPr marL="571500" lvl="2" indent="-342900" fontAlgn="base">
              <a:buFont typeface="+mj-lt"/>
              <a:buAutoNum type="arabicPeriod"/>
            </a:pPr>
            <a:r>
              <a:rPr lang="fr-FR" b="0" dirty="0" smtClean="0"/>
              <a:t>Gestion de projet</a:t>
            </a:r>
          </a:p>
          <a:p>
            <a:pPr marL="571500" lvl="2" indent="-342900" fontAlgn="base">
              <a:buFont typeface="+mj-lt"/>
              <a:buAutoNum type="arabicPeriod"/>
            </a:pPr>
            <a:r>
              <a:rPr lang="fr-FR" dirty="0" smtClean="0"/>
              <a:t>Développements</a:t>
            </a:r>
          </a:p>
          <a:p>
            <a:pPr marL="571500" lvl="2" indent="-342900" fontAlgn="base">
              <a:buFont typeface="+mj-lt"/>
              <a:buAutoNum type="arabicPeriod"/>
            </a:pPr>
            <a:r>
              <a:rPr lang="fr-FR" b="0" dirty="0" smtClean="0"/>
              <a:t>Tests</a:t>
            </a:r>
            <a:endParaRPr lang="fr-FR" b="0" dirty="0"/>
          </a:p>
          <a:p>
            <a:pPr marL="571500" lvl="2" indent="-342900" fontAlgn="base">
              <a:buFont typeface="+mj-lt"/>
              <a:buAutoNum type="arabicPeriod"/>
            </a:pPr>
            <a:r>
              <a:rPr lang="fr-FR" b="0" dirty="0" smtClean="0"/>
              <a:t>Démonstration</a:t>
            </a:r>
            <a:endParaRPr lang="fr-FR" b="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85823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oogle.fr/url?source=imglanding&amp;ct=img&amp;q=http://www.veritasprep.com/blog/wp-content/uploads/2015/03/team.jpg&amp;sa=X&amp;ei=O6mCVci0KYLfUaWRg6AG&amp;ved=0CAkQ8wc&amp;usg=AFQjCNHu27nb8s1tfHpRcHvguNmcCLYGg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75399"/>
            <a:ext cx="4392488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fr-FR" sz="2800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I. Spirit Master Team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Notre équipe :</a:t>
            </a:r>
          </a:p>
          <a:p>
            <a:pPr lvl="2"/>
            <a:r>
              <a:rPr lang="fr-FR" b="0" dirty="0" smtClean="0"/>
              <a:t>ALLEMAND    Cédric</a:t>
            </a:r>
          </a:p>
          <a:p>
            <a:pPr lvl="2"/>
            <a:r>
              <a:rPr lang="fr-FR" b="0" dirty="0" smtClean="0"/>
              <a:t>BONICHOT     Quentin</a:t>
            </a:r>
          </a:p>
          <a:p>
            <a:pPr lvl="2"/>
            <a:r>
              <a:rPr lang="fr-FR" b="0" dirty="0" smtClean="0"/>
              <a:t>LATRECHE     Omar</a:t>
            </a:r>
          </a:p>
          <a:p>
            <a:pPr lvl="2"/>
            <a:r>
              <a:rPr lang="fr-FR" b="0" dirty="0" smtClean="0"/>
              <a:t>MERRIKA       Taha</a:t>
            </a:r>
          </a:p>
        </p:txBody>
      </p:sp>
    </p:spTree>
    <p:extLst>
      <p:ext uri="{BB962C8B-B14F-4D97-AF65-F5344CB8AC3E}">
        <p14:creationId xmlns:p14="http://schemas.microsoft.com/office/powerpoint/2010/main" xmlns="" val="34747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fr-FR" sz="2800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II. Modelisator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2960" y="1100628"/>
            <a:ext cx="5405224" cy="3579849"/>
          </a:xfrm>
        </p:spPr>
        <p:txBody>
          <a:bodyPr/>
          <a:lstStyle/>
          <a:p>
            <a:r>
              <a:rPr lang="fr-FR" b="0" dirty="0" smtClean="0"/>
              <a:t>Objectif :</a:t>
            </a:r>
          </a:p>
          <a:p>
            <a:endParaRPr lang="fr-FR" dirty="0" smtClean="0"/>
          </a:p>
          <a:p>
            <a:pPr marL="342900" lvl="1" indent="-342900">
              <a:spcBef>
                <a:spcPts val="800"/>
              </a:spcBef>
              <a:buClrTx/>
              <a:buNone/>
            </a:pPr>
            <a:r>
              <a:rPr lang="fr-FR" dirty="0" smtClean="0"/>
              <a:t>Modelisator</a:t>
            </a:r>
            <a:endParaRPr lang="fr-FR" dirty="0"/>
          </a:p>
          <a:p>
            <a:r>
              <a:rPr lang="fr-FR" sz="1400" b="0" dirty="0" smtClean="0"/>
              <a:t>Pour </a:t>
            </a:r>
            <a:r>
              <a:rPr lang="fr-FR" sz="1400" b="0" dirty="0"/>
              <a:t>le 24/06/2015 réaliser une application/logiciel </a:t>
            </a:r>
            <a:r>
              <a:rPr lang="fr-FR" sz="1400" b="0" dirty="0" smtClean="0"/>
              <a:t>permettant </a:t>
            </a:r>
            <a:r>
              <a:rPr lang="fr-FR" sz="1400" b="0" dirty="0"/>
              <a:t>de </a:t>
            </a:r>
            <a:r>
              <a:rPr lang="fr-FR" sz="1400" dirty="0"/>
              <a:t>modéliser les </a:t>
            </a:r>
            <a:r>
              <a:rPr lang="fr-FR" sz="1400" dirty="0" smtClean="0"/>
              <a:t>propriétés physiques </a:t>
            </a:r>
            <a:r>
              <a:rPr lang="fr-FR" sz="1400" dirty="0"/>
              <a:t>d’objets</a:t>
            </a:r>
            <a:r>
              <a:rPr lang="fr-FR" sz="1400" b="0" dirty="0"/>
              <a:t>. </a:t>
            </a:r>
            <a:endParaRPr lang="fr-FR" sz="1400" b="0" dirty="0" smtClean="0"/>
          </a:p>
          <a:p>
            <a:r>
              <a:rPr lang="fr-FR" sz="1400" b="0" dirty="0" smtClean="0"/>
              <a:t>La </a:t>
            </a:r>
            <a:r>
              <a:rPr lang="fr-FR" sz="1400" b="0" dirty="0"/>
              <a:t>bibliothèque d’objets disponibles est limitée </a:t>
            </a:r>
            <a:r>
              <a:rPr lang="fr-FR" sz="1400" b="0" dirty="0" smtClean="0"/>
              <a:t>à la bouteille de gaz. </a:t>
            </a:r>
            <a:r>
              <a:rPr lang="fr-FR" sz="1400" b="0" dirty="0"/>
              <a:t>La modélisation sera détaillée selon l’état d’avancement du projet.</a:t>
            </a:r>
          </a:p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628800"/>
            <a:ext cx="176212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8984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</a:t>
            </a:r>
            <a:r>
              <a:rPr lang="fr-FR" dirty="0"/>
              <a:t>Modelisator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spcBef>
                <a:spcPts val="800"/>
              </a:spcBef>
              <a:buClrTx/>
              <a:buNone/>
            </a:pPr>
            <a:r>
              <a:rPr lang="fr-FR" dirty="0" smtClean="0"/>
              <a:t>2.	Principe</a:t>
            </a:r>
            <a:endParaRPr lang="fr-FR" dirty="0"/>
          </a:p>
          <a:p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55975" y="1457642"/>
            <a:ext cx="364807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5" descr="Résultat de recherche d'images pour &quot;idé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7" descr="Résultat de recherche d'images pour &quot;idé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9" descr="Résultat de recherche d'images pour &quot;idée&quot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083" name="Picture 11" descr="http://www.google.fr/url?source=imglanding&amp;ct=img&amp;q=http://www.aproposdecriture.com/wp-content/uploads/2013/10/idee-originale-enterrement-vie-garcon.jpg&amp;sa=X&amp;ei=wKyCVaO5LcfoUtWQgegG&amp;ved=0CAkQ8wc&amp;usg=AFQjCNFLh7B918-lV23_ZicyhCEEtaieF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51977" y="1831367"/>
            <a:ext cx="285750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http://www.google.fr/url?source=imglanding&amp;ct=img&amp;q=http://onechroniqueshow.com/wp-content/uploads/2012/12/idee.gif&amp;sa=X&amp;ei=9qyCVaf_K8L2UuCHgbgB&amp;ved=0CAkQ8wc&amp;usg=AFQjCNFICO-6yJOzCX4D0CmyaZ4Rbt9wr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4329"/>
            <a:ext cx="234315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5674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IiI</a:t>
            </a:r>
            <a:r>
              <a:rPr lang="fr-FR" dirty="0"/>
              <a:t>. </a:t>
            </a:r>
            <a:r>
              <a:rPr lang="fr-FR" dirty="0" smtClean="0"/>
              <a:t>Méthodologie</a:t>
            </a:r>
            <a:endParaRPr lang="fr-FR" dirty="0"/>
          </a:p>
        </p:txBody>
      </p:sp>
      <p:pic>
        <p:nvPicPr>
          <p:cNvPr id="4102" name="Picture 6" descr="http://www.google.fr/url?source=imglanding&amp;ct=img&amp;q=http://www.nomad-offices.fr/assets/images/formules/LO1332849788L4f71ac7cc328d.jpg&amp;sa=X&amp;ei=Z66CVaTKH4jbUbzLgegB&amp;ved=0CAkQ8wc&amp;usg=AFQjCNFE0YTW-6Qol3n-t4zc1z1xVmF8z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24856" y="2132856"/>
            <a:ext cx="4081652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google.fr/url?source=imglanding&amp;ct=img&amp;q=https://www.ovh.com/fr/images/options/schema_svn.jpg&amp;sa=X&amp;ei=Va6CVbK3AcHuUuSzgYAC&amp;ved=0CAkQ8wc&amp;usg=AFQjCNFN5r5fJoK1BUDbD30rZw00l7eTW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3790" y="2119189"/>
            <a:ext cx="5139536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www.google.fr/url?source=imglanding&amp;ct=img&amp;q=http://blog.netapsys.fr/public/images/articles/agilite/Cycle_en_V_Custom_-35b05.png&amp;sa=X&amp;ei=Na6CVYr5LMLSU-CWgJgK&amp;ved=0CAkQ8wc&amp;usg=AFQjCNGQV4UnpFmbRpR1MRs6c4j8vjU7m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54723" y="1124744"/>
            <a:ext cx="5497670" cy="3802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6501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 rtl="0">
              <a:spcBef>
                <a:spcPct val="0"/>
              </a:spcBef>
            </a:pPr>
            <a:r>
              <a:rPr lang="fr-FR" sz="2800" kern="1200" cap="all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VI. Systèmes</a:t>
            </a:r>
            <a:r>
              <a:rPr lang="fr-FR" dirty="0" smtClean="0"/>
              <a:t> </a:t>
            </a:r>
            <a:r>
              <a:rPr lang="fr-FR" sz="2800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processus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2215367" y="1065269"/>
            <a:ext cx="1584176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1180090" y="2275427"/>
            <a:ext cx="1584176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3223479" y="3549459"/>
            <a:ext cx="1584176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5724128" y="3549459"/>
            <a:ext cx="1584176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à coins arrondis 18"/>
          <p:cNvSpPr/>
          <p:nvPr/>
        </p:nvSpPr>
        <p:spPr>
          <a:xfrm>
            <a:off x="6300570" y="1988840"/>
            <a:ext cx="1584176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4807655" y="1076473"/>
            <a:ext cx="1584176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7410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VII – Tests</a:t>
            </a:r>
            <a:endParaRPr lang="fr-FR" dirty="0"/>
          </a:p>
        </p:txBody>
      </p:sp>
      <p:pic>
        <p:nvPicPr>
          <p:cNvPr id="5" name="Espace réservé du contenu 4" descr="test-produits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2066" y="1214422"/>
            <a:ext cx="3810000" cy="2857500"/>
          </a:xfrm>
        </p:spPr>
      </p:pic>
      <p:sp>
        <p:nvSpPr>
          <p:cNvPr id="1026" name="AutoShape 2" descr="Résultat de recherche d'images pour &quot;test unitair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28662" y="1357298"/>
            <a:ext cx="2079415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fr-FR" sz="2800" dirty="0" smtClean="0"/>
              <a:t> Unitaires</a:t>
            </a:r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r>
              <a:rPr lang="fr-FR" sz="2800" dirty="0" smtClean="0"/>
              <a:t>Intégrations</a:t>
            </a:r>
          </a:p>
          <a:p>
            <a:pPr>
              <a:buFontTx/>
              <a:buChar char="-"/>
            </a:pPr>
            <a:endParaRPr lang="fr-FR" sz="2800" dirty="0" smtClean="0"/>
          </a:p>
          <a:p>
            <a:pPr>
              <a:buFontTx/>
              <a:buChar char="-"/>
            </a:pPr>
            <a:endParaRPr lang="fr-FR" sz="2800" dirty="0" smtClean="0"/>
          </a:p>
          <a:p>
            <a:pPr>
              <a:buFontTx/>
              <a:buChar char="-"/>
            </a:pPr>
            <a:r>
              <a:rPr lang="fr-FR" sz="2800" dirty="0" smtClean="0"/>
              <a:t>Recettes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xmlns="" val="304048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147</TotalTime>
  <Words>114</Words>
  <Application>Microsoft Office PowerPoint</Application>
  <PresentationFormat>Affichage à l'écran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Angles</vt:lpstr>
      <vt:lpstr>Modelisator©</vt:lpstr>
      <vt:lpstr>Modelisator – au service de l’esprit</vt:lpstr>
      <vt:lpstr>I. Spirit Master Team</vt:lpstr>
      <vt:lpstr>II. Modelisator</vt:lpstr>
      <vt:lpstr>II. Modelisator</vt:lpstr>
      <vt:lpstr>IiI. Méthodologie</vt:lpstr>
      <vt:lpstr>VI. Systèmes processus</vt:lpstr>
      <vt:lpstr>VII – Tests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Modelisator©</dc:title>
  <dc:creator>Omar LATRECHE</dc:creator>
  <cp:lastModifiedBy>Cédric ALLEMAND</cp:lastModifiedBy>
  <cp:revision>8</cp:revision>
  <dcterms:created xsi:type="dcterms:W3CDTF">2015-06-18T07:28:59Z</dcterms:created>
  <dcterms:modified xsi:type="dcterms:W3CDTF">2015-06-18T12:16:15Z</dcterms:modified>
</cp:coreProperties>
</file>