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302" r:id="rId4"/>
    <p:sldId id="259" r:id="rId5"/>
    <p:sldId id="261" r:id="rId6"/>
    <p:sldId id="258" r:id="rId7"/>
    <p:sldId id="263" r:id="rId8"/>
    <p:sldId id="264" r:id="rId9"/>
    <p:sldId id="25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97" r:id="rId19"/>
    <p:sldId id="256" r:id="rId20"/>
    <p:sldId id="277" r:id="rId21"/>
    <p:sldId id="278" r:id="rId22"/>
    <p:sldId id="279" r:id="rId23"/>
    <p:sldId id="280" r:id="rId24"/>
    <p:sldId id="301" r:id="rId25"/>
    <p:sldId id="281" r:id="rId26"/>
    <p:sldId id="282" r:id="rId27"/>
    <p:sldId id="262" r:id="rId28"/>
    <p:sldId id="283" r:id="rId29"/>
    <p:sldId id="284" r:id="rId30"/>
    <p:sldId id="266" r:id="rId31"/>
    <p:sldId id="285" r:id="rId32"/>
    <p:sldId id="286" r:id="rId33"/>
    <p:sldId id="287" r:id="rId34"/>
    <p:sldId id="288" r:id="rId35"/>
    <p:sldId id="289" r:id="rId36"/>
    <p:sldId id="299" r:id="rId37"/>
    <p:sldId id="293" r:id="rId38"/>
    <p:sldId id="291" r:id="rId39"/>
    <p:sldId id="292" r:id="rId40"/>
    <p:sldId id="294" r:id="rId41"/>
    <p:sldId id="295" r:id="rId42"/>
    <p:sldId id="296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Kitap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EF-4582-8BAA-418C7441E6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F-4582-8BAA-418C7441E6F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1CFAF2E-4397-48C3-88E1-A9516498BD1D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DFC8BCBA-5159-431D-8785-B815F3FC793B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6EF-4582-8BAA-418C7441E6F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F728FD2-0C2C-4A15-BC26-D477CA4EEFB1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822BFDAF-CA7C-43BB-B1DC-EDC6075EF6B5}" type="PERCENTAGE">
                      <a:rPr lang="en-US" sz="2200" baseline="0" smtClean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EF-4582-8BAA-418C7441E6F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Sayfa1!$A$1:$A$2</c:f>
              <c:strCache>
                <c:ptCount val="2"/>
                <c:pt idx="0">
                  <c:v>Power Electronics</c:v>
                </c:pt>
                <c:pt idx="1">
                  <c:v>Electronics</c:v>
                </c:pt>
              </c:strCache>
            </c:strRef>
          </c:cat>
          <c:val>
            <c:numRef>
              <c:f>Sayfa1!$B$1:$B$2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F-4582-8BAA-418C7441E6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8-4F64-97CB-9A7CB42A44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8-4F64-97CB-9A7CB42A44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8-4F64-97CB-9A7CB42A44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C8-4F64-97CB-9A7CB42A44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DC8-4F64-97CB-9A7CB42A449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9500D7F-AF03-463D-94D8-8C95ACE65909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5132E2FE-17B8-486F-93FE-A33B5E09D32C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DC8-4F64-97CB-9A7CB42A449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D0A4782-E898-4CF9-A708-6620AF20B33B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560BE0B6-0B8B-404A-ABD4-28AA298D8D7E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DC8-4F64-97CB-9A7CB42A449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9F34BA-36FA-4A52-A133-AB0BD5F95CFC}" type="CATEGORYNAME">
                      <a:rPr lang="en-US" sz="18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F76E691D-B7C4-4729-9CE0-F42D4A6C52C8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DC8-4F64-97CB-9A7CB42A449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541CEAB-85A1-43A7-8ED0-17D17AE8E581}" type="CATEGORYNAME">
                      <a:rPr lang="en-US" sz="20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1A0B20E6-5892-43BA-93A6-12B59106AB2E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DC8-4F64-97CB-9A7CB42A449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E3A948F-E182-49BA-8362-534239B70742}" type="CATEGORYNAME">
                      <a:rPr lang="en-US" sz="1600"/>
                      <a:pPr/>
                      <a:t>[KATEGORİ ADI]</a:t>
                    </a:fld>
                    <a:r>
                      <a:rPr lang="en-US" baseline="0" dirty="0"/>
                      <a:t>
</a:t>
                    </a:r>
                    <a:fld id="{B5378536-59EA-4072-89FE-DC0EE1CE69D5}" type="PERCENTAGE">
                      <a:rPr lang="en-US" sz="2200" baseline="0"/>
                      <a:pPr/>
                      <a:t>[YÜZDE]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8DC8-4F64-97CB-9A7CB42A449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Sayfa1!$D$1:$D$5</c:f>
              <c:strCache>
                <c:ptCount val="5"/>
                <c:pt idx="0">
                  <c:v>Power Electronics</c:v>
                </c:pt>
                <c:pt idx="1">
                  <c:v>Electronics</c:v>
                </c:pt>
                <c:pt idx="2">
                  <c:v>Control </c:v>
                </c:pt>
                <c:pt idx="3">
                  <c:v>Computer </c:v>
                </c:pt>
                <c:pt idx="4">
                  <c:v>Microwave and Antenna</c:v>
                </c:pt>
              </c:strCache>
            </c:strRef>
          </c:cat>
          <c:val>
            <c:numRef>
              <c:f>Sayfa1!$E$1:$E$5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C8-4F64-97CB-9A7CB42A4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4E3938-9FD2-401C-93B2-63F826AD243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6AC9533-A6E6-4EFA-83D1-918B3AE6A013}">
      <dgm:prSet phldrT="[Metin]"/>
      <dgm:spPr/>
      <dgm:t>
        <a:bodyPr/>
        <a:lstStyle/>
        <a:p>
          <a:r>
            <a:rPr lang="tr-TR" dirty="0"/>
            <a:t>Selman Dinç</a:t>
          </a:r>
          <a:endParaRPr lang="en-GB" dirty="0"/>
        </a:p>
      </dgm:t>
    </dgm:pt>
    <dgm:pt modelId="{6C421C54-96F4-4005-B7AD-66463EC4E24D}" type="parTrans" cxnId="{427E6CB2-444C-41C7-9D7A-0441CC1EC301}">
      <dgm:prSet/>
      <dgm:spPr/>
      <dgm:t>
        <a:bodyPr/>
        <a:lstStyle/>
        <a:p>
          <a:endParaRPr lang="en-GB"/>
        </a:p>
      </dgm:t>
    </dgm:pt>
    <dgm:pt modelId="{1F5B0F5F-B98B-4080-9F22-DF233539913F}" type="sibTrans" cxnId="{427E6CB2-444C-41C7-9D7A-0441CC1EC301}">
      <dgm:prSet/>
      <dgm:spPr/>
      <dgm:t>
        <a:bodyPr/>
        <a:lstStyle/>
        <a:p>
          <a:r>
            <a:rPr lang="tr-TR" dirty="0"/>
            <a:t>Project Manager</a:t>
          </a:r>
          <a:endParaRPr lang="en-GB" dirty="0"/>
        </a:p>
      </dgm:t>
    </dgm:pt>
    <dgm:pt modelId="{E4D0E506-1540-4C75-9DAC-CDBBACC214AD}">
      <dgm:prSet phldrT="[Metin]"/>
      <dgm:spPr/>
      <dgm:t>
        <a:bodyPr/>
        <a:lstStyle/>
        <a:p>
          <a:r>
            <a:rPr lang="tr-TR" dirty="0"/>
            <a:t>Enes Ayaz</a:t>
          </a:r>
          <a:endParaRPr lang="en-GB" dirty="0"/>
        </a:p>
      </dgm:t>
    </dgm:pt>
    <dgm:pt modelId="{ADC657AA-31F7-4569-B5B2-AE94598D5A08}" type="parTrans" cxnId="{F7DC880A-B1F9-4CD9-BFAB-0F07EEA15737}">
      <dgm:prSet/>
      <dgm:spPr/>
      <dgm:t>
        <a:bodyPr/>
        <a:lstStyle/>
        <a:p>
          <a:endParaRPr lang="en-GB"/>
        </a:p>
      </dgm:t>
    </dgm:pt>
    <dgm:pt modelId="{FA72DE8A-C09D-43F7-B651-BC4724A1790F}" type="sibTrans" cxnId="{F7DC880A-B1F9-4CD9-BFAB-0F07EEA15737}">
      <dgm:prSet/>
      <dgm:spPr/>
      <dgm:t>
        <a:bodyPr/>
        <a:lstStyle/>
        <a:p>
          <a:r>
            <a:rPr lang="tr-TR" dirty="0"/>
            <a:t>Software </a:t>
          </a:r>
          <a:r>
            <a:rPr lang="tr-TR" dirty="0" err="1"/>
            <a:t>Engineer</a:t>
          </a:r>
          <a:endParaRPr lang="en-GB" dirty="0"/>
        </a:p>
      </dgm:t>
    </dgm:pt>
    <dgm:pt modelId="{AE5BAE69-0A2F-4194-AF98-E54ADDD52CB9}">
      <dgm:prSet phldrT="[Metin]"/>
      <dgm:spPr/>
      <dgm:t>
        <a:bodyPr/>
        <a:lstStyle/>
        <a:p>
          <a:r>
            <a:rPr lang="tr-TR" dirty="0"/>
            <a:t>Ali Aydın</a:t>
          </a:r>
          <a:endParaRPr lang="en-GB" dirty="0"/>
        </a:p>
      </dgm:t>
    </dgm:pt>
    <dgm:pt modelId="{7F2C91BC-75E5-4636-93C4-77FC481061BD}" type="parTrans" cxnId="{16A85C65-21AA-40F9-8AC5-6D813A88B27C}">
      <dgm:prSet/>
      <dgm:spPr/>
      <dgm:t>
        <a:bodyPr/>
        <a:lstStyle/>
        <a:p>
          <a:endParaRPr lang="en-GB"/>
        </a:p>
      </dgm:t>
    </dgm:pt>
    <dgm:pt modelId="{2DA7C5A5-1E60-496D-BA64-080DA39CCBB4}" type="sibTrans" cxnId="{16A85C65-21AA-40F9-8AC5-6D813A88B27C}">
      <dgm:prSet/>
      <dgm:spPr/>
      <dgm:t>
        <a:bodyPr/>
        <a:lstStyle/>
        <a:p>
          <a:r>
            <a:rPr lang="tr-TR" dirty="0"/>
            <a:t>Hardware </a:t>
          </a:r>
          <a:r>
            <a:rPr lang="tr-TR" dirty="0" err="1"/>
            <a:t>Engineer</a:t>
          </a:r>
          <a:endParaRPr lang="en-GB" dirty="0"/>
        </a:p>
      </dgm:t>
    </dgm:pt>
    <dgm:pt modelId="{F5E2FA86-8026-4687-BF41-8817E54970F9}">
      <dgm:prSet phldrT="[Metin]"/>
      <dgm:spPr/>
      <dgm:t>
        <a:bodyPr/>
        <a:lstStyle/>
        <a:p>
          <a:r>
            <a:rPr lang="tr-TR" dirty="0"/>
            <a:t>Nail Tosun</a:t>
          </a:r>
          <a:endParaRPr lang="en-GB" dirty="0"/>
        </a:p>
      </dgm:t>
    </dgm:pt>
    <dgm:pt modelId="{954B3B72-E8C5-4A6B-956F-A3E76BEF5A61}" type="sibTrans" cxnId="{7CA1310C-8B91-42DB-A6EC-F7F672B39D68}">
      <dgm:prSet/>
      <dgm:spPr/>
      <dgm:t>
        <a:bodyPr/>
        <a:lstStyle/>
        <a:p>
          <a:r>
            <a:rPr lang="tr-TR" dirty="0" err="1"/>
            <a:t>System</a:t>
          </a:r>
          <a:r>
            <a:rPr lang="tr-TR" dirty="0"/>
            <a:t> </a:t>
          </a:r>
          <a:r>
            <a:rPr lang="tr-TR" dirty="0" err="1"/>
            <a:t>Engineer</a:t>
          </a:r>
          <a:endParaRPr lang="en-GB" dirty="0"/>
        </a:p>
      </dgm:t>
    </dgm:pt>
    <dgm:pt modelId="{E1A8DC7E-D571-4CB9-BC94-323B18A30BA6}" type="parTrans" cxnId="{7CA1310C-8B91-42DB-A6EC-F7F672B39D68}">
      <dgm:prSet/>
      <dgm:spPr/>
      <dgm:t>
        <a:bodyPr/>
        <a:lstStyle/>
        <a:p>
          <a:endParaRPr lang="en-GB"/>
        </a:p>
      </dgm:t>
    </dgm:pt>
    <dgm:pt modelId="{20E28B76-C47E-4B33-94CE-FFD03594F100}">
      <dgm:prSet/>
      <dgm:spPr/>
      <dgm:t>
        <a:bodyPr/>
        <a:lstStyle/>
        <a:p>
          <a:r>
            <a:rPr lang="tr-TR" dirty="0"/>
            <a:t>Anıl Aydın</a:t>
          </a:r>
          <a:endParaRPr lang="en-GB" dirty="0"/>
        </a:p>
      </dgm:t>
    </dgm:pt>
    <dgm:pt modelId="{CEFB7CC4-66B2-41BF-9528-72BB4394A50E}" type="sibTrans" cxnId="{E1DE8959-F837-4FE9-9A60-0EC9C6280658}">
      <dgm:prSet/>
      <dgm:spPr/>
      <dgm:t>
        <a:bodyPr/>
        <a:lstStyle/>
        <a:p>
          <a:r>
            <a:rPr lang="tr-TR" dirty="0"/>
            <a:t>Software </a:t>
          </a:r>
          <a:r>
            <a:rPr lang="tr-TR" dirty="0" err="1"/>
            <a:t>Engineer</a:t>
          </a:r>
          <a:endParaRPr lang="en-GB" dirty="0"/>
        </a:p>
      </dgm:t>
    </dgm:pt>
    <dgm:pt modelId="{A6F1F1A9-9147-4891-9F2B-67999B4B3A93}" type="parTrans" cxnId="{E1DE8959-F837-4FE9-9A60-0EC9C6280658}">
      <dgm:prSet/>
      <dgm:spPr/>
      <dgm:t>
        <a:bodyPr/>
        <a:lstStyle/>
        <a:p>
          <a:endParaRPr lang="en-GB"/>
        </a:p>
      </dgm:t>
    </dgm:pt>
    <dgm:pt modelId="{EA987DCC-E8A8-465E-861B-0A5B1B5B54AF}" type="pres">
      <dgm:prSet presAssocID="{AB4E3938-9FD2-401C-93B2-63F826AD24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A196C4-5B8B-4374-BA12-8FF4F11F98B7}" type="pres">
      <dgm:prSet presAssocID="{56AC9533-A6E6-4EFA-83D1-918B3AE6A013}" presName="hierRoot1" presStyleCnt="0">
        <dgm:presLayoutVars>
          <dgm:hierBranch val="init"/>
        </dgm:presLayoutVars>
      </dgm:prSet>
      <dgm:spPr/>
    </dgm:pt>
    <dgm:pt modelId="{5FBE7E89-3C10-4D9C-9305-CCE6CC4875C7}" type="pres">
      <dgm:prSet presAssocID="{56AC9533-A6E6-4EFA-83D1-918B3AE6A013}" presName="rootComposite1" presStyleCnt="0"/>
      <dgm:spPr/>
    </dgm:pt>
    <dgm:pt modelId="{58BA1EC7-B676-414B-88EB-9330BBDE7EB0}" type="pres">
      <dgm:prSet presAssocID="{56AC9533-A6E6-4EFA-83D1-918B3AE6A013}" presName="rootText1" presStyleLbl="node0" presStyleIdx="0" presStyleCnt="1">
        <dgm:presLayoutVars>
          <dgm:chMax/>
          <dgm:chPref val="3"/>
        </dgm:presLayoutVars>
      </dgm:prSet>
      <dgm:spPr/>
    </dgm:pt>
    <dgm:pt modelId="{0855ADB5-50D0-4FA0-B73F-D29A42C61116}" type="pres">
      <dgm:prSet presAssocID="{56AC9533-A6E6-4EFA-83D1-918B3AE6A013}" presName="titleText1" presStyleLbl="fgAcc0" presStyleIdx="0" presStyleCnt="1">
        <dgm:presLayoutVars>
          <dgm:chMax val="0"/>
          <dgm:chPref val="0"/>
        </dgm:presLayoutVars>
      </dgm:prSet>
      <dgm:spPr/>
    </dgm:pt>
    <dgm:pt modelId="{2DC80CDE-C405-4133-A219-4C9A8488C91A}" type="pres">
      <dgm:prSet presAssocID="{56AC9533-A6E6-4EFA-83D1-918B3AE6A013}" presName="rootConnector1" presStyleLbl="node1" presStyleIdx="0" presStyleCnt="4"/>
      <dgm:spPr/>
    </dgm:pt>
    <dgm:pt modelId="{E60CDBEB-EF6C-431D-9506-B02E56F13777}" type="pres">
      <dgm:prSet presAssocID="{56AC9533-A6E6-4EFA-83D1-918B3AE6A013}" presName="hierChild2" presStyleCnt="0"/>
      <dgm:spPr/>
    </dgm:pt>
    <dgm:pt modelId="{AD3510D3-EF3F-4863-B6D9-B70DE5F9294B}" type="pres">
      <dgm:prSet presAssocID="{ADC657AA-31F7-4569-B5B2-AE94598D5A08}" presName="Name37" presStyleLbl="parChTrans1D2" presStyleIdx="0" presStyleCnt="4"/>
      <dgm:spPr/>
    </dgm:pt>
    <dgm:pt modelId="{B0154AA6-4780-4F53-B693-CB08F7431EA4}" type="pres">
      <dgm:prSet presAssocID="{E4D0E506-1540-4C75-9DAC-CDBBACC214AD}" presName="hierRoot2" presStyleCnt="0">
        <dgm:presLayoutVars>
          <dgm:hierBranch val="init"/>
        </dgm:presLayoutVars>
      </dgm:prSet>
      <dgm:spPr/>
    </dgm:pt>
    <dgm:pt modelId="{C59C32F4-5936-49C1-B5DD-5623BFF2F6BB}" type="pres">
      <dgm:prSet presAssocID="{E4D0E506-1540-4C75-9DAC-CDBBACC214AD}" presName="rootComposite" presStyleCnt="0"/>
      <dgm:spPr/>
    </dgm:pt>
    <dgm:pt modelId="{942FAC48-8F3F-4000-9A64-E4B14EF407F7}" type="pres">
      <dgm:prSet presAssocID="{E4D0E506-1540-4C75-9DAC-CDBBACC214AD}" presName="rootText" presStyleLbl="node1" presStyleIdx="0" presStyleCnt="4">
        <dgm:presLayoutVars>
          <dgm:chMax/>
          <dgm:chPref val="3"/>
        </dgm:presLayoutVars>
      </dgm:prSet>
      <dgm:spPr/>
    </dgm:pt>
    <dgm:pt modelId="{72046110-0B04-4A58-81CD-05330F0B607A}" type="pres">
      <dgm:prSet presAssocID="{E4D0E506-1540-4C75-9DAC-CDBBACC214AD}" presName="titleText2" presStyleLbl="fgAcc1" presStyleIdx="0" presStyleCnt="4">
        <dgm:presLayoutVars>
          <dgm:chMax val="0"/>
          <dgm:chPref val="0"/>
        </dgm:presLayoutVars>
      </dgm:prSet>
      <dgm:spPr/>
    </dgm:pt>
    <dgm:pt modelId="{59B90D86-294A-49BB-B17B-F062C552BFCC}" type="pres">
      <dgm:prSet presAssocID="{E4D0E506-1540-4C75-9DAC-CDBBACC214AD}" presName="rootConnector" presStyleLbl="node2" presStyleIdx="0" presStyleCnt="0"/>
      <dgm:spPr/>
    </dgm:pt>
    <dgm:pt modelId="{B37498C8-3BF5-4262-8921-82F436AFF5CD}" type="pres">
      <dgm:prSet presAssocID="{E4D0E506-1540-4C75-9DAC-CDBBACC214AD}" presName="hierChild4" presStyleCnt="0"/>
      <dgm:spPr/>
    </dgm:pt>
    <dgm:pt modelId="{83C0A547-40AE-43E2-9A19-F4C1B2C98378}" type="pres">
      <dgm:prSet presAssocID="{E4D0E506-1540-4C75-9DAC-CDBBACC214AD}" presName="hierChild5" presStyleCnt="0"/>
      <dgm:spPr/>
    </dgm:pt>
    <dgm:pt modelId="{7BC551C2-3B86-4A47-BEC1-5F99DFFF62F7}" type="pres">
      <dgm:prSet presAssocID="{A6F1F1A9-9147-4891-9F2B-67999B4B3A93}" presName="Name37" presStyleLbl="parChTrans1D2" presStyleIdx="1" presStyleCnt="4"/>
      <dgm:spPr/>
    </dgm:pt>
    <dgm:pt modelId="{26164CEE-8F1D-40C3-BF58-2B9F4A259631}" type="pres">
      <dgm:prSet presAssocID="{20E28B76-C47E-4B33-94CE-FFD03594F100}" presName="hierRoot2" presStyleCnt="0">
        <dgm:presLayoutVars>
          <dgm:hierBranch val="init"/>
        </dgm:presLayoutVars>
      </dgm:prSet>
      <dgm:spPr/>
    </dgm:pt>
    <dgm:pt modelId="{CEE77DEF-0262-40AB-BAAC-90E6AF97C3B4}" type="pres">
      <dgm:prSet presAssocID="{20E28B76-C47E-4B33-94CE-FFD03594F100}" presName="rootComposite" presStyleCnt="0"/>
      <dgm:spPr/>
    </dgm:pt>
    <dgm:pt modelId="{438B0C0E-0A1F-4EF1-9873-7013E871642E}" type="pres">
      <dgm:prSet presAssocID="{20E28B76-C47E-4B33-94CE-FFD03594F100}" presName="rootText" presStyleLbl="node1" presStyleIdx="1" presStyleCnt="4">
        <dgm:presLayoutVars>
          <dgm:chMax/>
          <dgm:chPref val="3"/>
        </dgm:presLayoutVars>
      </dgm:prSet>
      <dgm:spPr/>
    </dgm:pt>
    <dgm:pt modelId="{63C29550-FB9A-4DD7-BAA6-2FED44F8668A}" type="pres">
      <dgm:prSet presAssocID="{20E28B76-C47E-4B33-94CE-FFD03594F100}" presName="titleText2" presStyleLbl="fgAcc1" presStyleIdx="1" presStyleCnt="4">
        <dgm:presLayoutVars>
          <dgm:chMax val="0"/>
          <dgm:chPref val="0"/>
        </dgm:presLayoutVars>
      </dgm:prSet>
      <dgm:spPr/>
    </dgm:pt>
    <dgm:pt modelId="{8CBB977B-3D6D-430D-8463-7FEB06657B84}" type="pres">
      <dgm:prSet presAssocID="{20E28B76-C47E-4B33-94CE-FFD03594F100}" presName="rootConnector" presStyleLbl="node2" presStyleIdx="0" presStyleCnt="0"/>
      <dgm:spPr/>
    </dgm:pt>
    <dgm:pt modelId="{903582B1-23F3-4BCB-8B80-FB7261FFE289}" type="pres">
      <dgm:prSet presAssocID="{20E28B76-C47E-4B33-94CE-FFD03594F100}" presName="hierChild4" presStyleCnt="0"/>
      <dgm:spPr/>
    </dgm:pt>
    <dgm:pt modelId="{BE0F4EE5-A000-47E0-A50C-CE8CF84AAC2F}" type="pres">
      <dgm:prSet presAssocID="{20E28B76-C47E-4B33-94CE-FFD03594F100}" presName="hierChild5" presStyleCnt="0"/>
      <dgm:spPr/>
    </dgm:pt>
    <dgm:pt modelId="{DE5F6289-569B-4319-AD5A-01E2C6CD5745}" type="pres">
      <dgm:prSet presAssocID="{E1A8DC7E-D571-4CB9-BC94-323B18A30BA6}" presName="Name37" presStyleLbl="parChTrans1D2" presStyleIdx="2" presStyleCnt="4"/>
      <dgm:spPr/>
    </dgm:pt>
    <dgm:pt modelId="{1EEC2B61-4C9D-426C-81BF-D181DA43E2B7}" type="pres">
      <dgm:prSet presAssocID="{F5E2FA86-8026-4687-BF41-8817E54970F9}" presName="hierRoot2" presStyleCnt="0">
        <dgm:presLayoutVars>
          <dgm:hierBranch val="init"/>
        </dgm:presLayoutVars>
      </dgm:prSet>
      <dgm:spPr/>
    </dgm:pt>
    <dgm:pt modelId="{0539A570-BFFA-41CA-8ACE-1A24BF22973F}" type="pres">
      <dgm:prSet presAssocID="{F5E2FA86-8026-4687-BF41-8817E54970F9}" presName="rootComposite" presStyleCnt="0"/>
      <dgm:spPr/>
    </dgm:pt>
    <dgm:pt modelId="{8A3A8105-38B6-4034-B06E-5866607C8707}" type="pres">
      <dgm:prSet presAssocID="{F5E2FA86-8026-4687-BF41-8817E54970F9}" presName="rootText" presStyleLbl="node1" presStyleIdx="2" presStyleCnt="4">
        <dgm:presLayoutVars>
          <dgm:chMax/>
          <dgm:chPref val="3"/>
        </dgm:presLayoutVars>
      </dgm:prSet>
      <dgm:spPr/>
    </dgm:pt>
    <dgm:pt modelId="{796C4131-6343-440B-A5F0-BEEC5276CE76}" type="pres">
      <dgm:prSet presAssocID="{F5E2FA86-8026-4687-BF41-8817E54970F9}" presName="titleText2" presStyleLbl="fgAcc1" presStyleIdx="2" presStyleCnt="4">
        <dgm:presLayoutVars>
          <dgm:chMax val="0"/>
          <dgm:chPref val="0"/>
        </dgm:presLayoutVars>
      </dgm:prSet>
      <dgm:spPr/>
    </dgm:pt>
    <dgm:pt modelId="{0A1B1663-4201-4F7F-A4ED-C6E1C30A20A7}" type="pres">
      <dgm:prSet presAssocID="{F5E2FA86-8026-4687-BF41-8817E54970F9}" presName="rootConnector" presStyleLbl="node2" presStyleIdx="0" presStyleCnt="0"/>
      <dgm:spPr/>
    </dgm:pt>
    <dgm:pt modelId="{BA85E2B0-1933-4D1C-8D10-C513C085B5BC}" type="pres">
      <dgm:prSet presAssocID="{F5E2FA86-8026-4687-BF41-8817E54970F9}" presName="hierChild4" presStyleCnt="0"/>
      <dgm:spPr/>
    </dgm:pt>
    <dgm:pt modelId="{C3F0C81D-72CD-41FA-A37D-FC9EDD27D40F}" type="pres">
      <dgm:prSet presAssocID="{F5E2FA86-8026-4687-BF41-8817E54970F9}" presName="hierChild5" presStyleCnt="0"/>
      <dgm:spPr/>
    </dgm:pt>
    <dgm:pt modelId="{E954618F-DC51-4F93-8286-15A3264A7BE5}" type="pres">
      <dgm:prSet presAssocID="{7F2C91BC-75E5-4636-93C4-77FC481061BD}" presName="Name37" presStyleLbl="parChTrans1D2" presStyleIdx="3" presStyleCnt="4"/>
      <dgm:spPr/>
    </dgm:pt>
    <dgm:pt modelId="{0C633D3D-5433-4D76-B974-5481E3F6EDA3}" type="pres">
      <dgm:prSet presAssocID="{AE5BAE69-0A2F-4194-AF98-E54ADDD52CB9}" presName="hierRoot2" presStyleCnt="0">
        <dgm:presLayoutVars>
          <dgm:hierBranch val="init"/>
        </dgm:presLayoutVars>
      </dgm:prSet>
      <dgm:spPr/>
    </dgm:pt>
    <dgm:pt modelId="{271C14E2-223A-42F9-B9FA-4D2CC04987C1}" type="pres">
      <dgm:prSet presAssocID="{AE5BAE69-0A2F-4194-AF98-E54ADDD52CB9}" presName="rootComposite" presStyleCnt="0"/>
      <dgm:spPr/>
    </dgm:pt>
    <dgm:pt modelId="{A3D17666-A192-4088-A0ED-79FF8F108D06}" type="pres">
      <dgm:prSet presAssocID="{AE5BAE69-0A2F-4194-AF98-E54ADDD52CB9}" presName="rootText" presStyleLbl="node1" presStyleIdx="3" presStyleCnt="4">
        <dgm:presLayoutVars>
          <dgm:chMax/>
          <dgm:chPref val="3"/>
        </dgm:presLayoutVars>
      </dgm:prSet>
      <dgm:spPr/>
    </dgm:pt>
    <dgm:pt modelId="{CFC13336-912D-4680-BC60-8FC5FC044C9B}" type="pres">
      <dgm:prSet presAssocID="{AE5BAE69-0A2F-4194-AF98-E54ADDD52CB9}" presName="titleText2" presStyleLbl="fgAcc1" presStyleIdx="3" presStyleCnt="4">
        <dgm:presLayoutVars>
          <dgm:chMax val="0"/>
          <dgm:chPref val="0"/>
        </dgm:presLayoutVars>
      </dgm:prSet>
      <dgm:spPr/>
    </dgm:pt>
    <dgm:pt modelId="{4C2CA931-2B6D-4D22-9A66-47ECD3262AED}" type="pres">
      <dgm:prSet presAssocID="{AE5BAE69-0A2F-4194-AF98-E54ADDD52CB9}" presName="rootConnector" presStyleLbl="node2" presStyleIdx="0" presStyleCnt="0"/>
      <dgm:spPr/>
    </dgm:pt>
    <dgm:pt modelId="{FDF3E0E4-48EC-4B97-BAF9-36108A973B01}" type="pres">
      <dgm:prSet presAssocID="{AE5BAE69-0A2F-4194-AF98-E54ADDD52CB9}" presName="hierChild4" presStyleCnt="0"/>
      <dgm:spPr/>
    </dgm:pt>
    <dgm:pt modelId="{2B3E0141-DEA2-4748-BAB8-F7CC40A00989}" type="pres">
      <dgm:prSet presAssocID="{AE5BAE69-0A2F-4194-AF98-E54ADDD52CB9}" presName="hierChild5" presStyleCnt="0"/>
      <dgm:spPr/>
    </dgm:pt>
    <dgm:pt modelId="{FF644EEA-EDAF-4FBA-99C8-07A7D3291E4B}" type="pres">
      <dgm:prSet presAssocID="{56AC9533-A6E6-4EFA-83D1-918B3AE6A013}" presName="hierChild3" presStyleCnt="0"/>
      <dgm:spPr/>
    </dgm:pt>
  </dgm:ptLst>
  <dgm:cxnLst>
    <dgm:cxn modelId="{F7DC880A-B1F9-4CD9-BFAB-0F07EEA15737}" srcId="{56AC9533-A6E6-4EFA-83D1-918B3AE6A013}" destId="{E4D0E506-1540-4C75-9DAC-CDBBACC214AD}" srcOrd="0" destOrd="0" parTransId="{ADC657AA-31F7-4569-B5B2-AE94598D5A08}" sibTransId="{FA72DE8A-C09D-43F7-B651-BC4724A1790F}"/>
    <dgm:cxn modelId="{7CA1310C-8B91-42DB-A6EC-F7F672B39D68}" srcId="{56AC9533-A6E6-4EFA-83D1-918B3AE6A013}" destId="{F5E2FA86-8026-4687-BF41-8817E54970F9}" srcOrd="2" destOrd="0" parTransId="{E1A8DC7E-D571-4CB9-BC94-323B18A30BA6}" sibTransId="{954B3B72-E8C5-4A6B-956F-A3E76BEF5A61}"/>
    <dgm:cxn modelId="{B9A6BE11-6FF0-4DB6-B070-322911F7B46F}" type="presOf" srcId="{AB4E3938-9FD2-401C-93B2-63F826AD243A}" destId="{EA987DCC-E8A8-465E-861B-0A5B1B5B54AF}" srcOrd="0" destOrd="0" presId="urn:microsoft.com/office/officeart/2008/layout/NameandTitleOrganizationalChart"/>
    <dgm:cxn modelId="{9249165C-F033-4606-8104-F2DCE6A71FF2}" type="presOf" srcId="{20E28B76-C47E-4B33-94CE-FFD03594F100}" destId="{438B0C0E-0A1F-4EF1-9873-7013E871642E}" srcOrd="0" destOrd="0" presId="urn:microsoft.com/office/officeart/2008/layout/NameandTitleOrganizationalChart"/>
    <dgm:cxn modelId="{8B693F44-2A58-41DD-ADBC-19FD54019490}" type="presOf" srcId="{E4D0E506-1540-4C75-9DAC-CDBBACC214AD}" destId="{942FAC48-8F3F-4000-9A64-E4B14EF407F7}" srcOrd="0" destOrd="0" presId="urn:microsoft.com/office/officeart/2008/layout/NameandTitleOrganizationalChart"/>
    <dgm:cxn modelId="{16A85C65-21AA-40F9-8AC5-6D813A88B27C}" srcId="{56AC9533-A6E6-4EFA-83D1-918B3AE6A013}" destId="{AE5BAE69-0A2F-4194-AF98-E54ADDD52CB9}" srcOrd="3" destOrd="0" parTransId="{7F2C91BC-75E5-4636-93C4-77FC481061BD}" sibTransId="{2DA7C5A5-1E60-496D-BA64-080DA39CCBB4}"/>
    <dgm:cxn modelId="{78515E48-8B3A-4949-B905-8F0A7603877C}" type="presOf" srcId="{F5E2FA86-8026-4687-BF41-8817E54970F9}" destId="{8A3A8105-38B6-4034-B06E-5866607C8707}" srcOrd="0" destOrd="0" presId="urn:microsoft.com/office/officeart/2008/layout/NameandTitleOrganizationalChart"/>
    <dgm:cxn modelId="{1328406B-9E68-4C8C-9559-84BCA04042E7}" type="presOf" srcId="{7F2C91BC-75E5-4636-93C4-77FC481061BD}" destId="{E954618F-DC51-4F93-8286-15A3264A7BE5}" srcOrd="0" destOrd="0" presId="urn:microsoft.com/office/officeart/2008/layout/NameandTitleOrganizationalChart"/>
    <dgm:cxn modelId="{9286CC73-9925-4F05-B1E0-75E481B3599C}" type="presOf" srcId="{56AC9533-A6E6-4EFA-83D1-918B3AE6A013}" destId="{2DC80CDE-C405-4133-A219-4C9A8488C91A}" srcOrd="1" destOrd="0" presId="urn:microsoft.com/office/officeart/2008/layout/NameandTitleOrganizationalChart"/>
    <dgm:cxn modelId="{8F2F4075-CEB6-4BB5-B901-8EB3C6F9BA39}" type="presOf" srcId="{1F5B0F5F-B98B-4080-9F22-DF233539913F}" destId="{0855ADB5-50D0-4FA0-B73F-D29A42C61116}" srcOrd="0" destOrd="0" presId="urn:microsoft.com/office/officeart/2008/layout/NameandTitleOrganizationalChart"/>
    <dgm:cxn modelId="{0B7B4478-A83A-4B70-A1AE-9166288542B3}" type="presOf" srcId="{A6F1F1A9-9147-4891-9F2B-67999B4B3A93}" destId="{7BC551C2-3B86-4A47-BEC1-5F99DFFF62F7}" srcOrd="0" destOrd="0" presId="urn:microsoft.com/office/officeart/2008/layout/NameandTitleOrganizationalChart"/>
    <dgm:cxn modelId="{E1DE8959-F837-4FE9-9A60-0EC9C6280658}" srcId="{56AC9533-A6E6-4EFA-83D1-918B3AE6A013}" destId="{20E28B76-C47E-4B33-94CE-FFD03594F100}" srcOrd="1" destOrd="0" parTransId="{A6F1F1A9-9147-4891-9F2B-67999B4B3A93}" sibTransId="{CEFB7CC4-66B2-41BF-9528-72BB4394A50E}"/>
    <dgm:cxn modelId="{EEF3F981-410E-47E2-BE7F-0894C1BD078F}" type="presOf" srcId="{ADC657AA-31F7-4569-B5B2-AE94598D5A08}" destId="{AD3510D3-EF3F-4863-B6D9-B70DE5F9294B}" srcOrd="0" destOrd="0" presId="urn:microsoft.com/office/officeart/2008/layout/NameandTitleOrganizationalChart"/>
    <dgm:cxn modelId="{82A3CB8A-6B87-4B3E-BCAF-17C94F492281}" type="presOf" srcId="{AE5BAE69-0A2F-4194-AF98-E54ADDD52CB9}" destId="{4C2CA931-2B6D-4D22-9A66-47ECD3262AED}" srcOrd="1" destOrd="0" presId="urn:microsoft.com/office/officeart/2008/layout/NameandTitleOrganizationalChart"/>
    <dgm:cxn modelId="{85C21E93-53E4-414D-A9E4-B07EC990D597}" type="presOf" srcId="{F5E2FA86-8026-4687-BF41-8817E54970F9}" destId="{0A1B1663-4201-4F7F-A4ED-C6E1C30A20A7}" srcOrd="1" destOrd="0" presId="urn:microsoft.com/office/officeart/2008/layout/NameandTitleOrganizationalChart"/>
    <dgm:cxn modelId="{0705359D-600C-4DD1-A99C-8527E7BF39AE}" type="presOf" srcId="{CEFB7CC4-66B2-41BF-9528-72BB4394A50E}" destId="{63C29550-FB9A-4DD7-BAA6-2FED44F8668A}" srcOrd="0" destOrd="0" presId="urn:microsoft.com/office/officeart/2008/layout/NameandTitleOrganizationalChart"/>
    <dgm:cxn modelId="{923AA49D-C274-4393-AAC0-62B7D84D6B88}" type="presOf" srcId="{AE5BAE69-0A2F-4194-AF98-E54ADDD52CB9}" destId="{A3D17666-A192-4088-A0ED-79FF8F108D06}" srcOrd="0" destOrd="0" presId="urn:microsoft.com/office/officeart/2008/layout/NameandTitleOrganizationalChart"/>
    <dgm:cxn modelId="{1F4DA9AC-E497-4BD3-A17D-7AB158BDD571}" type="presOf" srcId="{E4D0E506-1540-4C75-9DAC-CDBBACC214AD}" destId="{59B90D86-294A-49BB-B17B-F062C552BFCC}" srcOrd="1" destOrd="0" presId="urn:microsoft.com/office/officeart/2008/layout/NameandTitleOrganizationalChart"/>
    <dgm:cxn modelId="{10CC12B0-BAD8-4ED0-A236-27A35D7D84D0}" type="presOf" srcId="{2DA7C5A5-1E60-496D-BA64-080DA39CCBB4}" destId="{CFC13336-912D-4680-BC60-8FC5FC044C9B}" srcOrd="0" destOrd="0" presId="urn:microsoft.com/office/officeart/2008/layout/NameandTitleOrganizationalChart"/>
    <dgm:cxn modelId="{427E6CB2-444C-41C7-9D7A-0441CC1EC301}" srcId="{AB4E3938-9FD2-401C-93B2-63F826AD243A}" destId="{56AC9533-A6E6-4EFA-83D1-918B3AE6A013}" srcOrd="0" destOrd="0" parTransId="{6C421C54-96F4-4005-B7AD-66463EC4E24D}" sibTransId="{1F5B0F5F-B98B-4080-9F22-DF233539913F}"/>
    <dgm:cxn modelId="{41A2CFC1-709B-4235-BA15-D415BD00308F}" type="presOf" srcId="{56AC9533-A6E6-4EFA-83D1-918B3AE6A013}" destId="{58BA1EC7-B676-414B-88EB-9330BBDE7EB0}" srcOrd="0" destOrd="0" presId="urn:microsoft.com/office/officeart/2008/layout/NameandTitleOrganizationalChart"/>
    <dgm:cxn modelId="{6F5DEBD9-CAE4-41A0-8A0E-D88AA8AF9244}" type="presOf" srcId="{954B3B72-E8C5-4A6B-956F-A3E76BEF5A61}" destId="{796C4131-6343-440B-A5F0-BEEC5276CE76}" srcOrd="0" destOrd="0" presId="urn:microsoft.com/office/officeart/2008/layout/NameandTitleOrganizationalChart"/>
    <dgm:cxn modelId="{856560E1-DE76-46A2-9C11-C5013C3A793F}" type="presOf" srcId="{20E28B76-C47E-4B33-94CE-FFD03594F100}" destId="{8CBB977B-3D6D-430D-8463-7FEB06657B84}" srcOrd="1" destOrd="0" presId="urn:microsoft.com/office/officeart/2008/layout/NameandTitleOrganizationalChart"/>
    <dgm:cxn modelId="{3175ACEC-5CE3-4132-9FB4-46C38230770F}" type="presOf" srcId="{FA72DE8A-C09D-43F7-B651-BC4724A1790F}" destId="{72046110-0B04-4A58-81CD-05330F0B607A}" srcOrd="0" destOrd="0" presId="urn:microsoft.com/office/officeart/2008/layout/NameandTitleOrganizationalChart"/>
    <dgm:cxn modelId="{D8BF08F6-81CE-4E07-B2B9-FBEC7F0E0AC7}" type="presOf" srcId="{E1A8DC7E-D571-4CB9-BC94-323B18A30BA6}" destId="{DE5F6289-569B-4319-AD5A-01E2C6CD5745}" srcOrd="0" destOrd="0" presId="urn:microsoft.com/office/officeart/2008/layout/NameandTitleOrganizationalChart"/>
    <dgm:cxn modelId="{2FEF5560-CE73-4C23-A9D7-0F44A085443B}" type="presParOf" srcId="{EA987DCC-E8A8-465E-861B-0A5B1B5B54AF}" destId="{91A196C4-5B8B-4374-BA12-8FF4F11F98B7}" srcOrd="0" destOrd="0" presId="urn:microsoft.com/office/officeart/2008/layout/NameandTitleOrganizationalChart"/>
    <dgm:cxn modelId="{0735D8D2-E643-49E2-923B-B52E787B65C8}" type="presParOf" srcId="{91A196C4-5B8B-4374-BA12-8FF4F11F98B7}" destId="{5FBE7E89-3C10-4D9C-9305-CCE6CC4875C7}" srcOrd="0" destOrd="0" presId="urn:microsoft.com/office/officeart/2008/layout/NameandTitleOrganizationalChart"/>
    <dgm:cxn modelId="{48405EEF-4C69-4CBD-99C8-F4DFC2AF7B2E}" type="presParOf" srcId="{5FBE7E89-3C10-4D9C-9305-CCE6CC4875C7}" destId="{58BA1EC7-B676-414B-88EB-9330BBDE7EB0}" srcOrd="0" destOrd="0" presId="urn:microsoft.com/office/officeart/2008/layout/NameandTitleOrganizationalChart"/>
    <dgm:cxn modelId="{B517C181-1FC7-495F-A8BA-C90F2F9ACC27}" type="presParOf" srcId="{5FBE7E89-3C10-4D9C-9305-CCE6CC4875C7}" destId="{0855ADB5-50D0-4FA0-B73F-D29A42C61116}" srcOrd="1" destOrd="0" presId="urn:microsoft.com/office/officeart/2008/layout/NameandTitleOrganizationalChart"/>
    <dgm:cxn modelId="{C1DB16AB-E6E9-4B35-8FE0-4208D5CDDC7E}" type="presParOf" srcId="{5FBE7E89-3C10-4D9C-9305-CCE6CC4875C7}" destId="{2DC80CDE-C405-4133-A219-4C9A8488C91A}" srcOrd="2" destOrd="0" presId="urn:microsoft.com/office/officeart/2008/layout/NameandTitleOrganizationalChart"/>
    <dgm:cxn modelId="{86F4D583-C174-4027-B4E6-E1EBC8B4B82F}" type="presParOf" srcId="{91A196C4-5B8B-4374-BA12-8FF4F11F98B7}" destId="{E60CDBEB-EF6C-431D-9506-B02E56F13777}" srcOrd="1" destOrd="0" presId="urn:microsoft.com/office/officeart/2008/layout/NameandTitleOrganizationalChart"/>
    <dgm:cxn modelId="{417771F8-D25A-4904-9560-1D6C2E32D2CD}" type="presParOf" srcId="{E60CDBEB-EF6C-431D-9506-B02E56F13777}" destId="{AD3510D3-EF3F-4863-B6D9-B70DE5F9294B}" srcOrd="0" destOrd="0" presId="urn:microsoft.com/office/officeart/2008/layout/NameandTitleOrganizationalChart"/>
    <dgm:cxn modelId="{E5C5E4F2-C33A-4EE5-9519-8263E53E0088}" type="presParOf" srcId="{E60CDBEB-EF6C-431D-9506-B02E56F13777}" destId="{B0154AA6-4780-4F53-B693-CB08F7431EA4}" srcOrd="1" destOrd="0" presId="urn:microsoft.com/office/officeart/2008/layout/NameandTitleOrganizationalChart"/>
    <dgm:cxn modelId="{22A1E4B8-6238-48D4-954C-AFCE7F72B732}" type="presParOf" srcId="{B0154AA6-4780-4F53-B693-CB08F7431EA4}" destId="{C59C32F4-5936-49C1-B5DD-5623BFF2F6BB}" srcOrd="0" destOrd="0" presId="urn:microsoft.com/office/officeart/2008/layout/NameandTitleOrganizationalChart"/>
    <dgm:cxn modelId="{E589FDCC-6E01-4016-827F-8662C353C42A}" type="presParOf" srcId="{C59C32F4-5936-49C1-B5DD-5623BFF2F6BB}" destId="{942FAC48-8F3F-4000-9A64-E4B14EF407F7}" srcOrd="0" destOrd="0" presId="urn:microsoft.com/office/officeart/2008/layout/NameandTitleOrganizationalChart"/>
    <dgm:cxn modelId="{01AE4EFD-1FBC-4A95-81C5-B69352C1B17F}" type="presParOf" srcId="{C59C32F4-5936-49C1-B5DD-5623BFF2F6BB}" destId="{72046110-0B04-4A58-81CD-05330F0B607A}" srcOrd="1" destOrd="0" presId="urn:microsoft.com/office/officeart/2008/layout/NameandTitleOrganizationalChart"/>
    <dgm:cxn modelId="{CE37FAB3-FE2C-4B64-9BA8-0BC271EC7CCA}" type="presParOf" srcId="{C59C32F4-5936-49C1-B5DD-5623BFF2F6BB}" destId="{59B90D86-294A-49BB-B17B-F062C552BFCC}" srcOrd="2" destOrd="0" presId="urn:microsoft.com/office/officeart/2008/layout/NameandTitleOrganizationalChart"/>
    <dgm:cxn modelId="{36086D19-C086-4AA8-B694-CC4F88DD0E93}" type="presParOf" srcId="{B0154AA6-4780-4F53-B693-CB08F7431EA4}" destId="{B37498C8-3BF5-4262-8921-82F436AFF5CD}" srcOrd="1" destOrd="0" presId="urn:microsoft.com/office/officeart/2008/layout/NameandTitleOrganizationalChart"/>
    <dgm:cxn modelId="{3872B37D-43FA-4F61-9E7F-DC1DC39237D4}" type="presParOf" srcId="{B0154AA6-4780-4F53-B693-CB08F7431EA4}" destId="{83C0A547-40AE-43E2-9A19-F4C1B2C98378}" srcOrd="2" destOrd="0" presId="urn:microsoft.com/office/officeart/2008/layout/NameandTitleOrganizationalChart"/>
    <dgm:cxn modelId="{19E3A39B-3F18-4FC0-B5E3-B38D5235A553}" type="presParOf" srcId="{E60CDBEB-EF6C-431D-9506-B02E56F13777}" destId="{7BC551C2-3B86-4A47-BEC1-5F99DFFF62F7}" srcOrd="2" destOrd="0" presId="urn:microsoft.com/office/officeart/2008/layout/NameandTitleOrganizationalChart"/>
    <dgm:cxn modelId="{AE18C690-8B36-472D-9AFE-F871995272EE}" type="presParOf" srcId="{E60CDBEB-EF6C-431D-9506-B02E56F13777}" destId="{26164CEE-8F1D-40C3-BF58-2B9F4A259631}" srcOrd="3" destOrd="0" presId="urn:microsoft.com/office/officeart/2008/layout/NameandTitleOrganizationalChart"/>
    <dgm:cxn modelId="{A80802C0-C381-4480-BFD7-84707CFA70CD}" type="presParOf" srcId="{26164CEE-8F1D-40C3-BF58-2B9F4A259631}" destId="{CEE77DEF-0262-40AB-BAAC-90E6AF97C3B4}" srcOrd="0" destOrd="0" presId="urn:microsoft.com/office/officeart/2008/layout/NameandTitleOrganizationalChart"/>
    <dgm:cxn modelId="{45F80352-D259-4083-9042-CADFC80232DA}" type="presParOf" srcId="{CEE77DEF-0262-40AB-BAAC-90E6AF97C3B4}" destId="{438B0C0E-0A1F-4EF1-9873-7013E871642E}" srcOrd="0" destOrd="0" presId="urn:microsoft.com/office/officeart/2008/layout/NameandTitleOrganizationalChart"/>
    <dgm:cxn modelId="{1F41C109-AD1E-43F0-9953-2D8ADDA7A471}" type="presParOf" srcId="{CEE77DEF-0262-40AB-BAAC-90E6AF97C3B4}" destId="{63C29550-FB9A-4DD7-BAA6-2FED44F8668A}" srcOrd="1" destOrd="0" presId="urn:microsoft.com/office/officeart/2008/layout/NameandTitleOrganizationalChart"/>
    <dgm:cxn modelId="{3DEED66C-2247-430C-9759-EDAD5C484A3B}" type="presParOf" srcId="{CEE77DEF-0262-40AB-BAAC-90E6AF97C3B4}" destId="{8CBB977B-3D6D-430D-8463-7FEB06657B84}" srcOrd="2" destOrd="0" presId="urn:microsoft.com/office/officeart/2008/layout/NameandTitleOrganizationalChart"/>
    <dgm:cxn modelId="{50153627-CCF9-4CFC-955E-EC2FF8472591}" type="presParOf" srcId="{26164CEE-8F1D-40C3-BF58-2B9F4A259631}" destId="{903582B1-23F3-4BCB-8B80-FB7261FFE289}" srcOrd="1" destOrd="0" presId="urn:microsoft.com/office/officeart/2008/layout/NameandTitleOrganizationalChart"/>
    <dgm:cxn modelId="{09846332-6D9F-4B65-9F26-7ED15AC2F77A}" type="presParOf" srcId="{26164CEE-8F1D-40C3-BF58-2B9F4A259631}" destId="{BE0F4EE5-A000-47E0-A50C-CE8CF84AAC2F}" srcOrd="2" destOrd="0" presId="urn:microsoft.com/office/officeart/2008/layout/NameandTitleOrganizationalChart"/>
    <dgm:cxn modelId="{5C941787-8BFF-49F6-BDFC-4263FD6167D2}" type="presParOf" srcId="{E60CDBEB-EF6C-431D-9506-B02E56F13777}" destId="{DE5F6289-569B-4319-AD5A-01E2C6CD5745}" srcOrd="4" destOrd="0" presId="urn:microsoft.com/office/officeart/2008/layout/NameandTitleOrganizationalChart"/>
    <dgm:cxn modelId="{58661420-B6B7-4851-9BF9-D7B8F3C48DCE}" type="presParOf" srcId="{E60CDBEB-EF6C-431D-9506-B02E56F13777}" destId="{1EEC2B61-4C9D-426C-81BF-D181DA43E2B7}" srcOrd="5" destOrd="0" presId="urn:microsoft.com/office/officeart/2008/layout/NameandTitleOrganizationalChart"/>
    <dgm:cxn modelId="{86C292B8-A81F-4EA1-8845-145E185937E3}" type="presParOf" srcId="{1EEC2B61-4C9D-426C-81BF-D181DA43E2B7}" destId="{0539A570-BFFA-41CA-8ACE-1A24BF22973F}" srcOrd="0" destOrd="0" presId="urn:microsoft.com/office/officeart/2008/layout/NameandTitleOrganizationalChart"/>
    <dgm:cxn modelId="{33002623-6368-4CEB-8B4A-4F2C9B555D01}" type="presParOf" srcId="{0539A570-BFFA-41CA-8ACE-1A24BF22973F}" destId="{8A3A8105-38B6-4034-B06E-5866607C8707}" srcOrd="0" destOrd="0" presId="urn:microsoft.com/office/officeart/2008/layout/NameandTitleOrganizationalChart"/>
    <dgm:cxn modelId="{DA1BDDAD-720A-4F1D-AF7D-AF216687FAFE}" type="presParOf" srcId="{0539A570-BFFA-41CA-8ACE-1A24BF22973F}" destId="{796C4131-6343-440B-A5F0-BEEC5276CE76}" srcOrd="1" destOrd="0" presId="urn:microsoft.com/office/officeart/2008/layout/NameandTitleOrganizationalChart"/>
    <dgm:cxn modelId="{D8CF899A-EF8B-4410-8376-EF72CE99351C}" type="presParOf" srcId="{0539A570-BFFA-41CA-8ACE-1A24BF22973F}" destId="{0A1B1663-4201-4F7F-A4ED-C6E1C30A20A7}" srcOrd="2" destOrd="0" presId="urn:microsoft.com/office/officeart/2008/layout/NameandTitleOrganizationalChart"/>
    <dgm:cxn modelId="{611C0AE3-84CE-4A5B-8D11-8FB0D178CCA4}" type="presParOf" srcId="{1EEC2B61-4C9D-426C-81BF-D181DA43E2B7}" destId="{BA85E2B0-1933-4D1C-8D10-C513C085B5BC}" srcOrd="1" destOrd="0" presId="urn:microsoft.com/office/officeart/2008/layout/NameandTitleOrganizationalChart"/>
    <dgm:cxn modelId="{8728D227-A941-46EE-8013-A53076C38F2B}" type="presParOf" srcId="{1EEC2B61-4C9D-426C-81BF-D181DA43E2B7}" destId="{C3F0C81D-72CD-41FA-A37D-FC9EDD27D40F}" srcOrd="2" destOrd="0" presId="urn:microsoft.com/office/officeart/2008/layout/NameandTitleOrganizationalChart"/>
    <dgm:cxn modelId="{02155597-2BA3-458B-AE30-7D4A676C3020}" type="presParOf" srcId="{E60CDBEB-EF6C-431D-9506-B02E56F13777}" destId="{E954618F-DC51-4F93-8286-15A3264A7BE5}" srcOrd="6" destOrd="0" presId="urn:microsoft.com/office/officeart/2008/layout/NameandTitleOrganizationalChart"/>
    <dgm:cxn modelId="{3C89C3E4-F5BE-4D86-AB7C-551DDB8DBA1E}" type="presParOf" srcId="{E60CDBEB-EF6C-431D-9506-B02E56F13777}" destId="{0C633D3D-5433-4D76-B974-5481E3F6EDA3}" srcOrd="7" destOrd="0" presId="urn:microsoft.com/office/officeart/2008/layout/NameandTitleOrganizationalChart"/>
    <dgm:cxn modelId="{03EA6B83-40A5-4945-B5B2-398947F5B056}" type="presParOf" srcId="{0C633D3D-5433-4D76-B974-5481E3F6EDA3}" destId="{271C14E2-223A-42F9-B9FA-4D2CC04987C1}" srcOrd="0" destOrd="0" presId="urn:microsoft.com/office/officeart/2008/layout/NameandTitleOrganizationalChart"/>
    <dgm:cxn modelId="{2EC593EF-1488-4388-836E-F90B036205B0}" type="presParOf" srcId="{271C14E2-223A-42F9-B9FA-4D2CC04987C1}" destId="{A3D17666-A192-4088-A0ED-79FF8F108D06}" srcOrd="0" destOrd="0" presId="urn:microsoft.com/office/officeart/2008/layout/NameandTitleOrganizationalChart"/>
    <dgm:cxn modelId="{6FDB888D-80D8-4A4B-BC80-D67E55FD8E11}" type="presParOf" srcId="{271C14E2-223A-42F9-B9FA-4D2CC04987C1}" destId="{CFC13336-912D-4680-BC60-8FC5FC044C9B}" srcOrd="1" destOrd="0" presId="urn:microsoft.com/office/officeart/2008/layout/NameandTitleOrganizationalChart"/>
    <dgm:cxn modelId="{BFE0BB39-85B3-4041-81B7-3019EE6C4BF7}" type="presParOf" srcId="{271C14E2-223A-42F9-B9FA-4D2CC04987C1}" destId="{4C2CA931-2B6D-4D22-9A66-47ECD3262AED}" srcOrd="2" destOrd="0" presId="urn:microsoft.com/office/officeart/2008/layout/NameandTitleOrganizationalChart"/>
    <dgm:cxn modelId="{34E67C55-AF8B-4D8D-A1F3-D87601CFA43A}" type="presParOf" srcId="{0C633D3D-5433-4D76-B974-5481E3F6EDA3}" destId="{FDF3E0E4-48EC-4B97-BAF9-36108A973B01}" srcOrd="1" destOrd="0" presId="urn:microsoft.com/office/officeart/2008/layout/NameandTitleOrganizationalChart"/>
    <dgm:cxn modelId="{1C8B67E4-4956-4AC3-8C3A-13DA0E2793A0}" type="presParOf" srcId="{0C633D3D-5433-4D76-B974-5481E3F6EDA3}" destId="{2B3E0141-DEA2-4748-BAB8-F7CC40A00989}" srcOrd="2" destOrd="0" presId="urn:microsoft.com/office/officeart/2008/layout/NameandTitleOrganizationalChart"/>
    <dgm:cxn modelId="{FFC84BE9-AA2A-48C4-A617-FD12C9D0E379}" type="presParOf" srcId="{91A196C4-5B8B-4374-BA12-8FF4F11F98B7}" destId="{FF644EEA-EDAF-4FBA-99C8-07A7D3291E4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EE649B-C062-46F0-83C3-214B7033DCC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AAD0189-2592-4E03-B66C-F3B24822A2D9}">
      <dgm:prSet phldrT="[Metin]"/>
      <dgm:spPr/>
      <dgm:t>
        <a:bodyPr/>
        <a:lstStyle/>
        <a:p>
          <a:r>
            <a:rPr lang="tr-TR" dirty="0" err="1"/>
            <a:t>Objectives</a:t>
          </a:r>
          <a:endParaRPr lang="en-GB" dirty="0"/>
        </a:p>
      </dgm:t>
    </dgm:pt>
    <dgm:pt modelId="{DBAB947A-418B-4EC3-BA3E-BF1493760C3B}" type="parTrans" cxnId="{5014C36A-7FFE-47EE-8AC3-40C6594363A6}">
      <dgm:prSet/>
      <dgm:spPr/>
      <dgm:t>
        <a:bodyPr/>
        <a:lstStyle/>
        <a:p>
          <a:endParaRPr lang="en-GB"/>
        </a:p>
      </dgm:t>
    </dgm:pt>
    <dgm:pt modelId="{F96125B2-C316-4ACD-9A67-2806A3487EE9}" type="sibTrans" cxnId="{5014C36A-7FFE-47EE-8AC3-40C6594363A6}">
      <dgm:prSet/>
      <dgm:spPr/>
      <dgm:t>
        <a:bodyPr/>
        <a:lstStyle/>
        <a:p>
          <a:endParaRPr lang="en-GB"/>
        </a:p>
      </dgm:t>
    </dgm:pt>
    <dgm:pt modelId="{2345F62F-3DCC-45DF-88DE-AB285C90496F}">
      <dgm:prSet phldrT="[Metin]"/>
      <dgm:spPr/>
      <dgm:t>
        <a:bodyPr/>
        <a:lstStyle/>
        <a:p>
          <a:r>
            <a:rPr lang="tr-TR" dirty="0" err="1"/>
            <a:t>Performance</a:t>
          </a:r>
          <a:endParaRPr lang="en-GB" dirty="0"/>
        </a:p>
      </dgm:t>
    </dgm:pt>
    <dgm:pt modelId="{3FC4C1BC-107E-4F96-AA95-7947C3E5D71D}" type="parTrans" cxnId="{EE3DEC26-ABDD-4A59-9F68-729A3AAD680F}">
      <dgm:prSet/>
      <dgm:spPr/>
      <dgm:t>
        <a:bodyPr/>
        <a:lstStyle/>
        <a:p>
          <a:endParaRPr lang="en-GB"/>
        </a:p>
      </dgm:t>
    </dgm:pt>
    <dgm:pt modelId="{218385F0-1AA6-4C5D-B9D0-30F43093443A}" type="sibTrans" cxnId="{EE3DEC26-ABDD-4A59-9F68-729A3AAD680F}">
      <dgm:prSet/>
      <dgm:spPr/>
      <dgm:t>
        <a:bodyPr/>
        <a:lstStyle/>
        <a:p>
          <a:endParaRPr lang="en-GB"/>
        </a:p>
      </dgm:t>
    </dgm:pt>
    <dgm:pt modelId="{60629CF1-404A-40CA-8264-2F8160750AE5}">
      <dgm:prSet phldrT="[Metin]" custT="1"/>
      <dgm:spPr/>
      <dgm:t>
        <a:bodyPr/>
        <a:lstStyle/>
        <a:p>
          <a:r>
            <a:rPr lang="tr-TR" sz="2000" dirty="0" err="1"/>
            <a:t>Accuracy</a:t>
          </a:r>
          <a:endParaRPr lang="en-GB" sz="2000" dirty="0"/>
        </a:p>
      </dgm:t>
    </dgm:pt>
    <dgm:pt modelId="{9E103610-6A3A-4F8D-BAA4-B0B2615BC305}" type="parTrans" cxnId="{31F0C6B0-669F-483E-BA41-41F6E7D1DDA0}">
      <dgm:prSet/>
      <dgm:spPr/>
      <dgm:t>
        <a:bodyPr/>
        <a:lstStyle/>
        <a:p>
          <a:endParaRPr lang="en-GB"/>
        </a:p>
      </dgm:t>
    </dgm:pt>
    <dgm:pt modelId="{34925CE2-6DF2-42BD-920E-09E840E8C2F9}" type="sibTrans" cxnId="{31F0C6B0-669F-483E-BA41-41F6E7D1DDA0}">
      <dgm:prSet/>
      <dgm:spPr/>
      <dgm:t>
        <a:bodyPr/>
        <a:lstStyle/>
        <a:p>
          <a:endParaRPr lang="en-GB"/>
        </a:p>
      </dgm:t>
    </dgm:pt>
    <dgm:pt modelId="{F0B8B7CA-DECB-4C76-86E8-463817C5CBCB}">
      <dgm:prSet phldrT="[Metin]"/>
      <dgm:spPr/>
      <dgm:t>
        <a:bodyPr/>
        <a:lstStyle/>
        <a:p>
          <a:r>
            <a:rPr lang="tr-TR" dirty="0" err="1"/>
            <a:t>Operation</a:t>
          </a:r>
          <a:r>
            <a:rPr lang="tr-TR" dirty="0"/>
            <a:t> Time</a:t>
          </a:r>
          <a:endParaRPr lang="en-GB" dirty="0"/>
        </a:p>
      </dgm:t>
    </dgm:pt>
    <dgm:pt modelId="{8DFB018A-693E-431D-BA74-5C5C63AB92BC}" type="parTrans" cxnId="{1A867C2E-8378-4634-B7EC-DE7509E105E4}">
      <dgm:prSet/>
      <dgm:spPr/>
      <dgm:t>
        <a:bodyPr/>
        <a:lstStyle/>
        <a:p>
          <a:endParaRPr lang="en-GB"/>
        </a:p>
      </dgm:t>
    </dgm:pt>
    <dgm:pt modelId="{3985B16C-971B-49E9-80F7-D124B19326A5}" type="sibTrans" cxnId="{1A867C2E-8378-4634-B7EC-DE7509E105E4}">
      <dgm:prSet/>
      <dgm:spPr/>
      <dgm:t>
        <a:bodyPr/>
        <a:lstStyle/>
        <a:p>
          <a:endParaRPr lang="en-GB"/>
        </a:p>
      </dgm:t>
    </dgm:pt>
    <dgm:pt modelId="{2293A8AC-45B1-4789-B137-4800DFA054DF}">
      <dgm:prSet phldrT="[Metin]"/>
      <dgm:spPr/>
      <dgm:t>
        <a:bodyPr/>
        <a:lstStyle/>
        <a:p>
          <a:r>
            <a:rPr lang="tr-TR" dirty="0" err="1"/>
            <a:t>Marketable</a:t>
          </a:r>
          <a:endParaRPr lang="en-GB" dirty="0"/>
        </a:p>
      </dgm:t>
    </dgm:pt>
    <dgm:pt modelId="{05A57EE3-B8A4-45BB-A020-BE40EA9E945B}" type="parTrans" cxnId="{E4A8214D-C7AF-4A4A-83D3-BD3D495ED382}">
      <dgm:prSet/>
      <dgm:spPr/>
      <dgm:t>
        <a:bodyPr/>
        <a:lstStyle/>
        <a:p>
          <a:endParaRPr lang="en-GB"/>
        </a:p>
      </dgm:t>
    </dgm:pt>
    <dgm:pt modelId="{9A5611F9-EED8-4BDA-8447-D90C76E0A488}" type="sibTrans" cxnId="{E4A8214D-C7AF-4A4A-83D3-BD3D495ED382}">
      <dgm:prSet/>
      <dgm:spPr/>
      <dgm:t>
        <a:bodyPr/>
        <a:lstStyle/>
        <a:p>
          <a:endParaRPr lang="en-GB"/>
        </a:p>
      </dgm:t>
    </dgm:pt>
    <dgm:pt modelId="{3AA01E54-D83E-4031-8F11-3CD3F21E7095}">
      <dgm:prSet phldrT="[Metin]"/>
      <dgm:spPr/>
      <dgm:t>
        <a:bodyPr/>
        <a:lstStyle/>
        <a:p>
          <a:r>
            <a:rPr lang="en-US" dirty="0"/>
            <a:t>Cost</a:t>
          </a:r>
          <a:endParaRPr lang="en-GB" dirty="0"/>
        </a:p>
      </dgm:t>
    </dgm:pt>
    <dgm:pt modelId="{ED08ABE0-5B50-4E2F-9047-217D3B4AFFA1}" type="parTrans" cxnId="{0D50A75E-702A-4C9F-A97E-78A80980FA2B}">
      <dgm:prSet/>
      <dgm:spPr/>
      <dgm:t>
        <a:bodyPr/>
        <a:lstStyle/>
        <a:p>
          <a:endParaRPr lang="en-GB"/>
        </a:p>
      </dgm:t>
    </dgm:pt>
    <dgm:pt modelId="{8DE46357-A223-44AF-AFBB-E6F9AC74BFC7}" type="sibTrans" cxnId="{0D50A75E-702A-4C9F-A97E-78A80980FA2B}">
      <dgm:prSet/>
      <dgm:spPr/>
      <dgm:t>
        <a:bodyPr/>
        <a:lstStyle/>
        <a:p>
          <a:endParaRPr lang="en-GB"/>
        </a:p>
      </dgm:t>
    </dgm:pt>
    <dgm:pt modelId="{8546CF8B-ACC4-43C1-A203-1E2D00FC3FBF}">
      <dgm:prSet/>
      <dgm:spPr/>
      <dgm:t>
        <a:bodyPr/>
        <a:lstStyle/>
        <a:p>
          <a:r>
            <a:rPr lang="tr-TR" dirty="0" err="1"/>
            <a:t>Ease</a:t>
          </a:r>
          <a:r>
            <a:rPr lang="tr-TR" dirty="0"/>
            <a:t> of </a:t>
          </a:r>
          <a:r>
            <a:rPr lang="tr-TR" dirty="0" err="1"/>
            <a:t>Use</a:t>
          </a:r>
          <a:endParaRPr lang="en-GB" dirty="0"/>
        </a:p>
      </dgm:t>
    </dgm:pt>
    <dgm:pt modelId="{F2EAF517-B40F-4E59-B4F7-6095194ECA9C}" type="parTrans" cxnId="{6178C814-96D8-404C-834A-F6AD10270D1B}">
      <dgm:prSet/>
      <dgm:spPr/>
      <dgm:t>
        <a:bodyPr/>
        <a:lstStyle/>
        <a:p>
          <a:endParaRPr lang="en-GB"/>
        </a:p>
      </dgm:t>
    </dgm:pt>
    <dgm:pt modelId="{1A037CEC-8B90-4A0E-B587-D7BCF3932A05}" type="sibTrans" cxnId="{6178C814-96D8-404C-834A-F6AD10270D1B}">
      <dgm:prSet/>
      <dgm:spPr/>
      <dgm:t>
        <a:bodyPr/>
        <a:lstStyle/>
        <a:p>
          <a:endParaRPr lang="en-GB"/>
        </a:p>
      </dgm:t>
    </dgm:pt>
    <dgm:pt modelId="{B443BB66-9B4B-49B7-A018-1DC273616C95}">
      <dgm:prSet/>
      <dgm:spPr/>
      <dgm:t>
        <a:bodyPr/>
        <a:lstStyle/>
        <a:p>
          <a:r>
            <a:rPr lang="tr-TR" dirty="0" err="1"/>
            <a:t>Robustness</a:t>
          </a:r>
          <a:endParaRPr lang="en-GB" dirty="0"/>
        </a:p>
      </dgm:t>
    </dgm:pt>
    <dgm:pt modelId="{640501B0-9FAA-4B45-AAD4-25A595E0825B}" type="parTrans" cxnId="{773C5591-EBCB-498B-BB76-0053DB31E251}">
      <dgm:prSet/>
      <dgm:spPr/>
      <dgm:t>
        <a:bodyPr/>
        <a:lstStyle/>
        <a:p>
          <a:endParaRPr lang="en-GB"/>
        </a:p>
      </dgm:t>
    </dgm:pt>
    <dgm:pt modelId="{9E047B41-69D4-4097-BA51-CFF006BD49AA}" type="sibTrans" cxnId="{773C5591-EBCB-498B-BB76-0053DB31E251}">
      <dgm:prSet/>
      <dgm:spPr/>
      <dgm:t>
        <a:bodyPr/>
        <a:lstStyle/>
        <a:p>
          <a:endParaRPr lang="en-GB"/>
        </a:p>
      </dgm:t>
    </dgm:pt>
    <dgm:pt modelId="{C6ADBB5D-12FB-4626-BC18-D1C21CAECA2A}">
      <dgm:prSet/>
      <dgm:spPr/>
      <dgm:t>
        <a:bodyPr/>
        <a:lstStyle/>
        <a:p>
          <a:r>
            <a:rPr lang="tr-TR" dirty="0" err="1"/>
            <a:t>Power</a:t>
          </a:r>
          <a:r>
            <a:rPr lang="tr-TR" dirty="0"/>
            <a:t> </a:t>
          </a:r>
          <a:r>
            <a:rPr lang="tr-TR" dirty="0" err="1"/>
            <a:t>Consumption</a:t>
          </a:r>
          <a:endParaRPr lang="en-GB" dirty="0"/>
        </a:p>
      </dgm:t>
    </dgm:pt>
    <dgm:pt modelId="{93042A9F-559C-439E-B839-8B66F27D66C8}" type="parTrans" cxnId="{D6904185-E465-4356-BCDE-4E47C1C777CA}">
      <dgm:prSet/>
      <dgm:spPr/>
      <dgm:t>
        <a:bodyPr/>
        <a:lstStyle/>
        <a:p>
          <a:endParaRPr lang="en-GB"/>
        </a:p>
      </dgm:t>
    </dgm:pt>
    <dgm:pt modelId="{026B202D-C126-435D-A885-93E1C07942A5}" type="sibTrans" cxnId="{D6904185-E465-4356-BCDE-4E47C1C777CA}">
      <dgm:prSet/>
      <dgm:spPr/>
      <dgm:t>
        <a:bodyPr/>
        <a:lstStyle/>
        <a:p>
          <a:endParaRPr lang="en-GB"/>
        </a:p>
      </dgm:t>
    </dgm:pt>
    <dgm:pt modelId="{CE5071B5-F805-4DB4-BA8E-915EE1F15085}">
      <dgm:prSet/>
      <dgm:spPr/>
      <dgm:t>
        <a:bodyPr/>
        <a:lstStyle/>
        <a:p>
          <a:r>
            <a:rPr lang="tr-TR" dirty="0"/>
            <a:t>0.2</a:t>
          </a:r>
          <a:endParaRPr lang="en-GB" dirty="0"/>
        </a:p>
      </dgm:t>
    </dgm:pt>
    <dgm:pt modelId="{47B8E4FD-180C-4227-BCD3-5D728BF99E48}" type="parTrans" cxnId="{85C113F2-4F78-4472-860D-7F43DD2650BE}">
      <dgm:prSet/>
      <dgm:spPr/>
      <dgm:t>
        <a:bodyPr/>
        <a:lstStyle/>
        <a:p>
          <a:endParaRPr lang="en-GB"/>
        </a:p>
      </dgm:t>
    </dgm:pt>
    <dgm:pt modelId="{1740685C-62AC-48E8-A0B9-FE27E395EDD2}" type="sibTrans" cxnId="{85C113F2-4F78-4472-860D-7F43DD2650BE}">
      <dgm:prSet/>
      <dgm:spPr/>
      <dgm:t>
        <a:bodyPr/>
        <a:lstStyle/>
        <a:p>
          <a:endParaRPr lang="en-GB"/>
        </a:p>
      </dgm:t>
    </dgm:pt>
    <dgm:pt modelId="{B1B243C5-15EE-46B6-8A4E-CAFFCAF28B20}">
      <dgm:prSet/>
      <dgm:spPr/>
      <dgm:t>
        <a:bodyPr/>
        <a:lstStyle/>
        <a:p>
          <a:r>
            <a:rPr lang="tr-TR" dirty="0"/>
            <a:t>0.2</a:t>
          </a:r>
          <a:endParaRPr lang="en-GB" dirty="0"/>
        </a:p>
      </dgm:t>
    </dgm:pt>
    <dgm:pt modelId="{7BD0DFD9-EBFF-4E33-92F4-6888B2783529}" type="parTrans" cxnId="{DB9B58DC-B8CA-4477-95C3-4980166F0C06}">
      <dgm:prSet/>
      <dgm:spPr/>
      <dgm:t>
        <a:bodyPr/>
        <a:lstStyle/>
        <a:p>
          <a:endParaRPr lang="en-GB"/>
        </a:p>
      </dgm:t>
    </dgm:pt>
    <dgm:pt modelId="{4A133FB7-E379-4953-ACAF-A78CB3D7FA4A}" type="sibTrans" cxnId="{DB9B58DC-B8CA-4477-95C3-4980166F0C06}">
      <dgm:prSet/>
      <dgm:spPr/>
      <dgm:t>
        <a:bodyPr/>
        <a:lstStyle/>
        <a:p>
          <a:endParaRPr lang="en-GB"/>
        </a:p>
      </dgm:t>
    </dgm:pt>
    <dgm:pt modelId="{70A66A52-2E94-40FF-BC69-5EEC8CE1D3CA}">
      <dgm:prSet/>
      <dgm:spPr/>
      <dgm:t>
        <a:bodyPr/>
        <a:lstStyle/>
        <a:p>
          <a:r>
            <a:rPr lang="tr-TR" dirty="0"/>
            <a:t>0.18</a:t>
          </a:r>
          <a:endParaRPr lang="en-GB" dirty="0"/>
        </a:p>
      </dgm:t>
    </dgm:pt>
    <dgm:pt modelId="{EB3173AA-61FE-467C-8A1A-813CD804A9B8}" type="parTrans" cxnId="{D6114845-0677-40E2-8225-9F56FC08AD85}">
      <dgm:prSet/>
      <dgm:spPr/>
      <dgm:t>
        <a:bodyPr/>
        <a:lstStyle/>
        <a:p>
          <a:endParaRPr lang="en-GB"/>
        </a:p>
      </dgm:t>
    </dgm:pt>
    <dgm:pt modelId="{50F04E45-3F9D-4018-BAE4-E2D8BA990D8A}" type="sibTrans" cxnId="{D6114845-0677-40E2-8225-9F56FC08AD85}">
      <dgm:prSet/>
      <dgm:spPr/>
      <dgm:t>
        <a:bodyPr/>
        <a:lstStyle/>
        <a:p>
          <a:endParaRPr lang="en-GB"/>
        </a:p>
      </dgm:t>
    </dgm:pt>
    <dgm:pt modelId="{5D91417B-AACC-47AB-84A7-B93C208ACD28}">
      <dgm:prSet/>
      <dgm:spPr/>
      <dgm:t>
        <a:bodyPr/>
        <a:lstStyle/>
        <a:p>
          <a:r>
            <a:rPr lang="tr-TR" dirty="0"/>
            <a:t>0.16</a:t>
          </a:r>
          <a:endParaRPr lang="en-GB" dirty="0"/>
        </a:p>
      </dgm:t>
    </dgm:pt>
    <dgm:pt modelId="{01B5F3B3-C4DB-4690-BAE5-DD10EEE7B592}" type="parTrans" cxnId="{27DCF229-E8B7-450A-A65D-CB98360498F0}">
      <dgm:prSet/>
      <dgm:spPr/>
      <dgm:t>
        <a:bodyPr/>
        <a:lstStyle/>
        <a:p>
          <a:endParaRPr lang="en-GB"/>
        </a:p>
      </dgm:t>
    </dgm:pt>
    <dgm:pt modelId="{A5EB406E-97A5-4226-A9B8-8C266A340E3A}" type="sibTrans" cxnId="{27DCF229-E8B7-450A-A65D-CB98360498F0}">
      <dgm:prSet/>
      <dgm:spPr/>
      <dgm:t>
        <a:bodyPr/>
        <a:lstStyle/>
        <a:p>
          <a:endParaRPr lang="en-GB"/>
        </a:p>
      </dgm:t>
    </dgm:pt>
    <dgm:pt modelId="{F9AEFA84-90E0-452E-962F-A6FC32579AA1}">
      <dgm:prSet/>
      <dgm:spPr/>
      <dgm:t>
        <a:bodyPr/>
        <a:lstStyle/>
        <a:p>
          <a:r>
            <a:rPr lang="tr-TR" dirty="0"/>
            <a:t>0.16</a:t>
          </a:r>
          <a:endParaRPr lang="en-GB" dirty="0"/>
        </a:p>
      </dgm:t>
    </dgm:pt>
    <dgm:pt modelId="{BB8DA5D7-68DF-46EE-840B-60A9B07DD206}" type="parTrans" cxnId="{D802C314-F326-4B6C-BFC4-0356F008E582}">
      <dgm:prSet/>
      <dgm:spPr/>
      <dgm:t>
        <a:bodyPr/>
        <a:lstStyle/>
        <a:p>
          <a:endParaRPr lang="en-GB"/>
        </a:p>
      </dgm:t>
    </dgm:pt>
    <dgm:pt modelId="{CE4C9C2E-AE61-4F4F-B64D-333483D88CB0}" type="sibTrans" cxnId="{D802C314-F326-4B6C-BFC4-0356F008E582}">
      <dgm:prSet/>
      <dgm:spPr/>
      <dgm:t>
        <a:bodyPr/>
        <a:lstStyle/>
        <a:p>
          <a:endParaRPr lang="en-GB"/>
        </a:p>
      </dgm:t>
    </dgm:pt>
    <dgm:pt modelId="{9CC6792A-52A2-4B5E-956A-A414A64FE686}">
      <dgm:prSet/>
      <dgm:spPr/>
      <dgm:t>
        <a:bodyPr/>
        <a:lstStyle/>
        <a:p>
          <a:r>
            <a:rPr lang="tr-TR" dirty="0"/>
            <a:t>0.1</a:t>
          </a:r>
          <a:endParaRPr lang="en-GB" dirty="0"/>
        </a:p>
      </dgm:t>
    </dgm:pt>
    <dgm:pt modelId="{4C31C9BE-81F0-4BD0-9704-D96274F7F445}" type="parTrans" cxnId="{B6D4619E-1FB7-437A-A2CA-6FB02E541BA1}">
      <dgm:prSet/>
      <dgm:spPr/>
      <dgm:t>
        <a:bodyPr/>
        <a:lstStyle/>
        <a:p>
          <a:endParaRPr lang="en-GB"/>
        </a:p>
      </dgm:t>
    </dgm:pt>
    <dgm:pt modelId="{DB32A63F-5326-4B55-BB4E-92AAEA315A56}" type="sibTrans" cxnId="{B6D4619E-1FB7-437A-A2CA-6FB02E541BA1}">
      <dgm:prSet/>
      <dgm:spPr/>
      <dgm:t>
        <a:bodyPr/>
        <a:lstStyle/>
        <a:p>
          <a:endParaRPr lang="en-GB"/>
        </a:p>
      </dgm:t>
    </dgm:pt>
    <dgm:pt modelId="{A4E057A1-B242-4B25-83B8-9BAF01916950}" type="pres">
      <dgm:prSet presAssocID="{FFEE649B-C062-46F0-83C3-214B7033DCC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711A41E-B002-4C3F-993E-D9EAB2F52DA3}" type="pres">
      <dgm:prSet presAssocID="{7AAD0189-2592-4E03-B66C-F3B24822A2D9}" presName="root1" presStyleCnt="0"/>
      <dgm:spPr/>
    </dgm:pt>
    <dgm:pt modelId="{343CB38E-ED3B-4348-8DD1-D0C96DABF80F}" type="pres">
      <dgm:prSet presAssocID="{7AAD0189-2592-4E03-B66C-F3B24822A2D9}" presName="LevelOneTextNode" presStyleLbl="node0" presStyleIdx="0" presStyleCnt="1" custScaleX="105895" custScaleY="93238">
        <dgm:presLayoutVars>
          <dgm:chPref val="3"/>
        </dgm:presLayoutVars>
      </dgm:prSet>
      <dgm:spPr/>
    </dgm:pt>
    <dgm:pt modelId="{882554D3-12FA-4389-9434-D6FF86C99BA0}" type="pres">
      <dgm:prSet presAssocID="{7AAD0189-2592-4E03-B66C-F3B24822A2D9}" presName="level2hierChild" presStyleCnt="0"/>
      <dgm:spPr/>
    </dgm:pt>
    <dgm:pt modelId="{8DBBB579-36F1-4FF1-A198-C4C5AB024C2F}" type="pres">
      <dgm:prSet presAssocID="{3FC4C1BC-107E-4F96-AA95-7947C3E5D71D}" presName="conn2-1" presStyleLbl="parChTrans1D2" presStyleIdx="0" presStyleCnt="2"/>
      <dgm:spPr/>
    </dgm:pt>
    <dgm:pt modelId="{09F6DDE4-53BC-4FD1-B81E-1DF828D82EF5}" type="pres">
      <dgm:prSet presAssocID="{3FC4C1BC-107E-4F96-AA95-7947C3E5D71D}" presName="connTx" presStyleLbl="parChTrans1D2" presStyleIdx="0" presStyleCnt="2"/>
      <dgm:spPr/>
    </dgm:pt>
    <dgm:pt modelId="{2A556EFA-EB25-46F1-834F-5F8F39D38A1D}" type="pres">
      <dgm:prSet presAssocID="{2345F62F-3DCC-45DF-88DE-AB285C90496F}" presName="root2" presStyleCnt="0"/>
      <dgm:spPr/>
    </dgm:pt>
    <dgm:pt modelId="{F90C7971-2786-444B-921A-5101CD78134E}" type="pres">
      <dgm:prSet presAssocID="{2345F62F-3DCC-45DF-88DE-AB285C90496F}" presName="LevelTwoTextNode" presStyleLbl="node2" presStyleIdx="0" presStyleCnt="2" custScaleX="117781" custScaleY="121292">
        <dgm:presLayoutVars>
          <dgm:chPref val="3"/>
        </dgm:presLayoutVars>
      </dgm:prSet>
      <dgm:spPr/>
    </dgm:pt>
    <dgm:pt modelId="{6DA553AD-80E6-44FF-85B2-C90862C92F68}" type="pres">
      <dgm:prSet presAssocID="{2345F62F-3DCC-45DF-88DE-AB285C90496F}" presName="level3hierChild" presStyleCnt="0"/>
      <dgm:spPr/>
    </dgm:pt>
    <dgm:pt modelId="{1E5E16BD-48E5-40C6-B531-19266F68AE7F}" type="pres">
      <dgm:prSet presAssocID="{9E103610-6A3A-4F8D-BAA4-B0B2615BC305}" presName="conn2-1" presStyleLbl="parChTrans1D3" presStyleIdx="0" presStyleCnt="6"/>
      <dgm:spPr/>
    </dgm:pt>
    <dgm:pt modelId="{BF07CBC9-59CF-4B23-8C19-89A9323E7578}" type="pres">
      <dgm:prSet presAssocID="{9E103610-6A3A-4F8D-BAA4-B0B2615BC305}" presName="connTx" presStyleLbl="parChTrans1D3" presStyleIdx="0" presStyleCnt="6"/>
      <dgm:spPr/>
    </dgm:pt>
    <dgm:pt modelId="{85BB7A00-441F-4126-B4E6-B7DC7CBD1A78}" type="pres">
      <dgm:prSet presAssocID="{60629CF1-404A-40CA-8264-2F8160750AE5}" presName="root2" presStyleCnt="0"/>
      <dgm:spPr/>
    </dgm:pt>
    <dgm:pt modelId="{385C79CD-FAB9-456C-A6B9-E4135E282886}" type="pres">
      <dgm:prSet presAssocID="{60629CF1-404A-40CA-8264-2F8160750AE5}" presName="LevelTwoTextNode" presStyleLbl="node3" presStyleIdx="0" presStyleCnt="6">
        <dgm:presLayoutVars>
          <dgm:chPref val="3"/>
        </dgm:presLayoutVars>
      </dgm:prSet>
      <dgm:spPr/>
    </dgm:pt>
    <dgm:pt modelId="{D6858433-AFB2-4A7A-91E2-6F30F860336A}" type="pres">
      <dgm:prSet presAssocID="{60629CF1-404A-40CA-8264-2F8160750AE5}" presName="level3hierChild" presStyleCnt="0"/>
      <dgm:spPr/>
    </dgm:pt>
    <dgm:pt modelId="{6169B0C6-9356-4158-8A13-63F59E218F89}" type="pres">
      <dgm:prSet presAssocID="{47B8E4FD-180C-4227-BCD3-5D728BF99E48}" presName="conn2-1" presStyleLbl="parChTrans1D4" presStyleIdx="0" presStyleCnt="6"/>
      <dgm:spPr/>
    </dgm:pt>
    <dgm:pt modelId="{70E3A0B0-A30D-4393-AC7D-73BA3AF853C6}" type="pres">
      <dgm:prSet presAssocID="{47B8E4FD-180C-4227-BCD3-5D728BF99E48}" presName="connTx" presStyleLbl="parChTrans1D4" presStyleIdx="0" presStyleCnt="6"/>
      <dgm:spPr/>
    </dgm:pt>
    <dgm:pt modelId="{94558C2B-0769-4571-BB8F-39B8B2B534BF}" type="pres">
      <dgm:prSet presAssocID="{CE5071B5-F805-4DB4-BA8E-915EE1F15085}" presName="root2" presStyleCnt="0"/>
      <dgm:spPr/>
    </dgm:pt>
    <dgm:pt modelId="{5CEB61F9-D1D5-4EC9-BB13-6A43B38903FD}" type="pres">
      <dgm:prSet presAssocID="{CE5071B5-F805-4DB4-BA8E-915EE1F15085}" presName="LevelTwoTextNode" presStyleLbl="node4" presStyleIdx="0" presStyleCnt="6">
        <dgm:presLayoutVars>
          <dgm:chPref val="3"/>
        </dgm:presLayoutVars>
      </dgm:prSet>
      <dgm:spPr/>
    </dgm:pt>
    <dgm:pt modelId="{043CC0AE-B971-464D-95EB-55A17424B7DA}" type="pres">
      <dgm:prSet presAssocID="{CE5071B5-F805-4DB4-BA8E-915EE1F15085}" presName="level3hierChild" presStyleCnt="0"/>
      <dgm:spPr/>
    </dgm:pt>
    <dgm:pt modelId="{B33C70CF-A4BB-4CCB-B6F1-EF866D3E9FE6}" type="pres">
      <dgm:prSet presAssocID="{8DFB018A-693E-431D-BA74-5C5C63AB92BC}" presName="conn2-1" presStyleLbl="parChTrans1D3" presStyleIdx="1" presStyleCnt="6"/>
      <dgm:spPr/>
    </dgm:pt>
    <dgm:pt modelId="{C8A97C0F-4672-4BE1-A5BE-92ADD5962DC6}" type="pres">
      <dgm:prSet presAssocID="{8DFB018A-693E-431D-BA74-5C5C63AB92BC}" presName="connTx" presStyleLbl="parChTrans1D3" presStyleIdx="1" presStyleCnt="6"/>
      <dgm:spPr/>
    </dgm:pt>
    <dgm:pt modelId="{FB2FD673-AB56-4297-B0DD-24211C2BEDC0}" type="pres">
      <dgm:prSet presAssocID="{F0B8B7CA-DECB-4C76-86E8-463817C5CBCB}" presName="root2" presStyleCnt="0"/>
      <dgm:spPr/>
    </dgm:pt>
    <dgm:pt modelId="{92467D0E-CCBB-49DC-8A9E-80BC90FEAB2F}" type="pres">
      <dgm:prSet presAssocID="{F0B8B7CA-DECB-4C76-86E8-463817C5CBCB}" presName="LevelTwoTextNode" presStyleLbl="node3" presStyleIdx="1" presStyleCnt="6">
        <dgm:presLayoutVars>
          <dgm:chPref val="3"/>
        </dgm:presLayoutVars>
      </dgm:prSet>
      <dgm:spPr/>
    </dgm:pt>
    <dgm:pt modelId="{78583118-9700-417E-A3BF-490D0AF4EB22}" type="pres">
      <dgm:prSet presAssocID="{F0B8B7CA-DECB-4C76-86E8-463817C5CBCB}" presName="level3hierChild" presStyleCnt="0"/>
      <dgm:spPr/>
    </dgm:pt>
    <dgm:pt modelId="{E40921C9-12A6-44ED-9C02-0CAF77D6EC5E}" type="pres">
      <dgm:prSet presAssocID="{7BD0DFD9-EBFF-4E33-92F4-6888B2783529}" presName="conn2-1" presStyleLbl="parChTrans1D4" presStyleIdx="1" presStyleCnt="6"/>
      <dgm:spPr/>
    </dgm:pt>
    <dgm:pt modelId="{90DCD8CF-6265-430D-B080-4A9B28D69C45}" type="pres">
      <dgm:prSet presAssocID="{7BD0DFD9-EBFF-4E33-92F4-6888B2783529}" presName="connTx" presStyleLbl="parChTrans1D4" presStyleIdx="1" presStyleCnt="6"/>
      <dgm:spPr/>
    </dgm:pt>
    <dgm:pt modelId="{06B91BFB-A0FE-410F-83DE-27A169CFBD48}" type="pres">
      <dgm:prSet presAssocID="{B1B243C5-15EE-46B6-8A4E-CAFFCAF28B20}" presName="root2" presStyleCnt="0"/>
      <dgm:spPr/>
    </dgm:pt>
    <dgm:pt modelId="{54F55EC6-F2D7-419A-A471-C5D45442629A}" type="pres">
      <dgm:prSet presAssocID="{B1B243C5-15EE-46B6-8A4E-CAFFCAF28B20}" presName="LevelTwoTextNode" presStyleLbl="node4" presStyleIdx="1" presStyleCnt="6">
        <dgm:presLayoutVars>
          <dgm:chPref val="3"/>
        </dgm:presLayoutVars>
      </dgm:prSet>
      <dgm:spPr/>
    </dgm:pt>
    <dgm:pt modelId="{F48E16C6-CC8D-4245-A152-5854D1E196E5}" type="pres">
      <dgm:prSet presAssocID="{B1B243C5-15EE-46B6-8A4E-CAFFCAF28B20}" presName="level3hierChild" presStyleCnt="0"/>
      <dgm:spPr/>
    </dgm:pt>
    <dgm:pt modelId="{1F0CB16C-636A-4338-8E0C-DF748B0FBDE8}" type="pres">
      <dgm:prSet presAssocID="{05A57EE3-B8A4-45BB-A020-BE40EA9E945B}" presName="conn2-1" presStyleLbl="parChTrans1D2" presStyleIdx="1" presStyleCnt="2"/>
      <dgm:spPr/>
    </dgm:pt>
    <dgm:pt modelId="{9EBC4BDD-087E-462D-84B5-87250EDEB6B1}" type="pres">
      <dgm:prSet presAssocID="{05A57EE3-B8A4-45BB-A020-BE40EA9E945B}" presName="connTx" presStyleLbl="parChTrans1D2" presStyleIdx="1" presStyleCnt="2"/>
      <dgm:spPr/>
    </dgm:pt>
    <dgm:pt modelId="{40D8FB4C-A8D6-4EEC-AE3A-3879C4208A42}" type="pres">
      <dgm:prSet presAssocID="{2293A8AC-45B1-4789-B137-4800DFA054DF}" presName="root2" presStyleCnt="0"/>
      <dgm:spPr/>
    </dgm:pt>
    <dgm:pt modelId="{BAB52D49-8B63-47CE-B679-BC4637E9805E}" type="pres">
      <dgm:prSet presAssocID="{2293A8AC-45B1-4789-B137-4800DFA054DF}" presName="LevelTwoTextNode" presStyleLbl="node2" presStyleIdx="1" presStyleCnt="2" custScaleX="115287" custScaleY="121344">
        <dgm:presLayoutVars>
          <dgm:chPref val="3"/>
        </dgm:presLayoutVars>
      </dgm:prSet>
      <dgm:spPr/>
    </dgm:pt>
    <dgm:pt modelId="{4D3E1F88-FFC8-4575-87FD-96FABAD87E1A}" type="pres">
      <dgm:prSet presAssocID="{2293A8AC-45B1-4789-B137-4800DFA054DF}" presName="level3hierChild" presStyleCnt="0"/>
      <dgm:spPr/>
    </dgm:pt>
    <dgm:pt modelId="{0818E4C3-4ABB-4BED-A337-352E23ADF85D}" type="pres">
      <dgm:prSet presAssocID="{ED08ABE0-5B50-4E2F-9047-217D3B4AFFA1}" presName="conn2-1" presStyleLbl="parChTrans1D3" presStyleIdx="2" presStyleCnt="6"/>
      <dgm:spPr/>
    </dgm:pt>
    <dgm:pt modelId="{F5717974-C389-4426-9D94-DEA3F8FB16E3}" type="pres">
      <dgm:prSet presAssocID="{ED08ABE0-5B50-4E2F-9047-217D3B4AFFA1}" presName="connTx" presStyleLbl="parChTrans1D3" presStyleIdx="2" presStyleCnt="6"/>
      <dgm:spPr/>
    </dgm:pt>
    <dgm:pt modelId="{6FC674FB-8CC1-4F0A-8709-4F6F836710E7}" type="pres">
      <dgm:prSet presAssocID="{3AA01E54-D83E-4031-8F11-3CD3F21E7095}" presName="root2" presStyleCnt="0"/>
      <dgm:spPr/>
    </dgm:pt>
    <dgm:pt modelId="{BC21D612-E146-4285-B6B4-A008C4468140}" type="pres">
      <dgm:prSet presAssocID="{3AA01E54-D83E-4031-8F11-3CD3F21E7095}" presName="LevelTwoTextNode" presStyleLbl="node3" presStyleIdx="2" presStyleCnt="6">
        <dgm:presLayoutVars>
          <dgm:chPref val="3"/>
        </dgm:presLayoutVars>
      </dgm:prSet>
      <dgm:spPr/>
    </dgm:pt>
    <dgm:pt modelId="{A176744E-E4E6-4A55-9453-2F3CD325074C}" type="pres">
      <dgm:prSet presAssocID="{3AA01E54-D83E-4031-8F11-3CD3F21E7095}" presName="level3hierChild" presStyleCnt="0"/>
      <dgm:spPr/>
    </dgm:pt>
    <dgm:pt modelId="{8E7E7C84-EC03-4E7B-B47C-B16309330AD4}" type="pres">
      <dgm:prSet presAssocID="{EB3173AA-61FE-467C-8A1A-813CD804A9B8}" presName="conn2-1" presStyleLbl="parChTrans1D4" presStyleIdx="2" presStyleCnt="6"/>
      <dgm:spPr/>
    </dgm:pt>
    <dgm:pt modelId="{68C0DD4E-0680-4774-8CDE-E2C55FB45FC2}" type="pres">
      <dgm:prSet presAssocID="{EB3173AA-61FE-467C-8A1A-813CD804A9B8}" presName="connTx" presStyleLbl="parChTrans1D4" presStyleIdx="2" presStyleCnt="6"/>
      <dgm:spPr/>
    </dgm:pt>
    <dgm:pt modelId="{8D73DE7A-9898-4F17-B2E9-4992C6AFC957}" type="pres">
      <dgm:prSet presAssocID="{70A66A52-2E94-40FF-BC69-5EEC8CE1D3CA}" presName="root2" presStyleCnt="0"/>
      <dgm:spPr/>
    </dgm:pt>
    <dgm:pt modelId="{7BB6ECF6-C8F7-4051-9BF0-989DBF7BDBE1}" type="pres">
      <dgm:prSet presAssocID="{70A66A52-2E94-40FF-BC69-5EEC8CE1D3CA}" presName="LevelTwoTextNode" presStyleLbl="node4" presStyleIdx="2" presStyleCnt="6" custLinFactNeighborX="676">
        <dgm:presLayoutVars>
          <dgm:chPref val="3"/>
        </dgm:presLayoutVars>
      </dgm:prSet>
      <dgm:spPr/>
    </dgm:pt>
    <dgm:pt modelId="{D4FED1A4-2877-44F4-B056-31BAE519E1AB}" type="pres">
      <dgm:prSet presAssocID="{70A66A52-2E94-40FF-BC69-5EEC8CE1D3CA}" presName="level3hierChild" presStyleCnt="0"/>
      <dgm:spPr/>
    </dgm:pt>
    <dgm:pt modelId="{202C44F6-C121-4EBA-BC05-0038D8615AED}" type="pres">
      <dgm:prSet presAssocID="{F2EAF517-B40F-4E59-B4F7-6095194ECA9C}" presName="conn2-1" presStyleLbl="parChTrans1D3" presStyleIdx="3" presStyleCnt="6"/>
      <dgm:spPr/>
    </dgm:pt>
    <dgm:pt modelId="{6E68470B-5BDE-4FBB-89DA-7CADF2884B7D}" type="pres">
      <dgm:prSet presAssocID="{F2EAF517-B40F-4E59-B4F7-6095194ECA9C}" presName="connTx" presStyleLbl="parChTrans1D3" presStyleIdx="3" presStyleCnt="6"/>
      <dgm:spPr/>
    </dgm:pt>
    <dgm:pt modelId="{51E31115-A2DC-46B1-ACFD-5BE8F89F9BF6}" type="pres">
      <dgm:prSet presAssocID="{8546CF8B-ACC4-43C1-A203-1E2D00FC3FBF}" presName="root2" presStyleCnt="0"/>
      <dgm:spPr/>
    </dgm:pt>
    <dgm:pt modelId="{0D5D3C91-AF76-46BA-928F-FC192764074A}" type="pres">
      <dgm:prSet presAssocID="{8546CF8B-ACC4-43C1-A203-1E2D00FC3FBF}" presName="LevelTwoTextNode" presStyleLbl="node3" presStyleIdx="3" presStyleCnt="6">
        <dgm:presLayoutVars>
          <dgm:chPref val="3"/>
        </dgm:presLayoutVars>
      </dgm:prSet>
      <dgm:spPr/>
    </dgm:pt>
    <dgm:pt modelId="{4F2E4CE4-ABDD-4264-A3CC-CBCE7837A18D}" type="pres">
      <dgm:prSet presAssocID="{8546CF8B-ACC4-43C1-A203-1E2D00FC3FBF}" presName="level3hierChild" presStyleCnt="0"/>
      <dgm:spPr/>
    </dgm:pt>
    <dgm:pt modelId="{76E074B7-84E8-4395-A7B4-A349EBB499AE}" type="pres">
      <dgm:prSet presAssocID="{01B5F3B3-C4DB-4690-BAE5-DD10EEE7B592}" presName="conn2-1" presStyleLbl="parChTrans1D4" presStyleIdx="3" presStyleCnt="6"/>
      <dgm:spPr/>
    </dgm:pt>
    <dgm:pt modelId="{3FBF8889-D17D-4D74-88B9-EE27CC96A30E}" type="pres">
      <dgm:prSet presAssocID="{01B5F3B3-C4DB-4690-BAE5-DD10EEE7B592}" presName="connTx" presStyleLbl="parChTrans1D4" presStyleIdx="3" presStyleCnt="6"/>
      <dgm:spPr/>
    </dgm:pt>
    <dgm:pt modelId="{85F444B9-5A40-4E22-A048-1C3453FE0490}" type="pres">
      <dgm:prSet presAssocID="{5D91417B-AACC-47AB-84A7-B93C208ACD28}" presName="root2" presStyleCnt="0"/>
      <dgm:spPr/>
    </dgm:pt>
    <dgm:pt modelId="{7A66A2B3-7C8D-45A0-93F8-D9A172D23093}" type="pres">
      <dgm:prSet presAssocID="{5D91417B-AACC-47AB-84A7-B93C208ACD28}" presName="LevelTwoTextNode" presStyleLbl="node4" presStyleIdx="3" presStyleCnt="6">
        <dgm:presLayoutVars>
          <dgm:chPref val="3"/>
        </dgm:presLayoutVars>
      </dgm:prSet>
      <dgm:spPr/>
    </dgm:pt>
    <dgm:pt modelId="{D1E04209-B177-4CCE-B856-0427862D9179}" type="pres">
      <dgm:prSet presAssocID="{5D91417B-AACC-47AB-84A7-B93C208ACD28}" presName="level3hierChild" presStyleCnt="0"/>
      <dgm:spPr/>
    </dgm:pt>
    <dgm:pt modelId="{49130CC7-C914-40EA-AB91-8C0045364378}" type="pres">
      <dgm:prSet presAssocID="{640501B0-9FAA-4B45-AAD4-25A595E0825B}" presName="conn2-1" presStyleLbl="parChTrans1D3" presStyleIdx="4" presStyleCnt="6"/>
      <dgm:spPr/>
    </dgm:pt>
    <dgm:pt modelId="{EE6614D3-376F-4B91-8970-EE0BBC68270A}" type="pres">
      <dgm:prSet presAssocID="{640501B0-9FAA-4B45-AAD4-25A595E0825B}" presName="connTx" presStyleLbl="parChTrans1D3" presStyleIdx="4" presStyleCnt="6"/>
      <dgm:spPr/>
    </dgm:pt>
    <dgm:pt modelId="{952F1FF6-812D-480F-B816-D2BA6C6570A7}" type="pres">
      <dgm:prSet presAssocID="{B443BB66-9B4B-49B7-A018-1DC273616C95}" presName="root2" presStyleCnt="0"/>
      <dgm:spPr/>
    </dgm:pt>
    <dgm:pt modelId="{5DB0E4E0-1695-4695-9BA0-CBA783F3A422}" type="pres">
      <dgm:prSet presAssocID="{B443BB66-9B4B-49B7-A018-1DC273616C95}" presName="LevelTwoTextNode" presStyleLbl="node3" presStyleIdx="4" presStyleCnt="6">
        <dgm:presLayoutVars>
          <dgm:chPref val="3"/>
        </dgm:presLayoutVars>
      </dgm:prSet>
      <dgm:spPr/>
    </dgm:pt>
    <dgm:pt modelId="{04925B4A-F090-4856-972A-14EB9915C6CA}" type="pres">
      <dgm:prSet presAssocID="{B443BB66-9B4B-49B7-A018-1DC273616C95}" presName="level3hierChild" presStyleCnt="0"/>
      <dgm:spPr/>
    </dgm:pt>
    <dgm:pt modelId="{E6335ECA-455A-4185-B6F6-D92F6F3F4064}" type="pres">
      <dgm:prSet presAssocID="{BB8DA5D7-68DF-46EE-840B-60A9B07DD206}" presName="conn2-1" presStyleLbl="parChTrans1D4" presStyleIdx="4" presStyleCnt="6"/>
      <dgm:spPr/>
    </dgm:pt>
    <dgm:pt modelId="{A6A51D81-D2E6-43D6-B822-74B21E856478}" type="pres">
      <dgm:prSet presAssocID="{BB8DA5D7-68DF-46EE-840B-60A9B07DD206}" presName="connTx" presStyleLbl="parChTrans1D4" presStyleIdx="4" presStyleCnt="6"/>
      <dgm:spPr/>
    </dgm:pt>
    <dgm:pt modelId="{641F8021-187D-4227-92F6-D53DD35F7442}" type="pres">
      <dgm:prSet presAssocID="{F9AEFA84-90E0-452E-962F-A6FC32579AA1}" presName="root2" presStyleCnt="0"/>
      <dgm:spPr/>
    </dgm:pt>
    <dgm:pt modelId="{E20D5B3B-EB64-4448-AD0D-072ED5516533}" type="pres">
      <dgm:prSet presAssocID="{F9AEFA84-90E0-452E-962F-A6FC32579AA1}" presName="LevelTwoTextNode" presStyleLbl="node4" presStyleIdx="4" presStyleCnt="6">
        <dgm:presLayoutVars>
          <dgm:chPref val="3"/>
        </dgm:presLayoutVars>
      </dgm:prSet>
      <dgm:spPr/>
    </dgm:pt>
    <dgm:pt modelId="{31CAE9DA-50DC-4826-BD53-0AFF5FADF359}" type="pres">
      <dgm:prSet presAssocID="{F9AEFA84-90E0-452E-962F-A6FC32579AA1}" presName="level3hierChild" presStyleCnt="0"/>
      <dgm:spPr/>
    </dgm:pt>
    <dgm:pt modelId="{007AA3CA-7DA3-482D-9866-9D78E2B41BA5}" type="pres">
      <dgm:prSet presAssocID="{93042A9F-559C-439E-B839-8B66F27D66C8}" presName="conn2-1" presStyleLbl="parChTrans1D3" presStyleIdx="5" presStyleCnt="6"/>
      <dgm:spPr/>
    </dgm:pt>
    <dgm:pt modelId="{12D6B9F8-6251-41F6-BA58-158FD212DF39}" type="pres">
      <dgm:prSet presAssocID="{93042A9F-559C-439E-B839-8B66F27D66C8}" presName="connTx" presStyleLbl="parChTrans1D3" presStyleIdx="5" presStyleCnt="6"/>
      <dgm:spPr/>
    </dgm:pt>
    <dgm:pt modelId="{26FF5EFC-2AD9-447A-85A4-BBAC91F86A5C}" type="pres">
      <dgm:prSet presAssocID="{C6ADBB5D-12FB-4626-BC18-D1C21CAECA2A}" presName="root2" presStyleCnt="0"/>
      <dgm:spPr/>
    </dgm:pt>
    <dgm:pt modelId="{F0763019-633E-48B1-B57F-BD0AC0974029}" type="pres">
      <dgm:prSet presAssocID="{C6ADBB5D-12FB-4626-BC18-D1C21CAECA2A}" presName="LevelTwoTextNode" presStyleLbl="node3" presStyleIdx="5" presStyleCnt="6">
        <dgm:presLayoutVars>
          <dgm:chPref val="3"/>
        </dgm:presLayoutVars>
      </dgm:prSet>
      <dgm:spPr/>
    </dgm:pt>
    <dgm:pt modelId="{DAF032B3-7C65-42C5-AF85-9E75D4C71AF7}" type="pres">
      <dgm:prSet presAssocID="{C6ADBB5D-12FB-4626-BC18-D1C21CAECA2A}" presName="level3hierChild" presStyleCnt="0"/>
      <dgm:spPr/>
    </dgm:pt>
    <dgm:pt modelId="{67BD6175-A1BC-4A44-9AF4-4FB9B6439D95}" type="pres">
      <dgm:prSet presAssocID="{4C31C9BE-81F0-4BD0-9704-D96274F7F445}" presName="conn2-1" presStyleLbl="parChTrans1D4" presStyleIdx="5" presStyleCnt="6"/>
      <dgm:spPr/>
    </dgm:pt>
    <dgm:pt modelId="{72204849-42C4-4A0C-9659-C03A4FC5A524}" type="pres">
      <dgm:prSet presAssocID="{4C31C9BE-81F0-4BD0-9704-D96274F7F445}" presName="connTx" presStyleLbl="parChTrans1D4" presStyleIdx="5" presStyleCnt="6"/>
      <dgm:spPr/>
    </dgm:pt>
    <dgm:pt modelId="{E6A3EC40-BBE5-4CE0-8B33-D84E64E953EA}" type="pres">
      <dgm:prSet presAssocID="{9CC6792A-52A2-4B5E-956A-A414A64FE686}" presName="root2" presStyleCnt="0"/>
      <dgm:spPr/>
    </dgm:pt>
    <dgm:pt modelId="{91D09E0C-13B4-4CDE-9B48-BD6C9B055CCF}" type="pres">
      <dgm:prSet presAssocID="{9CC6792A-52A2-4B5E-956A-A414A64FE686}" presName="LevelTwoTextNode" presStyleLbl="node4" presStyleIdx="5" presStyleCnt="6">
        <dgm:presLayoutVars>
          <dgm:chPref val="3"/>
        </dgm:presLayoutVars>
      </dgm:prSet>
      <dgm:spPr/>
    </dgm:pt>
    <dgm:pt modelId="{B1A06B6F-93F6-4BCD-99A6-02BBCECC998D}" type="pres">
      <dgm:prSet presAssocID="{9CC6792A-52A2-4B5E-956A-A414A64FE686}" presName="level3hierChild" presStyleCnt="0"/>
      <dgm:spPr/>
    </dgm:pt>
  </dgm:ptLst>
  <dgm:cxnLst>
    <dgm:cxn modelId="{E5BA7001-303D-4A52-A736-424E26947D9C}" type="presOf" srcId="{01B5F3B3-C4DB-4690-BAE5-DD10EEE7B592}" destId="{76E074B7-84E8-4395-A7B4-A349EBB499AE}" srcOrd="0" destOrd="0" presId="urn:microsoft.com/office/officeart/2005/8/layout/hierarchy2"/>
    <dgm:cxn modelId="{EC8ADB0B-9C59-494A-B408-2BD3FE602334}" type="presOf" srcId="{3FC4C1BC-107E-4F96-AA95-7947C3E5D71D}" destId="{09F6DDE4-53BC-4FD1-B81E-1DF828D82EF5}" srcOrd="1" destOrd="0" presId="urn:microsoft.com/office/officeart/2005/8/layout/hierarchy2"/>
    <dgm:cxn modelId="{27878B0F-6080-4EC1-80E0-16E5C217EAF6}" type="presOf" srcId="{01B5F3B3-C4DB-4690-BAE5-DD10EEE7B592}" destId="{3FBF8889-D17D-4D74-88B9-EE27CC96A30E}" srcOrd="1" destOrd="0" presId="urn:microsoft.com/office/officeart/2005/8/layout/hierarchy2"/>
    <dgm:cxn modelId="{D802C314-F326-4B6C-BFC4-0356F008E582}" srcId="{B443BB66-9B4B-49B7-A018-1DC273616C95}" destId="{F9AEFA84-90E0-452E-962F-A6FC32579AA1}" srcOrd="0" destOrd="0" parTransId="{BB8DA5D7-68DF-46EE-840B-60A9B07DD206}" sibTransId="{CE4C9C2E-AE61-4F4F-B64D-333483D88CB0}"/>
    <dgm:cxn modelId="{6178C814-96D8-404C-834A-F6AD10270D1B}" srcId="{2293A8AC-45B1-4789-B137-4800DFA054DF}" destId="{8546CF8B-ACC4-43C1-A203-1E2D00FC3FBF}" srcOrd="1" destOrd="0" parTransId="{F2EAF517-B40F-4E59-B4F7-6095194ECA9C}" sibTransId="{1A037CEC-8B90-4A0E-B587-D7BCF3932A05}"/>
    <dgm:cxn modelId="{D1342315-CB42-493A-B061-1C030347ED41}" type="presOf" srcId="{BB8DA5D7-68DF-46EE-840B-60A9B07DD206}" destId="{A6A51D81-D2E6-43D6-B822-74B21E856478}" srcOrd="1" destOrd="0" presId="urn:microsoft.com/office/officeart/2005/8/layout/hierarchy2"/>
    <dgm:cxn modelId="{DD950516-0CAD-4FE8-9A4F-B2242F2130F9}" type="presOf" srcId="{3FC4C1BC-107E-4F96-AA95-7947C3E5D71D}" destId="{8DBBB579-36F1-4FF1-A198-C4C5AB024C2F}" srcOrd="0" destOrd="0" presId="urn:microsoft.com/office/officeart/2005/8/layout/hierarchy2"/>
    <dgm:cxn modelId="{17AE6916-7E2F-4301-BEC4-FD42FE94F593}" type="presOf" srcId="{9E103610-6A3A-4F8D-BAA4-B0B2615BC305}" destId="{1E5E16BD-48E5-40C6-B531-19266F68AE7F}" srcOrd="0" destOrd="0" presId="urn:microsoft.com/office/officeart/2005/8/layout/hierarchy2"/>
    <dgm:cxn modelId="{F3D8EC17-0C02-4F95-8F9C-F1C9BC1A0557}" type="presOf" srcId="{FFEE649B-C062-46F0-83C3-214B7033DCC3}" destId="{A4E057A1-B242-4B25-83B8-9BAF01916950}" srcOrd="0" destOrd="0" presId="urn:microsoft.com/office/officeart/2005/8/layout/hierarchy2"/>
    <dgm:cxn modelId="{E471841C-474B-43F0-9F2A-71F73C18B209}" type="presOf" srcId="{EB3173AA-61FE-467C-8A1A-813CD804A9B8}" destId="{8E7E7C84-EC03-4E7B-B47C-B16309330AD4}" srcOrd="0" destOrd="0" presId="urn:microsoft.com/office/officeart/2005/8/layout/hierarchy2"/>
    <dgm:cxn modelId="{9037CB25-D997-4067-B851-8A124065ECF7}" type="presOf" srcId="{47B8E4FD-180C-4227-BCD3-5D728BF99E48}" destId="{6169B0C6-9356-4158-8A13-63F59E218F89}" srcOrd="0" destOrd="0" presId="urn:microsoft.com/office/officeart/2005/8/layout/hierarchy2"/>
    <dgm:cxn modelId="{EE3DEC26-ABDD-4A59-9F68-729A3AAD680F}" srcId="{7AAD0189-2592-4E03-B66C-F3B24822A2D9}" destId="{2345F62F-3DCC-45DF-88DE-AB285C90496F}" srcOrd="0" destOrd="0" parTransId="{3FC4C1BC-107E-4F96-AA95-7947C3E5D71D}" sibTransId="{218385F0-1AA6-4C5D-B9D0-30F43093443A}"/>
    <dgm:cxn modelId="{91B32D29-0950-42EA-8531-F60C6E8966AD}" type="presOf" srcId="{7BD0DFD9-EBFF-4E33-92F4-6888B2783529}" destId="{E40921C9-12A6-44ED-9C02-0CAF77D6EC5E}" srcOrd="0" destOrd="0" presId="urn:microsoft.com/office/officeart/2005/8/layout/hierarchy2"/>
    <dgm:cxn modelId="{27DCF229-E8B7-450A-A65D-CB98360498F0}" srcId="{8546CF8B-ACC4-43C1-A203-1E2D00FC3FBF}" destId="{5D91417B-AACC-47AB-84A7-B93C208ACD28}" srcOrd="0" destOrd="0" parTransId="{01B5F3B3-C4DB-4690-BAE5-DD10EEE7B592}" sibTransId="{A5EB406E-97A5-4226-A9B8-8C266A340E3A}"/>
    <dgm:cxn modelId="{B199622A-09C1-4C95-883F-6D34C2A97838}" type="presOf" srcId="{7BD0DFD9-EBFF-4E33-92F4-6888B2783529}" destId="{90DCD8CF-6265-430D-B080-4A9B28D69C45}" srcOrd="1" destOrd="0" presId="urn:microsoft.com/office/officeart/2005/8/layout/hierarchy2"/>
    <dgm:cxn modelId="{A1A7042E-44ED-4AD7-8266-7EED81EBC86D}" type="presOf" srcId="{C6ADBB5D-12FB-4626-BC18-D1C21CAECA2A}" destId="{F0763019-633E-48B1-B57F-BD0AC0974029}" srcOrd="0" destOrd="0" presId="urn:microsoft.com/office/officeart/2005/8/layout/hierarchy2"/>
    <dgm:cxn modelId="{ED20572E-483C-4BCF-8A8B-19B13264B24F}" type="presOf" srcId="{2345F62F-3DCC-45DF-88DE-AB285C90496F}" destId="{F90C7971-2786-444B-921A-5101CD78134E}" srcOrd="0" destOrd="0" presId="urn:microsoft.com/office/officeart/2005/8/layout/hierarchy2"/>
    <dgm:cxn modelId="{1A867C2E-8378-4634-B7EC-DE7509E105E4}" srcId="{2345F62F-3DCC-45DF-88DE-AB285C90496F}" destId="{F0B8B7CA-DECB-4C76-86E8-463817C5CBCB}" srcOrd="1" destOrd="0" parTransId="{8DFB018A-693E-431D-BA74-5C5C63AB92BC}" sibTransId="{3985B16C-971B-49E9-80F7-D124B19326A5}"/>
    <dgm:cxn modelId="{472B7840-C8F6-48A8-96CD-1AFC0880E277}" type="presOf" srcId="{8546CF8B-ACC4-43C1-A203-1E2D00FC3FBF}" destId="{0D5D3C91-AF76-46BA-928F-FC192764074A}" srcOrd="0" destOrd="0" presId="urn:microsoft.com/office/officeart/2005/8/layout/hierarchy2"/>
    <dgm:cxn modelId="{0D50A75E-702A-4C9F-A97E-78A80980FA2B}" srcId="{2293A8AC-45B1-4789-B137-4800DFA054DF}" destId="{3AA01E54-D83E-4031-8F11-3CD3F21E7095}" srcOrd="0" destOrd="0" parTransId="{ED08ABE0-5B50-4E2F-9047-217D3B4AFFA1}" sibTransId="{8DE46357-A223-44AF-AFBB-E6F9AC74BFC7}"/>
    <dgm:cxn modelId="{88BDD95F-578E-4760-9C1F-A4097689CCDA}" type="presOf" srcId="{640501B0-9FAA-4B45-AAD4-25A595E0825B}" destId="{49130CC7-C914-40EA-AB91-8C0045364378}" srcOrd="0" destOrd="0" presId="urn:microsoft.com/office/officeart/2005/8/layout/hierarchy2"/>
    <dgm:cxn modelId="{D6114845-0677-40E2-8225-9F56FC08AD85}" srcId="{3AA01E54-D83E-4031-8F11-3CD3F21E7095}" destId="{70A66A52-2E94-40FF-BC69-5EEC8CE1D3CA}" srcOrd="0" destOrd="0" parTransId="{EB3173AA-61FE-467C-8A1A-813CD804A9B8}" sibTransId="{50F04E45-3F9D-4018-BAE4-E2D8BA990D8A}"/>
    <dgm:cxn modelId="{55E63866-30BE-4C59-A427-ED5EDE0ECD2D}" type="presOf" srcId="{4C31C9BE-81F0-4BD0-9704-D96274F7F445}" destId="{72204849-42C4-4A0C-9659-C03A4FC5A524}" srcOrd="1" destOrd="0" presId="urn:microsoft.com/office/officeart/2005/8/layout/hierarchy2"/>
    <dgm:cxn modelId="{73F4A746-99F1-4649-8BD4-8DF03FB851CC}" type="presOf" srcId="{05A57EE3-B8A4-45BB-A020-BE40EA9E945B}" destId="{1F0CB16C-636A-4338-8E0C-DF748B0FBDE8}" srcOrd="0" destOrd="0" presId="urn:microsoft.com/office/officeart/2005/8/layout/hierarchy2"/>
    <dgm:cxn modelId="{2F23E269-8F86-4909-97D0-E27C30DC4795}" type="presOf" srcId="{F2EAF517-B40F-4E59-B4F7-6095194ECA9C}" destId="{202C44F6-C121-4EBA-BC05-0038D8615AED}" srcOrd="0" destOrd="0" presId="urn:microsoft.com/office/officeart/2005/8/layout/hierarchy2"/>
    <dgm:cxn modelId="{EAF4354A-8744-4D77-8DEA-4EE8F5D07268}" type="presOf" srcId="{60629CF1-404A-40CA-8264-2F8160750AE5}" destId="{385C79CD-FAB9-456C-A6B9-E4135E282886}" srcOrd="0" destOrd="0" presId="urn:microsoft.com/office/officeart/2005/8/layout/hierarchy2"/>
    <dgm:cxn modelId="{5014C36A-7FFE-47EE-8AC3-40C6594363A6}" srcId="{FFEE649B-C062-46F0-83C3-214B7033DCC3}" destId="{7AAD0189-2592-4E03-B66C-F3B24822A2D9}" srcOrd="0" destOrd="0" parTransId="{DBAB947A-418B-4EC3-BA3E-BF1493760C3B}" sibTransId="{F96125B2-C316-4ACD-9A67-2806A3487EE9}"/>
    <dgm:cxn modelId="{3BFCD96A-79B5-473A-9AE4-BDB015978E87}" type="presOf" srcId="{F2EAF517-B40F-4E59-B4F7-6095194ECA9C}" destId="{6E68470B-5BDE-4FBB-89DA-7CADF2884B7D}" srcOrd="1" destOrd="0" presId="urn:microsoft.com/office/officeart/2005/8/layout/hierarchy2"/>
    <dgm:cxn modelId="{91218A6B-DFAE-4661-A072-9AB1CB48D2A6}" type="presOf" srcId="{7AAD0189-2592-4E03-B66C-F3B24822A2D9}" destId="{343CB38E-ED3B-4348-8DD1-D0C96DABF80F}" srcOrd="0" destOrd="0" presId="urn:microsoft.com/office/officeart/2005/8/layout/hierarchy2"/>
    <dgm:cxn modelId="{7AA4274C-C69C-40C0-B4D9-5D869201CEE1}" type="presOf" srcId="{5D91417B-AACC-47AB-84A7-B93C208ACD28}" destId="{7A66A2B3-7C8D-45A0-93F8-D9A172D23093}" srcOrd="0" destOrd="0" presId="urn:microsoft.com/office/officeart/2005/8/layout/hierarchy2"/>
    <dgm:cxn modelId="{E4A8214D-C7AF-4A4A-83D3-BD3D495ED382}" srcId="{7AAD0189-2592-4E03-B66C-F3B24822A2D9}" destId="{2293A8AC-45B1-4789-B137-4800DFA054DF}" srcOrd="1" destOrd="0" parTransId="{05A57EE3-B8A4-45BB-A020-BE40EA9E945B}" sibTransId="{9A5611F9-EED8-4BDA-8447-D90C76E0A488}"/>
    <dgm:cxn modelId="{B1FA276F-F74D-4CD5-A2C3-BF2A255D6BC0}" type="presOf" srcId="{70A66A52-2E94-40FF-BC69-5EEC8CE1D3CA}" destId="{7BB6ECF6-C8F7-4051-9BF0-989DBF7BDBE1}" srcOrd="0" destOrd="0" presId="urn:microsoft.com/office/officeart/2005/8/layout/hierarchy2"/>
    <dgm:cxn modelId="{307B2A74-2A02-4680-8CE2-5BBA0DD78077}" type="presOf" srcId="{47B8E4FD-180C-4227-BCD3-5D728BF99E48}" destId="{70E3A0B0-A30D-4393-AC7D-73BA3AF853C6}" srcOrd="1" destOrd="0" presId="urn:microsoft.com/office/officeart/2005/8/layout/hierarchy2"/>
    <dgm:cxn modelId="{C4DB1D55-623F-4D79-95CB-6D55AE7D275B}" type="presOf" srcId="{ED08ABE0-5B50-4E2F-9047-217D3B4AFFA1}" destId="{0818E4C3-4ABB-4BED-A337-352E23ADF85D}" srcOrd="0" destOrd="0" presId="urn:microsoft.com/office/officeart/2005/8/layout/hierarchy2"/>
    <dgm:cxn modelId="{D754AB78-790A-4AD6-BA17-FF0F97ABE15F}" type="presOf" srcId="{ED08ABE0-5B50-4E2F-9047-217D3B4AFFA1}" destId="{F5717974-C389-4426-9D94-DEA3F8FB16E3}" srcOrd="1" destOrd="0" presId="urn:microsoft.com/office/officeart/2005/8/layout/hierarchy2"/>
    <dgm:cxn modelId="{453A9459-D0E8-4EDF-8EC1-46D6DAAF1C82}" type="presOf" srcId="{CE5071B5-F805-4DB4-BA8E-915EE1F15085}" destId="{5CEB61F9-D1D5-4EC9-BB13-6A43B38903FD}" srcOrd="0" destOrd="0" presId="urn:microsoft.com/office/officeart/2005/8/layout/hierarchy2"/>
    <dgm:cxn modelId="{66E6387A-1BB5-403B-9F15-CFF600688F39}" type="presOf" srcId="{F9AEFA84-90E0-452E-962F-A6FC32579AA1}" destId="{E20D5B3B-EB64-4448-AD0D-072ED5516533}" srcOrd="0" destOrd="0" presId="urn:microsoft.com/office/officeart/2005/8/layout/hierarchy2"/>
    <dgm:cxn modelId="{D3F77B7F-9E9A-4AE8-A3FE-DFDC8641687D}" type="presOf" srcId="{EB3173AA-61FE-467C-8A1A-813CD804A9B8}" destId="{68C0DD4E-0680-4774-8CDE-E2C55FB45FC2}" srcOrd="1" destOrd="0" presId="urn:microsoft.com/office/officeart/2005/8/layout/hierarchy2"/>
    <dgm:cxn modelId="{70789E84-9FCE-48DF-990B-49087B81674D}" type="presOf" srcId="{3AA01E54-D83E-4031-8F11-3CD3F21E7095}" destId="{BC21D612-E146-4285-B6B4-A008C4468140}" srcOrd="0" destOrd="0" presId="urn:microsoft.com/office/officeart/2005/8/layout/hierarchy2"/>
    <dgm:cxn modelId="{D6904185-E465-4356-BCDE-4E47C1C777CA}" srcId="{2293A8AC-45B1-4789-B137-4800DFA054DF}" destId="{C6ADBB5D-12FB-4626-BC18-D1C21CAECA2A}" srcOrd="3" destOrd="0" parTransId="{93042A9F-559C-439E-B839-8B66F27D66C8}" sibTransId="{026B202D-C126-435D-A885-93E1C07942A5}"/>
    <dgm:cxn modelId="{773C5591-EBCB-498B-BB76-0053DB31E251}" srcId="{2293A8AC-45B1-4789-B137-4800DFA054DF}" destId="{B443BB66-9B4B-49B7-A018-1DC273616C95}" srcOrd="2" destOrd="0" parTransId="{640501B0-9FAA-4B45-AAD4-25A595E0825B}" sibTransId="{9E047B41-69D4-4097-BA51-CFF006BD49AA}"/>
    <dgm:cxn modelId="{26EEE898-1766-4AE9-9337-9FAB86972DCD}" type="presOf" srcId="{05A57EE3-B8A4-45BB-A020-BE40EA9E945B}" destId="{9EBC4BDD-087E-462D-84B5-87250EDEB6B1}" srcOrd="1" destOrd="0" presId="urn:microsoft.com/office/officeart/2005/8/layout/hierarchy2"/>
    <dgm:cxn modelId="{B6D4619E-1FB7-437A-A2CA-6FB02E541BA1}" srcId="{C6ADBB5D-12FB-4626-BC18-D1C21CAECA2A}" destId="{9CC6792A-52A2-4B5E-956A-A414A64FE686}" srcOrd="0" destOrd="0" parTransId="{4C31C9BE-81F0-4BD0-9704-D96274F7F445}" sibTransId="{DB32A63F-5326-4B55-BB4E-92AAEA315A56}"/>
    <dgm:cxn modelId="{9574899F-74D5-41DB-AE8C-3A04C20BBC56}" type="presOf" srcId="{BB8DA5D7-68DF-46EE-840B-60A9B07DD206}" destId="{E6335ECA-455A-4185-B6F6-D92F6F3F4064}" srcOrd="0" destOrd="0" presId="urn:microsoft.com/office/officeart/2005/8/layout/hierarchy2"/>
    <dgm:cxn modelId="{31F0C6B0-669F-483E-BA41-41F6E7D1DDA0}" srcId="{2345F62F-3DCC-45DF-88DE-AB285C90496F}" destId="{60629CF1-404A-40CA-8264-2F8160750AE5}" srcOrd="0" destOrd="0" parTransId="{9E103610-6A3A-4F8D-BAA4-B0B2615BC305}" sibTransId="{34925CE2-6DF2-42BD-920E-09E840E8C2F9}"/>
    <dgm:cxn modelId="{8E8D3CB3-C627-4AFF-99A0-E18B495C34E9}" type="presOf" srcId="{8DFB018A-693E-431D-BA74-5C5C63AB92BC}" destId="{C8A97C0F-4672-4BE1-A5BE-92ADD5962DC6}" srcOrd="1" destOrd="0" presId="urn:microsoft.com/office/officeart/2005/8/layout/hierarchy2"/>
    <dgm:cxn modelId="{112393BB-49A9-40DD-8EAD-9605057E1362}" type="presOf" srcId="{B443BB66-9B4B-49B7-A018-1DC273616C95}" destId="{5DB0E4E0-1695-4695-9BA0-CBA783F3A422}" srcOrd="0" destOrd="0" presId="urn:microsoft.com/office/officeart/2005/8/layout/hierarchy2"/>
    <dgm:cxn modelId="{512B52D7-DB81-4471-B869-FCFA0B85AE8D}" type="presOf" srcId="{93042A9F-559C-439E-B839-8B66F27D66C8}" destId="{007AA3CA-7DA3-482D-9866-9D78E2B41BA5}" srcOrd="0" destOrd="0" presId="urn:microsoft.com/office/officeart/2005/8/layout/hierarchy2"/>
    <dgm:cxn modelId="{FC69D5D7-A537-4362-B504-59BB5143DF57}" type="presOf" srcId="{93042A9F-559C-439E-B839-8B66F27D66C8}" destId="{12D6B9F8-6251-41F6-BA58-158FD212DF39}" srcOrd="1" destOrd="0" presId="urn:microsoft.com/office/officeart/2005/8/layout/hierarchy2"/>
    <dgm:cxn modelId="{DB9B58DC-B8CA-4477-95C3-4980166F0C06}" srcId="{F0B8B7CA-DECB-4C76-86E8-463817C5CBCB}" destId="{B1B243C5-15EE-46B6-8A4E-CAFFCAF28B20}" srcOrd="0" destOrd="0" parTransId="{7BD0DFD9-EBFF-4E33-92F4-6888B2783529}" sibTransId="{4A133FB7-E379-4953-ACAF-A78CB3D7FA4A}"/>
    <dgm:cxn modelId="{B95E5AE0-1DD8-45C3-B9DE-83052059E311}" type="presOf" srcId="{2293A8AC-45B1-4789-B137-4800DFA054DF}" destId="{BAB52D49-8B63-47CE-B679-BC4637E9805E}" srcOrd="0" destOrd="0" presId="urn:microsoft.com/office/officeart/2005/8/layout/hierarchy2"/>
    <dgm:cxn modelId="{49C024E3-55C7-4AA6-8CC7-6A214EFA38C6}" type="presOf" srcId="{F0B8B7CA-DECB-4C76-86E8-463817C5CBCB}" destId="{92467D0E-CCBB-49DC-8A9E-80BC90FEAB2F}" srcOrd="0" destOrd="0" presId="urn:microsoft.com/office/officeart/2005/8/layout/hierarchy2"/>
    <dgm:cxn modelId="{72B3D0EA-4E29-4354-B91C-B831037F6B1E}" type="presOf" srcId="{9CC6792A-52A2-4B5E-956A-A414A64FE686}" destId="{91D09E0C-13B4-4CDE-9B48-BD6C9B055CCF}" srcOrd="0" destOrd="0" presId="urn:microsoft.com/office/officeart/2005/8/layout/hierarchy2"/>
    <dgm:cxn modelId="{53E7A8EB-EBCA-4A8B-8D2D-D62B8CF60EA3}" type="presOf" srcId="{8DFB018A-693E-431D-BA74-5C5C63AB92BC}" destId="{B33C70CF-A4BB-4CCB-B6F1-EF866D3E9FE6}" srcOrd="0" destOrd="0" presId="urn:microsoft.com/office/officeart/2005/8/layout/hierarchy2"/>
    <dgm:cxn modelId="{ED0703EC-B55F-46FD-898A-464734BDC3F7}" type="presOf" srcId="{640501B0-9FAA-4B45-AAD4-25A595E0825B}" destId="{EE6614D3-376F-4B91-8970-EE0BBC68270A}" srcOrd="1" destOrd="0" presId="urn:microsoft.com/office/officeart/2005/8/layout/hierarchy2"/>
    <dgm:cxn modelId="{14CD82F1-D914-4BD7-A901-BDFEED8FE976}" type="presOf" srcId="{B1B243C5-15EE-46B6-8A4E-CAFFCAF28B20}" destId="{54F55EC6-F2D7-419A-A471-C5D45442629A}" srcOrd="0" destOrd="0" presId="urn:microsoft.com/office/officeart/2005/8/layout/hierarchy2"/>
    <dgm:cxn modelId="{85C113F2-4F78-4472-860D-7F43DD2650BE}" srcId="{60629CF1-404A-40CA-8264-2F8160750AE5}" destId="{CE5071B5-F805-4DB4-BA8E-915EE1F15085}" srcOrd="0" destOrd="0" parTransId="{47B8E4FD-180C-4227-BCD3-5D728BF99E48}" sibTransId="{1740685C-62AC-48E8-A0B9-FE27E395EDD2}"/>
    <dgm:cxn modelId="{22089EF4-ED85-478A-8992-9070029B0DFB}" type="presOf" srcId="{9E103610-6A3A-4F8D-BAA4-B0B2615BC305}" destId="{BF07CBC9-59CF-4B23-8C19-89A9323E7578}" srcOrd="1" destOrd="0" presId="urn:microsoft.com/office/officeart/2005/8/layout/hierarchy2"/>
    <dgm:cxn modelId="{41DE02FA-A3B1-45DB-83A0-5E67E16F5CC1}" type="presOf" srcId="{4C31C9BE-81F0-4BD0-9704-D96274F7F445}" destId="{67BD6175-A1BC-4A44-9AF4-4FB9B6439D95}" srcOrd="0" destOrd="0" presId="urn:microsoft.com/office/officeart/2005/8/layout/hierarchy2"/>
    <dgm:cxn modelId="{39FD8417-221C-4F45-BA47-1C603AD695D7}" type="presParOf" srcId="{A4E057A1-B242-4B25-83B8-9BAF01916950}" destId="{7711A41E-B002-4C3F-993E-D9EAB2F52DA3}" srcOrd="0" destOrd="0" presId="urn:microsoft.com/office/officeart/2005/8/layout/hierarchy2"/>
    <dgm:cxn modelId="{9EBF207F-A094-4FA3-AE6E-26225B001E2A}" type="presParOf" srcId="{7711A41E-B002-4C3F-993E-D9EAB2F52DA3}" destId="{343CB38E-ED3B-4348-8DD1-D0C96DABF80F}" srcOrd="0" destOrd="0" presId="urn:microsoft.com/office/officeart/2005/8/layout/hierarchy2"/>
    <dgm:cxn modelId="{A684D377-7631-47FC-90F7-48FBA692C470}" type="presParOf" srcId="{7711A41E-B002-4C3F-993E-D9EAB2F52DA3}" destId="{882554D3-12FA-4389-9434-D6FF86C99BA0}" srcOrd="1" destOrd="0" presId="urn:microsoft.com/office/officeart/2005/8/layout/hierarchy2"/>
    <dgm:cxn modelId="{44C7A279-3AE6-40E7-92D8-3AACC293D9FB}" type="presParOf" srcId="{882554D3-12FA-4389-9434-D6FF86C99BA0}" destId="{8DBBB579-36F1-4FF1-A198-C4C5AB024C2F}" srcOrd="0" destOrd="0" presId="urn:microsoft.com/office/officeart/2005/8/layout/hierarchy2"/>
    <dgm:cxn modelId="{4D55BA31-9DD3-4F42-84D3-D1C214651198}" type="presParOf" srcId="{8DBBB579-36F1-4FF1-A198-C4C5AB024C2F}" destId="{09F6DDE4-53BC-4FD1-B81E-1DF828D82EF5}" srcOrd="0" destOrd="0" presId="urn:microsoft.com/office/officeart/2005/8/layout/hierarchy2"/>
    <dgm:cxn modelId="{488ED17F-FE77-4747-B982-A9A1F3333304}" type="presParOf" srcId="{882554D3-12FA-4389-9434-D6FF86C99BA0}" destId="{2A556EFA-EB25-46F1-834F-5F8F39D38A1D}" srcOrd="1" destOrd="0" presId="urn:microsoft.com/office/officeart/2005/8/layout/hierarchy2"/>
    <dgm:cxn modelId="{782EDF2D-4026-4F5F-9D20-79C95F312535}" type="presParOf" srcId="{2A556EFA-EB25-46F1-834F-5F8F39D38A1D}" destId="{F90C7971-2786-444B-921A-5101CD78134E}" srcOrd="0" destOrd="0" presId="urn:microsoft.com/office/officeart/2005/8/layout/hierarchy2"/>
    <dgm:cxn modelId="{3D735B78-8CAA-4D70-8D5F-D093C59E2D86}" type="presParOf" srcId="{2A556EFA-EB25-46F1-834F-5F8F39D38A1D}" destId="{6DA553AD-80E6-44FF-85B2-C90862C92F68}" srcOrd="1" destOrd="0" presId="urn:microsoft.com/office/officeart/2005/8/layout/hierarchy2"/>
    <dgm:cxn modelId="{87CA0657-73AA-4469-9973-966763F28D6B}" type="presParOf" srcId="{6DA553AD-80E6-44FF-85B2-C90862C92F68}" destId="{1E5E16BD-48E5-40C6-B531-19266F68AE7F}" srcOrd="0" destOrd="0" presId="urn:microsoft.com/office/officeart/2005/8/layout/hierarchy2"/>
    <dgm:cxn modelId="{03763A83-334F-4F6B-9756-57CA740D3A20}" type="presParOf" srcId="{1E5E16BD-48E5-40C6-B531-19266F68AE7F}" destId="{BF07CBC9-59CF-4B23-8C19-89A9323E7578}" srcOrd="0" destOrd="0" presId="urn:microsoft.com/office/officeart/2005/8/layout/hierarchy2"/>
    <dgm:cxn modelId="{3676D2DE-B2B1-4075-B416-A9719C04F5B0}" type="presParOf" srcId="{6DA553AD-80E6-44FF-85B2-C90862C92F68}" destId="{85BB7A00-441F-4126-B4E6-B7DC7CBD1A78}" srcOrd="1" destOrd="0" presId="urn:microsoft.com/office/officeart/2005/8/layout/hierarchy2"/>
    <dgm:cxn modelId="{3BE3B807-E1CE-48CD-AAAF-4C496A714C61}" type="presParOf" srcId="{85BB7A00-441F-4126-B4E6-B7DC7CBD1A78}" destId="{385C79CD-FAB9-456C-A6B9-E4135E282886}" srcOrd="0" destOrd="0" presId="urn:microsoft.com/office/officeart/2005/8/layout/hierarchy2"/>
    <dgm:cxn modelId="{6405EB10-61B8-434B-9A5F-614DE1BB9F28}" type="presParOf" srcId="{85BB7A00-441F-4126-B4E6-B7DC7CBD1A78}" destId="{D6858433-AFB2-4A7A-91E2-6F30F860336A}" srcOrd="1" destOrd="0" presId="urn:microsoft.com/office/officeart/2005/8/layout/hierarchy2"/>
    <dgm:cxn modelId="{2BAE149E-051F-4023-9F7E-2571FFCD1DE9}" type="presParOf" srcId="{D6858433-AFB2-4A7A-91E2-6F30F860336A}" destId="{6169B0C6-9356-4158-8A13-63F59E218F89}" srcOrd="0" destOrd="0" presId="urn:microsoft.com/office/officeart/2005/8/layout/hierarchy2"/>
    <dgm:cxn modelId="{BBFB54E9-A352-476E-94A7-C5539871F61D}" type="presParOf" srcId="{6169B0C6-9356-4158-8A13-63F59E218F89}" destId="{70E3A0B0-A30D-4393-AC7D-73BA3AF853C6}" srcOrd="0" destOrd="0" presId="urn:microsoft.com/office/officeart/2005/8/layout/hierarchy2"/>
    <dgm:cxn modelId="{2CBFE2A9-1400-49E2-9B17-FB3EE4D4684B}" type="presParOf" srcId="{D6858433-AFB2-4A7A-91E2-6F30F860336A}" destId="{94558C2B-0769-4571-BB8F-39B8B2B534BF}" srcOrd="1" destOrd="0" presId="urn:microsoft.com/office/officeart/2005/8/layout/hierarchy2"/>
    <dgm:cxn modelId="{76706DF0-DED6-4AA6-96BF-43C0BFE34B29}" type="presParOf" srcId="{94558C2B-0769-4571-BB8F-39B8B2B534BF}" destId="{5CEB61F9-D1D5-4EC9-BB13-6A43B38903FD}" srcOrd="0" destOrd="0" presId="urn:microsoft.com/office/officeart/2005/8/layout/hierarchy2"/>
    <dgm:cxn modelId="{4F2D1E38-E601-4CEA-8E52-AE74C7285B42}" type="presParOf" srcId="{94558C2B-0769-4571-BB8F-39B8B2B534BF}" destId="{043CC0AE-B971-464D-95EB-55A17424B7DA}" srcOrd="1" destOrd="0" presId="urn:microsoft.com/office/officeart/2005/8/layout/hierarchy2"/>
    <dgm:cxn modelId="{076E0168-F388-4743-BBB9-7475AC46003D}" type="presParOf" srcId="{6DA553AD-80E6-44FF-85B2-C90862C92F68}" destId="{B33C70CF-A4BB-4CCB-B6F1-EF866D3E9FE6}" srcOrd="2" destOrd="0" presId="urn:microsoft.com/office/officeart/2005/8/layout/hierarchy2"/>
    <dgm:cxn modelId="{1E104416-BEBD-4DAD-9D20-12612692F5D5}" type="presParOf" srcId="{B33C70CF-A4BB-4CCB-B6F1-EF866D3E9FE6}" destId="{C8A97C0F-4672-4BE1-A5BE-92ADD5962DC6}" srcOrd="0" destOrd="0" presId="urn:microsoft.com/office/officeart/2005/8/layout/hierarchy2"/>
    <dgm:cxn modelId="{6B5ED98E-E4A5-44CE-BC59-CA8DCAAE0391}" type="presParOf" srcId="{6DA553AD-80E6-44FF-85B2-C90862C92F68}" destId="{FB2FD673-AB56-4297-B0DD-24211C2BEDC0}" srcOrd="3" destOrd="0" presId="urn:microsoft.com/office/officeart/2005/8/layout/hierarchy2"/>
    <dgm:cxn modelId="{B4F0BFBE-8266-428A-B5E9-AC039B4820BA}" type="presParOf" srcId="{FB2FD673-AB56-4297-B0DD-24211C2BEDC0}" destId="{92467D0E-CCBB-49DC-8A9E-80BC90FEAB2F}" srcOrd="0" destOrd="0" presId="urn:microsoft.com/office/officeart/2005/8/layout/hierarchy2"/>
    <dgm:cxn modelId="{3A6045D6-CEC5-46CA-8E35-237A60DEBC99}" type="presParOf" srcId="{FB2FD673-AB56-4297-B0DD-24211C2BEDC0}" destId="{78583118-9700-417E-A3BF-490D0AF4EB22}" srcOrd="1" destOrd="0" presId="urn:microsoft.com/office/officeart/2005/8/layout/hierarchy2"/>
    <dgm:cxn modelId="{3F9C10DC-ECE9-4F9D-A340-2CD9E44FEB4C}" type="presParOf" srcId="{78583118-9700-417E-A3BF-490D0AF4EB22}" destId="{E40921C9-12A6-44ED-9C02-0CAF77D6EC5E}" srcOrd="0" destOrd="0" presId="urn:microsoft.com/office/officeart/2005/8/layout/hierarchy2"/>
    <dgm:cxn modelId="{F8C64BE9-2C5F-4DB2-8504-C640E105E3B6}" type="presParOf" srcId="{E40921C9-12A6-44ED-9C02-0CAF77D6EC5E}" destId="{90DCD8CF-6265-430D-B080-4A9B28D69C45}" srcOrd="0" destOrd="0" presId="urn:microsoft.com/office/officeart/2005/8/layout/hierarchy2"/>
    <dgm:cxn modelId="{B4F5411F-CDF8-46D3-9468-4CA20B3BFBE2}" type="presParOf" srcId="{78583118-9700-417E-A3BF-490D0AF4EB22}" destId="{06B91BFB-A0FE-410F-83DE-27A169CFBD48}" srcOrd="1" destOrd="0" presId="urn:microsoft.com/office/officeart/2005/8/layout/hierarchy2"/>
    <dgm:cxn modelId="{D8A68E98-2273-4201-BCB9-16AB82BF7C1B}" type="presParOf" srcId="{06B91BFB-A0FE-410F-83DE-27A169CFBD48}" destId="{54F55EC6-F2D7-419A-A471-C5D45442629A}" srcOrd="0" destOrd="0" presId="urn:microsoft.com/office/officeart/2005/8/layout/hierarchy2"/>
    <dgm:cxn modelId="{5ED3B136-391E-4172-84EB-B5FEEAA5725D}" type="presParOf" srcId="{06B91BFB-A0FE-410F-83DE-27A169CFBD48}" destId="{F48E16C6-CC8D-4245-A152-5854D1E196E5}" srcOrd="1" destOrd="0" presId="urn:microsoft.com/office/officeart/2005/8/layout/hierarchy2"/>
    <dgm:cxn modelId="{0A43E124-5D95-4D18-AB60-205E6F431AAC}" type="presParOf" srcId="{882554D3-12FA-4389-9434-D6FF86C99BA0}" destId="{1F0CB16C-636A-4338-8E0C-DF748B0FBDE8}" srcOrd="2" destOrd="0" presId="urn:microsoft.com/office/officeart/2005/8/layout/hierarchy2"/>
    <dgm:cxn modelId="{A9C3C6FE-E38E-439E-B17D-314C0B4D47A0}" type="presParOf" srcId="{1F0CB16C-636A-4338-8E0C-DF748B0FBDE8}" destId="{9EBC4BDD-087E-462D-84B5-87250EDEB6B1}" srcOrd="0" destOrd="0" presId="urn:microsoft.com/office/officeart/2005/8/layout/hierarchy2"/>
    <dgm:cxn modelId="{7C238EC0-70CE-4C7E-9EC1-516960F9A505}" type="presParOf" srcId="{882554D3-12FA-4389-9434-D6FF86C99BA0}" destId="{40D8FB4C-A8D6-4EEC-AE3A-3879C4208A42}" srcOrd="3" destOrd="0" presId="urn:microsoft.com/office/officeart/2005/8/layout/hierarchy2"/>
    <dgm:cxn modelId="{628C6586-A2F0-4DA2-8C6A-A32C9D7DA7AD}" type="presParOf" srcId="{40D8FB4C-A8D6-4EEC-AE3A-3879C4208A42}" destId="{BAB52D49-8B63-47CE-B679-BC4637E9805E}" srcOrd="0" destOrd="0" presId="urn:microsoft.com/office/officeart/2005/8/layout/hierarchy2"/>
    <dgm:cxn modelId="{ECDBDBC8-BB3B-4405-A363-F824E95A87CB}" type="presParOf" srcId="{40D8FB4C-A8D6-4EEC-AE3A-3879C4208A42}" destId="{4D3E1F88-FFC8-4575-87FD-96FABAD87E1A}" srcOrd="1" destOrd="0" presId="urn:microsoft.com/office/officeart/2005/8/layout/hierarchy2"/>
    <dgm:cxn modelId="{6EF81897-114E-453A-8FDE-615A3F183C95}" type="presParOf" srcId="{4D3E1F88-FFC8-4575-87FD-96FABAD87E1A}" destId="{0818E4C3-4ABB-4BED-A337-352E23ADF85D}" srcOrd="0" destOrd="0" presId="urn:microsoft.com/office/officeart/2005/8/layout/hierarchy2"/>
    <dgm:cxn modelId="{1ADBE729-062D-4368-AD98-D3D4883A9F80}" type="presParOf" srcId="{0818E4C3-4ABB-4BED-A337-352E23ADF85D}" destId="{F5717974-C389-4426-9D94-DEA3F8FB16E3}" srcOrd="0" destOrd="0" presId="urn:microsoft.com/office/officeart/2005/8/layout/hierarchy2"/>
    <dgm:cxn modelId="{893E2484-0927-4BB2-A546-9197B01C664C}" type="presParOf" srcId="{4D3E1F88-FFC8-4575-87FD-96FABAD87E1A}" destId="{6FC674FB-8CC1-4F0A-8709-4F6F836710E7}" srcOrd="1" destOrd="0" presId="urn:microsoft.com/office/officeart/2005/8/layout/hierarchy2"/>
    <dgm:cxn modelId="{73643D86-BD41-4377-9399-317A5F4E4D05}" type="presParOf" srcId="{6FC674FB-8CC1-4F0A-8709-4F6F836710E7}" destId="{BC21D612-E146-4285-B6B4-A008C4468140}" srcOrd="0" destOrd="0" presId="urn:microsoft.com/office/officeart/2005/8/layout/hierarchy2"/>
    <dgm:cxn modelId="{FD9CE915-3DC6-4B0E-BD70-05659836CB49}" type="presParOf" srcId="{6FC674FB-8CC1-4F0A-8709-4F6F836710E7}" destId="{A176744E-E4E6-4A55-9453-2F3CD325074C}" srcOrd="1" destOrd="0" presId="urn:microsoft.com/office/officeart/2005/8/layout/hierarchy2"/>
    <dgm:cxn modelId="{23CCB685-D09A-4FC2-989C-B928E0AC7569}" type="presParOf" srcId="{A176744E-E4E6-4A55-9453-2F3CD325074C}" destId="{8E7E7C84-EC03-4E7B-B47C-B16309330AD4}" srcOrd="0" destOrd="0" presId="urn:microsoft.com/office/officeart/2005/8/layout/hierarchy2"/>
    <dgm:cxn modelId="{C72370DB-1BCC-43C7-BF54-6BC5A3956C32}" type="presParOf" srcId="{8E7E7C84-EC03-4E7B-B47C-B16309330AD4}" destId="{68C0DD4E-0680-4774-8CDE-E2C55FB45FC2}" srcOrd="0" destOrd="0" presId="urn:microsoft.com/office/officeart/2005/8/layout/hierarchy2"/>
    <dgm:cxn modelId="{78384F84-E1FF-41CA-934A-F0F35FB9E4FA}" type="presParOf" srcId="{A176744E-E4E6-4A55-9453-2F3CD325074C}" destId="{8D73DE7A-9898-4F17-B2E9-4992C6AFC957}" srcOrd="1" destOrd="0" presId="urn:microsoft.com/office/officeart/2005/8/layout/hierarchy2"/>
    <dgm:cxn modelId="{F6F37479-1E61-4522-B80C-D25BDE8315E5}" type="presParOf" srcId="{8D73DE7A-9898-4F17-B2E9-4992C6AFC957}" destId="{7BB6ECF6-C8F7-4051-9BF0-989DBF7BDBE1}" srcOrd="0" destOrd="0" presId="urn:microsoft.com/office/officeart/2005/8/layout/hierarchy2"/>
    <dgm:cxn modelId="{EC2E89B0-7743-4C68-B2A4-0E5446C32392}" type="presParOf" srcId="{8D73DE7A-9898-4F17-B2E9-4992C6AFC957}" destId="{D4FED1A4-2877-44F4-B056-31BAE519E1AB}" srcOrd="1" destOrd="0" presId="urn:microsoft.com/office/officeart/2005/8/layout/hierarchy2"/>
    <dgm:cxn modelId="{73C8F706-309F-42D4-85DA-E81643FBFF96}" type="presParOf" srcId="{4D3E1F88-FFC8-4575-87FD-96FABAD87E1A}" destId="{202C44F6-C121-4EBA-BC05-0038D8615AED}" srcOrd="2" destOrd="0" presId="urn:microsoft.com/office/officeart/2005/8/layout/hierarchy2"/>
    <dgm:cxn modelId="{CC27F23A-98A9-4253-BD5C-2EBC6908B260}" type="presParOf" srcId="{202C44F6-C121-4EBA-BC05-0038D8615AED}" destId="{6E68470B-5BDE-4FBB-89DA-7CADF2884B7D}" srcOrd="0" destOrd="0" presId="urn:microsoft.com/office/officeart/2005/8/layout/hierarchy2"/>
    <dgm:cxn modelId="{607C2367-42E6-48B7-B14C-84C5EF719793}" type="presParOf" srcId="{4D3E1F88-FFC8-4575-87FD-96FABAD87E1A}" destId="{51E31115-A2DC-46B1-ACFD-5BE8F89F9BF6}" srcOrd="3" destOrd="0" presId="urn:microsoft.com/office/officeart/2005/8/layout/hierarchy2"/>
    <dgm:cxn modelId="{E1A11903-B887-48D3-AB2E-84D7B49219E2}" type="presParOf" srcId="{51E31115-A2DC-46B1-ACFD-5BE8F89F9BF6}" destId="{0D5D3C91-AF76-46BA-928F-FC192764074A}" srcOrd="0" destOrd="0" presId="urn:microsoft.com/office/officeart/2005/8/layout/hierarchy2"/>
    <dgm:cxn modelId="{A867ED30-710F-4DAB-BC51-B0DA44835D58}" type="presParOf" srcId="{51E31115-A2DC-46B1-ACFD-5BE8F89F9BF6}" destId="{4F2E4CE4-ABDD-4264-A3CC-CBCE7837A18D}" srcOrd="1" destOrd="0" presId="urn:microsoft.com/office/officeart/2005/8/layout/hierarchy2"/>
    <dgm:cxn modelId="{E7902215-3405-4AB9-9D14-8B9CDFE1B969}" type="presParOf" srcId="{4F2E4CE4-ABDD-4264-A3CC-CBCE7837A18D}" destId="{76E074B7-84E8-4395-A7B4-A349EBB499AE}" srcOrd="0" destOrd="0" presId="urn:microsoft.com/office/officeart/2005/8/layout/hierarchy2"/>
    <dgm:cxn modelId="{68BEC056-8C28-4318-BE9A-DE505679410C}" type="presParOf" srcId="{76E074B7-84E8-4395-A7B4-A349EBB499AE}" destId="{3FBF8889-D17D-4D74-88B9-EE27CC96A30E}" srcOrd="0" destOrd="0" presId="urn:microsoft.com/office/officeart/2005/8/layout/hierarchy2"/>
    <dgm:cxn modelId="{414E858A-21E4-4D66-9C4B-053684A2D782}" type="presParOf" srcId="{4F2E4CE4-ABDD-4264-A3CC-CBCE7837A18D}" destId="{85F444B9-5A40-4E22-A048-1C3453FE0490}" srcOrd="1" destOrd="0" presId="urn:microsoft.com/office/officeart/2005/8/layout/hierarchy2"/>
    <dgm:cxn modelId="{246EAD2E-0851-49E1-9B29-6EE1EF7EE1BE}" type="presParOf" srcId="{85F444B9-5A40-4E22-A048-1C3453FE0490}" destId="{7A66A2B3-7C8D-45A0-93F8-D9A172D23093}" srcOrd="0" destOrd="0" presId="urn:microsoft.com/office/officeart/2005/8/layout/hierarchy2"/>
    <dgm:cxn modelId="{8F275901-F5C7-41C2-97C6-CE6DF9BB23A5}" type="presParOf" srcId="{85F444B9-5A40-4E22-A048-1C3453FE0490}" destId="{D1E04209-B177-4CCE-B856-0427862D9179}" srcOrd="1" destOrd="0" presId="urn:microsoft.com/office/officeart/2005/8/layout/hierarchy2"/>
    <dgm:cxn modelId="{45DEEAE8-81A3-4CC1-BBEE-5A17BDDF6F77}" type="presParOf" srcId="{4D3E1F88-FFC8-4575-87FD-96FABAD87E1A}" destId="{49130CC7-C914-40EA-AB91-8C0045364378}" srcOrd="4" destOrd="0" presId="urn:microsoft.com/office/officeart/2005/8/layout/hierarchy2"/>
    <dgm:cxn modelId="{295CBF6E-40EE-4DBD-8A74-9E4D40AB3F0A}" type="presParOf" srcId="{49130CC7-C914-40EA-AB91-8C0045364378}" destId="{EE6614D3-376F-4B91-8970-EE0BBC68270A}" srcOrd="0" destOrd="0" presId="urn:microsoft.com/office/officeart/2005/8/layout/hierarchy2"/>
    <dgm:cxn modelId="{BD5F8B73-4522-42D8-B7AC-AA1DA30AE08F}" type="presParOf" srcId="{4D3E1F88-FFC8-4575-87FD-96FABAD87E1A}" destId="{952F1FF6-812D-480F-B816-D2BA6C6570A7}" srcOrd="5" destOrd="0" presId="urn:microsoft.com/office/officeart/2005/8/layout/hierarchy2"/>
    <dgm:cxn modelId="{5630E87E-1B6D-405B-9542-2204B484C5EC}" type="presParOf" srcId="{952F1FF6-812D-480F-B816-D2BA6C6570A7}" destId="{5DB0E4E0-1695-4695-9BA0-CBA783F3A422}" srcOrd="0" destOrd="0" presId="urn:microsoft.com/office/officeart/2005/8/layout/hierarchy2"/>
    <dgm:cxn modelId="{A8101DC3-1C91-4AF8-8738-DEDA947BBBD3}" type="presParOf" srcId="{952F1FF6-812D-480F-B816-D2BA6C6570A7}" destId="{04925B4A-F090-4856-972A-14EB9915C6CA}" srcOrd="1" destOrd="0" presId="urn:microsoft.com/office/officeart/2005/8/layout/hierarchy2"/>
    <dgm:cxn modelId="{E1F1D9A1-D7F1-4844-9197-F20629348F17}" type="presParOf" srcId="{04925B4A-F090-4856-972A-14EB9915C6CA}" destId="{E6335ECA-455A-4185-B6F6-D92F6F3F4064}" srcOrd="0" destOrd="0" presId="urn:microsoft.com/office/officeart/2005/8/layout/hierarchy2"/>
    <dgm:cxn modelId="{592E2699-C5D6-477A-A82D-F37F6113D739}" type="presParOf" srcId="{E6335ECA-455A-4185-B6F6-D92F6F3F4064}" destId="{A6A51D81-D2E6-43D6-B822-74B21E856478}" srcOrd="0" destOrd="0" presId="urn:microsoft.com/office/officeart/2005/8/layout/hierarchy2"/>
    <dgm:cxn modelId="{2F09596A-ECC5-42E0-8F0A-791F8828CCAB}" type="presParOf" srcId="{04925B4A-F090-4856-972A-14EB9915C6CA}" destId="{641F8021-187D-4227-92F6-D53DD35F7442}" srcOrd="1" destOrd="0" presId="urn:microsoft.com/office/officeart/2005/8/layout/hierarchy2"/>
    <dgm:cxn modelId="{B69D83DD-E79A-4464-A701-F039022E2BAF}" type="presParOf" srcId="{641F8021-187D-4227-92F6-D53DD35F7442}" destId="{E20D5B3B-EB64-4448-AD0D-072ED5516533}" srcOrd="0" destOrd="0" presId="urn:microsoft.com/office/officeart/2005/8/layout/hierarchy2"/>
    <dgm:cxn modelId="{B6D0B58B-DB8E-4F56-8540-9F6CF85E6E10}" type="presParOf" srcId="{641F8021-187D-4227-92F6-D53DD35F7442}" destId="{31CAE9DA-50DC-4826-BD53-0AFF5FADF359}" srcOrd="1" destOrd="0" presId="urn:microsoft.com/office/officeart/2005/8/layout/hierarchy2"/>
    <dgm:cxn modelId="{D399E19E-0848-4C71-9E3F-50E1AC32F076}" type="presParOf" srcId="{4D3E1F88-FFC8-4575-87FD-96FABAD87E1A}" destId="{007AA3CA-7DA3-482D-9866-9D78E2B41BA5}" srcOrd="6" destOrd="0" presId="urn:microsoft.com/office/officeart/2005/8/layout/hierarchy2"/>
    <dgm:cxn modelId="{8D2022E5-DB5F-4F19-A443-80551A1411F5}" type="presParOf" srcId="{007AA3CA-7DA3-482D-9866-9D78E2B41BA5}" destId="{12D6B9F8-6251-41F6-BA58-158FD212DF39}" srcOrd="0" destOrd="0" presId="urn:microsoft.com/office/officeart/2005/8/layout/hierarchy2"/>
    <dgm:cxn modelId="{445CD540-E0AE-41E6-97BE-A86410242A57}" type="presParOf" srcId="{4D3E1F88-FFC8-4575-87FD-96FABAD87E1A}" destId="{26FF5EFC-2AD9-447A-85A4-BBAC91F86A5C}" srcOrd="7" destOrd="0" presId="urn:microsoft.com/office/officeart/2005/8/layout/hierarchy2"/>
    <dgm:cxn modelId="{6AE32F83-60DD-4668-82BC-5A344F9C7FE0}" type="presParOf" srcId="{26FF5EFC-2AD9-447A-85A4-BBAC91F86A5C}" destId="{F0763019-633E-48B1-B57F-BD0AC0974029}" srcOrd="0" destOrd="0" presId="urn:microsoft.com/office/officeart/2005/8/layout/hierarchy2"/>
    <dgm:cxn modelId="{9BAE120B-6821-48D7-B583-F649BC070433}" type="presParOf" srcId="{26FF5EFC-2AD9-447A-85A4-BBAC91F86A5C}" destId="{DAF032B3-7C65-42C5-AF85-9E75D4C71AF7}" srcOrd="1" destOrd="0" presId="urn:microsoft.com/office/officeart/2005/8/layout/hierarchy2"/>
    <dgm:cxn modelId="{F83BDDFC-6AD3-4CC2-93C3-206418BE0CF4}" type="presParOf" srcId="{DAF032B3-7C65-42C5-AF85-9E75D4C71AF7}" destId="{67BD6175-A1BC-4A44-9AF4-4FB9B6439D95}" srcOrd="0" destOrd="0" presId="urn:microsoft.com/office/officeart/2005/8/layout/hierarchy2"/>
    <dgm:cxn modelId="{1458B370-3AB2-4D34-8573-04D86A7C0DD3}" type="presParOf" srcId="{67BD6175-A1BC-4A44-9AF4-4FB9B6439D95}" destId="{72204849-42C4-4A0C-9659-C03A4FC5A524}" srcOrd="0" destOrd="0" presId="urn:microsoft.com/office/officeart/2005/8/layout/hierarchy2"/>
    <dgm:cxn modelId="{A1C5EE92-9011-4A69-BE79-2AC06D8F460D}" type="presParOf" srcId="{DAF032B3-7C65-42C5-AF85-9E75D4C71AF7}" destId="{E6A3EC40-BBE5-4CE0-8B33-D84E64E953EA}" srcOrd="1" destOrd="0" presId="urn:microsoft.com/office/officeart/2005/8/layout/hierarchy2"/>
    <dgm:cxn modelId="{889D5689-96D5-48E9-92A2-DD11D25D78FB}" type="presParOf" srcId="{E6A3EC40-BBE5-4CE0-8B33-D84E64E953EA}" destId="{91D09E0C-13B4-4CDE-9B48-BD6C9B055CCF}" srcOrd="0" destOrd="0" presId="urn:microsoft.com/office/officeart/2005/8/layout/hierarchy2"/>
    <dgm:cxn modelId="{A00A94BE-6FE5-4232-AE06-F3C234F442B7}" type="presParOf" srcId="{E6A3EC40-BBE5-4CE0-8B33-D84E64E953EA}" destId="{B1A06B6F-93F6-4BCD-99A6-02BBCECC99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4618F-DC51-4F93-8286-15A3264A7BE5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F6289-569B-4319-AD5A-01E2C6CD5745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551C2-3B86-4A47-BEC1-5F99DFFF62F7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510D3-EF3F-4863-B6D9-B70DE5F9294B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A1EC7-B676-414B-88EB-9330BBDE7EB0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Selman Dinç</a:t>
          </a:r>
          <a:endParaRPr lang="en-GB" sz="3100" kern="1200" dirty="0"/>
        </a:p>
      </dsp:txBody>
      <dsp:txXfrm>
        <a:off x="4151762" y="775840"/>
        <a:ext cx="2010976" cy="1041194"/>
      </dsp:txXfrm>
    </dsp:sp>
    <dsp:sp modelId="{0855ADB5-50D0-4FA0-B73F-D29A42C61116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48260" bIns="12065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Project Manager</a:t>
          </a:r>
          <a:endParaRPr lang="en-GB" sz="1900" kern="1200" dirty="0"/>
        </a:p>
      </dsp:txBody>
      <dsp:txXfrm>
        <a:off x="4553958" y="1585658"/>
        <a:ext cx="1809878" cy="347064"/>
      </dsp:txXfrm>
    </dsp:sp>
    <dsp:sp modelId="{942FAC48-8F3F-4000-9A64-E4B14EF407F7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Enes Ayaz</a:t>
          </a:r>
          <a:endParaRPr lang="en-GB" sz="3100" kern="1200" dirty="0"/>
        </a:p>
      </dsp:txBody>
      <dsp:txXfrm>
        <a:off x="104815" y="2418614"/>
        <a:ext cx="2010976" cy="1041194"/>
      </dsp:txXfrm>
    </dsp:sp>
    <dsp:sp modelId="{72046110-0B04-4A58-81CD-05330F0B607A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Software </a:t>
          </a:r>
          <a:r>
            <a:rPr lang="tr-TR" sz="1800" kern="1200" dirty="0" err="1"/>
            <a:t>Engineer</a:t>
          </a:r>
          <a:endParaRPr lang="en-GB" sz="1800" kern="1200" dirty="0"/>
        </a:p>
      </dsp:txBody>
      <dsp:txXfrm>
        <a:off x="507010" y="3228432"/>
        <a:ext cx="1809878" cy="347064"/>
      </dsp:txXfrm>
    </dsp:sp>
    <dsp:sp modelId="{438B0C0E-0A1F-4EF1-9873-7013E871642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Anıl Aydın</a:t>
          </a:r>
          <a:endParaRPr lang="en-GB" sz="3100" kern="1200" dirty="0"/>
        </a:p>
      </dsp:txBody>
      <dsp:txXfrm>
        <a:off x="2802780" y="2418614"/>
        <a:ext cx="2010976" cy="1041194"/>
      </dsp:txXfrm>
    </dsp:sp>
    <dsp:sp modelId="{63C29550-FB9A-4DD7-BAA6-2FED44F8668A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/>
            <a:t>Software </a:t>
          </a:r>
          <a:r>
            <a:rPr lang="tr-TR" sz="1800" kern="1200" dirty="0" err="1"/>
            <a:t>Engineer</a:t>
          </a:r>
          <a:endParaRPr lang="en-GB" sz="1800" kern="1200" dirty="0"/>
        </a:p>
      </dsp:txBody>
      <dsp:txXfrm>
        <a:off x="3204975" y="3228432"/>
        <a:ext cx="1809878" cy="347064"/>
      </dsp:txXfrm>
    </dsp:sp>
    <dsp:sp modelId="{8A3A8105-38B6-4034-B06E-5866607C8707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Nail Tosun</a:t>
          </a:r>
          <a:endParaRPr lang="en-GB" sz="3100" kern="1200" dirty="0"/>
        </a:p>
      </dsp:txBody>
      <dsp:txXfrm>
        <a:off x="5500745" y="2418614"/>
        <a:ext cx="2010976" cy="1041194"/>
      </dsp:txXfrm>
    </dsp:sp>
    <dsp:sp modelId="{796C4131-6343-440B-A5F0-BEEC5276CE76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508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System</a:t>
          </a:r>
          <a:r>
            <a:rPr lang="tr-TR" sz="2000" kern="1200" dirty="0"/>
            <a:t> </a:t>
          </a:r>
          <a:r>
            <a:rPr lang="tr-TR" sz="2000" kern="1200" dirty="0" err="1"/>
            <a:t>Engineer</a:t>
          </a:r>
          <a:endParaRPr lang="en-GB" sz="2000" kern="1200" dirty="0"/>
        </a:p>
      </dsp:txBody>
      <dsp:txXfrm>
        <a:off x="5902940" y="3228432"/>
        <a:ext cx="1809878" cy="347064"/>
      </dsp:txXfrm>
    </dsp:sp>
    <dsp:sp modelId="{A3D17666-A192-4088-A0ED-79FF8F108D06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85" tIns="19685" rIns="19685" bIns="14692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 dirty="0"/>
            <a:t>Ali Aydın</a:t>
          </a:r>
          <a:endParaRPr lang="en-GB" sz="3100" kern="1200" dirty="0"/>
        </a:p>
      </dsp:txBody>
      <dsp:txXfrm>
        <a:off x="8198710" y="2418614"/>
        <a:ext cx="2010976" cy="1041194"/>
      </dsp:txXfrm>
    </dsp:sp>
    <dsp:sp modelId="{CFC13336-912D-4680-BC60-8FC5FC044C9B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Hardware </a:t>
          </a:r>
          <a:r>
            <a:rPr lang="tr-TR" sz="1700" kern="1200" dirty="0" err="1"/>
            <a:t>Engineer</a:t>
          </a:r>
          <a:endParaRPr lang="en-GB" sz="17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CB38E-ED3B-4348-8DD1-D0C96DABF80F}">
      <dsp:nvSpPr>
        <dsp:cNvPr id="0" name=""/>
        <dsp:cNvSpPr/>
      </dsp:nvSpPr>
      <dsp:spPr>
        <a:xfrm>
          <a:off x="1577518" y="1757777"/>
          <a:ext cx="1591974" cy="700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Objectives</a:t>
          </a:r>
          <a:endParaRPr lang="en-GB" sz="2000" kern="1200" dirty="0"/>
        </a:p>
      </dsp:txBody>
      <dsp:txXfrm>
        <a:off x="1598045" y="1778304"/>
        <a:ext cx="1550920" cy="659793"/>
      </dsp:txXfrm>
    </dsp:sp>
    <dsp:sp modelId="{8DBBB579-36F1-4FF1-A198-C4C5AB024C2F}">
      <dsp:nvSpPr>
        <dsp:cNvPr id="0" name=""/>
        <dsp:cNvSpPr/>
      </dsp:nvSpPr>
      <dsp:spPr>
        <a:xfrm rot="17692723">
          <a:off x="2755470" y="1446516"/>
          <a:ext cx="142938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385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34428" y="1424097"/>
        <a:ext cx="71469" cy="71469"/>
      </dsp:txXfrm>
    </dsp:sp>
    <dsp:sp modelId="{F90C7971-2786-444B-921A-5101CD78134E}">
      <dsp:nvSpPr>
        <dsp:cNvPr id="0" name=""/>
        <dsp:cNvSpPr/>
      </dsp:nvSpPr>
      <dsp:spPr>
        <a:xfrm>
          <a:off x="3770833" y="355601"/>
          <a:ext cx="1770662" cy="9117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Performance</a:t>
          </a:r>
          <a:endParaRPr lang="en-GB" sz="2000" kern="1200" dirty="0"/>
        </a:p>
      </dsp:txBody>
      <dsp:txXfrm>
        <a:off x="3797536" y="382304"/>
        <a:ext cx="1717256" cy="858316"/>
      </dsp:txXfrm>
    </dsp:sp>
    <dsp:sp modelId="{1E5E16BD-48E5-40C6-B531-19266F68AE7F}">
      <dsp:nvSpPr>
        <dsp:cNvPr id="0" name=""/>
        <dsp:cNvSpPr/>
      </dsp:nvSpPr>
      <dsp:spPr>
        <a:xfrm rot="19457599">
          <a:off x="5471890" y="582040"/>
          <a:ext cx="7405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0553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23652" y="576842"/>
        <a:ext cx="37027" cy="37027"/>
      </dsp:txXfrm>
    </dsp:sp>
    <dsp:sp modelId="{385C79CD-FAB9-456C-A6B9-E4135E282886}">
      <dsp:nvSpPr>
        <dsp:cNvPr id="0" name=""/>
        <dsp:cNvSpPr/>
      </dsp:nvSpPr>
      <dsp:spPr>
        <a:xfrm>
          <a:off x="6142837" y="3411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Accuracy</a:t>
          </a:r>
          <a:endParaRPr lang="en-GB" sz="2000" kern="1200" dirty="0"/>
        </a:p>
      </dsp:txBody>
      <dsp:txXfrm>
        <a:off x="6164853" y="25427"/>
        <a:ext cx="1459319" cy="707643"/>
      </dsp:txXfrm>
    </dsp:sp>
    <dsp:sp modelId="{6169B0C6-9356-4158-8A13-63F59E218F89}">
      <dsp:nvSpPr>
        <dsp:cNvPr id="0" name=""/>
        <dsp:cNvSpPr/>
      </dsp:nvSpPr>
      <dsp:spPr>
        <a:xfrm>
          <a:off x="7646189" y="36593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364215"/>
        <a:ext cx="30067" cy="30067"/>
      </dsp:txXfrm>
    </dsp:sp>
    <dsp:sp modelId="{5CEB61F9-D1D5-4EC9-BB13-6A43B38903FD}">
      <dsp:nvSpPr>
        <dsp:cNvPr id="0" name=""/>
        <dsp:cNvSpPr/>
      </dsp:nvSpPr>
      <dsp:spPr>
        <a:xfrm>
          <a:off x="8247529" y="3411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0.2</a:t>
          </a:r>
          <a:endParaRPr lang="en-GB" sz="2000" kern="1200" dirty="0"/>
        </a:p>
      </dsp:txBody>
      <dsp:txXfrm>
        <a:off x="8269545" y="25427"/>
        <a:ext cx="1459319" cy="707643"/>
      </dsp:txXfrm>
    </dsp:sp>
    <dsp:sp modelId="{B33C70CF-A4BB-4CCB-B6F1-EF866D3E9FE6}">
      <dsp:nvSpPr>
        <dsp:cNvPr id="0" name=""/>
        <dsp:cNvSpPr/>
      </dsp:nvSpPr>
      <dsp:spPr>
        <a:xfrm rot="2142401">
          <a:off x="5471890" y="1014254"/>
          <a:ext cx="7405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0553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823652" y="1009055"/>
        <a:ext cx="37027" cy="37027"/>
      </dsp:txXfrm>
    </dsp:sp>
    <dsp:sp modelId="{92467D0E-CCBB-49DC-8A9E-80BC90FEAB2F}">
      <dsp:nvSpPr>
        <dsp:cNvPr id="0" name=""/>
        <dsp:cNvSpPr/>
      </dsp:nvSpPr>
      <dsp:spPr>
        <a:xfrm>
          <a:off x="6142837" y="867838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Operation</a:t>
          </a:r>
          <a:r>
            <a:rPr lang="tr-TR" sz="2000" kern="1200" dirty="0"/>
            <a:t> Time</a:t>
          </a:r>
          <a:endParaRPr lang="en-GB" sz="2000" kern="1200" dirty="0"/>
        </a:p>
      </dsp:txBody>
      <dsp:txXfrm>
        <a:off x="6164853" y="889854"/>
        <a:ext cx="1459319" cy="707643"/>
      </dsp:txXfrm>
    </dsp:sp>
    <dsp:sp modelId="{E40921C9-12A6-44ED-9C02-0CAF77D6EC5E}">
      <dsp:nvSpPr>
        <dsp:cNvPr id="0" name=""/>
        <dsp:cNvSpPr/>
      </dsp:nvSpPr>
      <dsp:spPr>
        <a:xfrm>
          <a:off x="7646189" y="1230361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931826" y="1228642"/>
        <a:ext cx="30067" cy="30067"/>
      </dsp:txXfrm>
    </dsp:sp>
    <dsp:sp modelId="{54F55EC6-F2D7-419A-A471-C5D45442629A}">
      <dsp:nvSpPr>
        <dsp:cNvPr id="0" name=""/>
        <dsp:cNvSpPr/>
      </dsp:nvSpPr>
      <dsp:spPr>
        <a:xfrm>
          <a:off x="8247529" y="867838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0.2</a:t>
          </a:r>
          <a:endParaRPr lang="en-GB" sz="2000" kern="1200" dirty="0"/>
        </a:p>
      </dsp:txBody>
      <dsp:txXfrm>
        <a:off x="8269545" y="889854"/>
        <a:ext cx="1459319" cy="707643"/>
      </dsp:txXfrm>
    </dsp:sp>
    <dsp:sp modelId="{1F0CB16C-636A-4338-8E0C-DF748B0FBDE8}">
      <dsp:nvSpPr>
        <dsp:cNvPr id="0" name=""/>
        <dsp:cNvSpPr/>
      </dsp:nvSpPr>
      <dsp:spPr>
        <a:xfrm rot="3907079">
          <a:off x="2755559" y="2743157"/>
          <a:ext cx="142920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207" y="133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34432" y="2720743"/>
        <a:ext cx="71460" cy="71460"/>
      </dsp:txXfrm>
    </dsp:sp>
    <dsp:sp modelId="{BAB52D49-8B63-47CE-B679-BC4637E9805E}">
      <dsp:nvSpPr>
        <dsp:cNvPr id="0" name=""/>
        <dsp:cNvSpPr/>
      </dsp:nvSpPr>
      <dsp:spPr>
        <a:xfrm>
          <a:off x="3770833" y="2948688"/>
          <a:ext cx="1733169" cy="9121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Marketable</a:t>
          </a:r>
          <a:endParaRPr lang="en-GB" sz="2000" kern="1200" dirty="0"/>
        </a:p>
      </dsp:txBody>
      <dsp:txXfrm>
        <a:off x="3797548" y="2975403"/>
        <a:ext cx="1679739" cy="858683"/>
      </dsp:txXfrm>
    </dsp:sp>
    <dsp:sp modelId="{0818E4C3-4ABB-4BED-A337-352E23ADF85D}">
      <dsp:nvSpPr>
        <dsp:cNvPr id="0" name=""/>
        <dsp:cNvSpPr/>
      </dsp:nvSpPr>
      <dsp:spPr>
        <a:xfrm rot="17692822">
          <a:off x="5090024" y="2743108"/>
          <a:ext cx="14292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296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68940" y="2720691"/>
        <a:ext cx="71464" cy="71464"/>
      </dsp:txXfrm>
    </dsp:sp>
    <dsp:sp modelId="{BC21D612-E146-4285-B6B4-A008C4468140}">
      <dsp:nvSpPr>
        <dsp:cNvPr id="0" name=""/>
        <dsp:cNvSpPr/>
      </dsp:nvSpPr>
      <dsp:spPr>
        <a:xfrm>
          <a:off x="6105343" y="1732265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Cost</a:t>
          </a:r>
          <a:endParaRPr lang="en-GB" sz="2000" kern="1200" dirty="0"/>
        </a:p>
      </dsp:txBody>
      <dsp:txXfrm>
        <a:off x="6127359" y="1754281"/>
        <a:ext cx="1459319" cy="707643"/>
      </dsp:txXfrm>
    </dsp:sp>
    <dsp:sp modelId="{8E7E7C84-EC03-4E7B-B47C-B16309330AD4}">
      <dsp:nvSpPr>
        <dsp:cNvPr id="0" name=""/>
        <dsp:cNvSpPr/>
      </dsp:nvSpPr>
      <dsp:spPr>
        <a:xfrm>
          <a:off x="7608695" y="2094788"/>
          <a:ext cx="61150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11503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9159" y="2092816"/>
        <a:ext cx="30575" cy="30575"/>
      </dsp:txXfrm>
    </dsp:sp>
    <dsp:sp modelId="{7BB6ECF6-C8F7-4051-9BF0-989DBF7BDBE1}">
      <dsp:nvSpPr>
        <dsp:cNvPr id="0" name=""/>
        <dsp:cNvSpPr/>
      </dsp:nvSpPr>
      <dsp:spPr>
        <a:xfrm>
          <a:off x="8220198" y="1732265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0.18</a:t>
          </a:r>
          <a:endParaRPr lang="en-GB" sz="2000" kern="1200" dirty="0"/>
        </a:p>
      </dsp:txBody>
      <dsp:txXfrm>
        <a:off x="8242214" y="1754281"/>
        <a:ext cx="1459319" cy="707643"/>
      </dsp:txXfrm>
    </dsp:sp>
    <dsp:sp modelId="{202C44F6-C121-4EBA-BC05-0038D8615AED}">
      <dsp:nvSpPr>
        <dsp:cNvPr id="0" name=""/>
        <dsp:cNvSpPr/>
      </dsp:nvSpPr>
      <dsp:spPr>
        <a:xfrm rot="19457599">
          <a:off x="5434396" y="3175322"/>
          <a:ext cx="7405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0553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6159" y="3170124"/>
        <a:ext cx="37027" cy="37027"/>
      </dsp:txXfrm>
    </dsp:sp>
    <dsp:sp modelId="{0D5D3C91-AF76-46BA-928F-FC192764074A}">
      <dsp:nvSpPr>
        <dsp:cNvPr id="0" name=""/>
        <dsp:cNvSpPr/>
      </dsp:nvSpPr>
      <dsp:spPr>
        <a:xfrm>
          <a:off x="6105343" y="2596693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Ease</a:t>
          </a:r>
          <a:r>
            <a:rPr lang="tr-TR" sz="2000" kern="1200" dirty="0"/>
            <a:t> of </a:t>
          </a:r>
          <a:r>
            <a:rPr lang="tr-TR" sz="2000" kern="1200" dirty="0" err="1"/>
            <a:t>Use</a:t>
          </a:r>
          <a:endParaRPr lang="en-GB" sz="2000" kern="1200" dirty="0"/>
        </a:p>
      </dsp:txBody>
      <dsp:txXfrm>
        <a:off x="6127359" y="2618709"/>
        <a:ext cx="1459319" cy="707643"/>
      </dsp:txXfrm>
    </dsp:sp>
    <dsp:sp modelId="{76E074B7-84E8-4395-A7B4-A349EBB499AE}">
      <dsp:nvSpPr>
        <dsp:cNvPr id="0" name=""/>
        <dsp:cNvSpPr/>
      </dsp:nvSpPr>
      <dsp:spPr>
        <a:xfrm>
          <a:off x="7608695" y="2959215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2957497"/>
        <a:ext cx="30067" cy="30067"/>
      </dsp:txXfrm>
    </dsp:sp>
    <dsp:sp modelId="{7A66A2B3-7C8D-45A0-93F8-D9A172D23093}">
      <dsp:nvSpPr>
        <dsp:cNvPr id="0" name=""/>
        <dsp:cNvSpPr/>
      </dsp:nvSpPr>
      <dsp:spPr>
        <a:xfrm>
          <a:off x="8210036" y="2596693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0.16</a:t>
          </a:r>
          <a:endParaRPr lang="en-GB" sz="2000" kern="1200" dirty="0"/>
        </a:p>
      </dsp:txBody>
      <dsp:txXfrm>
        <a:off x="8232052" y="2618709"/>
        <a:ext cx="1459319" cy="707643"/>
      </dsp:txXfrm>
    </dsp:sp>
    <dsp:sp modelId="{49130CC7-C914-40EA-AB91-8C0045364378}">
      <dsp:nvSpPr>
        <dsp:cNvPr id="0" name=""/>
        <dsp:cNvSpPr/>
      </dsp:nvSpPr>
      <dsp:spPr>
        <a:xfrm rot="2142401">
          <a:off x="5434396" y="3607536"/>
          <a:ext cx="7405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40553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86159" y="3602337"/>
        <a:ext cx="37027" cy="37027"/>
      </dsp:txXfrm>
    </dsp:sp>
    <dsp:sp modelId="{5DB0E4E0-1695-4695-9BA0-CBA783F3A422}">
      <dsp:nvSpPr>
        <dsp:cNvPr id="0" name=""/>
        <dsp:cNvSpPr/>
      </dsp:nvSpPr>
      <dsp:spPr>
        <a:xfrm>
          <a:off x="6105343" y="3461120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Robustness</a:t>
          </a:r>
          <a:endParaRPr lang="en-GB" sz="2000" kern="1200" dirty="0"/>
        </a:p>
      </dsp:txBody>
      <dsp:txXfrm>
        <a:off x="6127359" y="3483136"/>
        <a:ext cx="1459319" cy="707643"/>
      </dsp:txXfrm>
    </dsp:sp>
    <dsp:sp modelId="{E6335ECA-455A-4185-B6F6-D92F6F3F4064}">
      <dsp:nvSpPr>
        <dsp:cNvPr id="0" name=""/>
        <dsp:cNvSpPr/>
      </dsp:nvSpPr>
      <dsp:spPr>
        <a:xfrm>
          <a:off x="7608695" y="3823643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3821925"/>
        <a:ext cx="30067" cy="30067"/>
      </dsp:txXfrm>
    </dsp:sp>
    <dsp:sp modelId="{E20D5B3B-EB64-4448-AD0D-072ED5516533}">
      <dsp:nvSpPr>
        <dsp:cNvPr id="0" name=""/>
        <dsp:cNvSpPr/>
      </dsp:nvSpPr>
      <dsp:spPr>
        <a:xfrm>
          <a:off x="8210036" y="3461120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0.16</a:t>
          </a:r>
          <a:endParaRPr lang="en-GB" sz="2000" kern="1200" dirty="0"/>
        </a:p>
      </dsp:txBody>
      <dsp:txXfrm>
        <a:off x="8232052" y="3483136"/>
        <a:ext cx="1459319" cy="707643"/>
      </dsp:txXfrm>
    </dsp:sp>
    <dsp:sp modelId="{007AA3CA-7DA3-482D-9866-9D78E2B41BA5}">
      <dsp:nvSpPr>
        <dsp:cNvPr id="0" name=""/>
        <dsp:cNvSpPr/>
      </dsp:nvSpPr>
      <dsp:spPr>
        <a:xfrm rot="3907178">
          <a:off x="5090024" y="4039749"/>
          <a:ext cx="14292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29296" y="133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68940" y="4017332"/>
        <a:ext cx="71464" cy="71464"/>
      </dsp:txXfrm>
    </dsp:sp>
    <dsp:sp modelId="{F0763019-633E-48B1-B57F-BD0AC0974029}">
      <dsp:nvSpPr>
        <dsp:cNvPr id="0" name=""/>
        <dsp:cNvSpPr/>
      </dsp:nvSpPr>
      <dsp:spPr>
        <a:xfrm>
          <a:off x="6105343" y="4325547"/>
          <a:ext cx="1503351" cy="7516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/>
            <a:t>Power</a:t>
          </a:r>
          <a:r>
            <a:rPr lang="tr-TR" sz="2000" kern="1200" dirty="0"/>
            <a:t> </a:t>
          </a:r>
          <a:r>
            <a:rPr lang="tr-TR" sz="2000" kern="1200" dirty="0" err="1"/>
            <a:t>Consumption</a:t>
          </a:r>
          <a:endParaRPr lang="en-GB" sz="2000" kern="1200" dirty="0"/>
        </a:p>
      </dsp:txBody>
      <dsp:txXfrm>
        <a:off x="6127359" y="4347563"/>
        <a:ext cx="1459319" cy="707643"/>
      </dsp:txXfrm>
    </dsp:sp>
    <dsp:sp modelId="{67BD6175-A1BC-4A44-9AF4-4FB9B6439D95}">
      <dsp:nvSpPr>
        <dsp:cNvPr id="0" name=""/>
        <dsp:cNvSpPr/>
      </dsp:nvSpPr>
      <dsp:spPr>
        <a:xfrm>
          <a:off x="7608695" y="4688070"/>
          <a:ext cx="6013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01340" y="133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894332" y="4686352"/>
        <a:ext cx="30067" cy="30067"/>
      </dsp:txXfrm>
    </dsp:sp>
    <dsp:sp modelId="{91D09E0C-13B4-4CDE-9B48-BD6C9B055CCF}">
      <dsp:nvSpPr>
        <dsp:cNvPr id="0" name=""/>
        <dsp:cNvSpPr/>
      </dsp:nvSpPr>
      <dsp:spPr>
        <a:xfrm>
          <a:off x="8210036" y="4325547"/>
          <a:ext cx="1503351" cy="7516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/>
            <a:t>0.1</a:t>
          </a:r>
          <a:endParaRPr lang="en-GB" sz="2000" kern="1200" dirty="0"/>
        </a:p>
      </dsp:txBody>
      <dsp:txXfrm>
        <a:off x="8232052" y="4347563"/>
        <a:ext cx="1459319" cy="707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DFC501F-8673-4A93-AF63-6E030E9D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B7ABA97-570B-4373-9AC9-315E43D5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602643-006F-48B8-8C55-E3793E9F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550812-31C8-464C-936E-8D13EC3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8560BC-EA03-4E86-A986-5F385F1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5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1D63E3-85DD-4A3E-8053-4BC5A34D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0C185B-7181-4FCD-B931-DB243590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CCEECD-5B73-494D-B011-3EE1FB05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E5B7EC-95A2-49B3-AD03-CE3329DE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6CD1E9-96B9-405C-B4B1-7ADF560E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30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2A08584-953F-46C8-BABA-364E16214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E6953F-E30D-4818-8057-0800DDF22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DB46AF-E449-475C-838C-E72BBF7C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8B4FE9-33EA-4C09-927F-52E265CF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DB2238-0B98-4F21-A464-21422D4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0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54D6B5-8854-4D27-B9D9-6AC843FC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2711A5-FFB9-44F0-B2EB-1198A060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26F451-A535-4341-B8B2-4A5EBED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744440-5933-4AC0-969E-82ED06B3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A2EC34B-D0B6-4DCF-9BFC-13019985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5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EAFC93D-4CEE-4A0B-A2F1-0F81120E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D04DF5-28EB-43F4-A783-BDBD1900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D1094A-C555-499E-A5B6-DEF00AFC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760AA9-435F-4351-B6AE-42611B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B4FF35-2D2B-4E4F-AC20-894CCCCA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6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091EC21-CADE-4A20-A151-F3F2275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BE35E5-0842-4C1E-A669-7FE37139B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23AAE2-C044-46A7-81B3-6F768B00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FDDA101-A920-473E-BB1D-48EBD29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983F26F-C055-4B41-A3F1-745D30B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7583C9-2236-4E18-8CE4-9420215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3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FC1A38-6CC0-4111-AF6D-2436801D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8038F77-6952-466D-B6F8-52FDBAFE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2CC306D-1455-48BD-B578-E369433A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3A82FB6-18D6-4B32-9288-6C6AFE79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0D7438C-22D0-4AAE-BFC2-5E0866A76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D42E6A5-43CD-461E-91A9-61940048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AEC34AB-4818-4487-8C91-24699701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6C2411F-930D-41E7-852E-4E9CFFF9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206A7B-1861-4BDD-B37D-6CE8E758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D3656FF-0315-474B-B340-9D31EACE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3E1C8C7-B50E-4037-B58B-A4E81651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321062-A6E0-46A5-B9DB-43C6155F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1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860413-6323-4F88-97DE-C0D403AE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E9DBD89-C611-4D50-84BF-EF71C0EF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18643C-8C03-4ABB-ACA4-D34C92B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5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280F6F8-3231-4FF3-9F3F-A0EFC825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88DF7B-D6C8-402D-A72E-943FDCB1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9012430-AC48-49E0-B2C0-2B59A399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F89B9F-C75B-458C-9AE7-0E4451A4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AA8794E-7009-44B9-BC24-1B2C438B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625ED3-36AA-464F-A86B-1BB1168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6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35598B0-1EFC-4F98-A68C-00BF0440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2F09AD-BD17-47B9-8AD8-DD9D9F03D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1568E0-589C-4316-919B-D1D71579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F2E3B5-A2CB-497E-BDA3-DDFBAB4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AA2ACE-7D63-48FF-9DB1-2E7C424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0D905D-2427-4070-9D9C-8ECB8B8F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6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139F818-2D86-4AD9-9FCA-09890ACE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F069AA-3108-4B6A-B265-D437733F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09EDB9-0190-44FA-8B56-99E628903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8BCF-B0BE-4FDC-A944-24799555C188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37D498-7BAA-4001-BCCB-7614DBBA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C0949-2F1B-46E9-9C26-C953F240F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59138-DA66-44E0-BFFD-5AC220677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8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A46DA71-BDDD-4495-8FA8-EE0EAB0D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tr-TR" b="1" dirty="0" err="1"/>
              <a:t>RaLaZaBa</a:t>
            </a:r>
            <a:r>
              <a:rPr lang="tr-TR" b="1" dirty="0"/>
              <a:t> </a:t>
            </a:r>
            <a:r>
              <a:rPr lang="tr-TR" b="1" dirty="0" err="1"/>
              <a:t>Electonics</a:t>
            </a:r>
            <a:r>
              <a:rPr lang="tr-TR" b="1" dirty="0"/>
              <a:t> Oral </a:t>
            </a:r>
            <a:r>
              <a:rPr lang="tr-TR" b="1" dirty="0" err="1"/>
              <a:t>Representation</a:t>
            </a:r>
            <a:endParaRPr lang="en-GB" b="1" dirty="0"/>
          </a:p>
        </p:txBody>
      </p:sp>
      <p:pic>
        <p:nvPicPr>
          <p:cNvPr id="4" name="Resim 3" descr="https://lh3.googleusercontent.com/6c7LBBtwnJUU6UXNun3oVICn2jjKHanz55z91vZaGQk7j2p4uenv4CKRZbc_8KpqZDPK-pRUnne6QcikVMbRzbNlYYgetH6CqiDHUlGLUDbIQM-Gtk8jzcL5IezmgkXfUSj6-lNF">
            <a:extLst>
              <a:ext uri="{FF2B5EF4-FFF2-40B4-BE49-F238E27FC236}">
                <a16:creationId xmlns:a16="http://schemas.microsoft.com/office/drawing/2014/main" id="{A9020A9F-5DE5-43A0-BAC8-588BA4B0CAA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" r="1286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C3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07BAF3-2AA5-46E2-8A22-6299A1F6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tr-TR" sz="2000" dirty="0"/>
              <a:t>Ali Aydın</a:t>
            </a:r>
          </a:p>
          <a:p>
            <a:r>
              <a:rPr lang="tr-TR" sz="2000" dirty="0"/>
              <a:t>Anıl Aydın</a:t>
            </a:r>
          </a:p>
          <a:p>
            <a:r>
              <a:rPr lang="tr-TR" sz="2000" dirty="0"/>
              <a:t>Enes Ayaz</a:t>
            </a:r>
          </a:p>
          <a:p>
            <a:r>
              <a:rPr lang="tr-TR" sz="2000" dirty="0"/>
              <a:t>Nail Tosun </a:t>
            </a:r>
          </a:p>
          <a:p>
            <a:r>
              <a:rPr lang="tr-TR" sz="2000" dirty="0"/>
              <a:t>Selman Dinç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25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How do we need a way to improve solution</a:t>
            </a:r>
            <a:r>
              <a:rPr lang="tr-TR" sz="4000" b="1" dirty="0"/>
              <a:t>s</a:t>
            </a:r>
            <a:r>
              <a:rPr lang="en-GB" sz="4000" b="1" dirty="0"/>
              <a:t>?</a:t>
            </a:r>
          </a:p>
        </p:txBody>
      </p:sp>
      <p:pic>
        <p:nvPicPr>
          <p:cNvPr id="15" name="İçerik Yer Tutucusu 14" descr="https://lh3.googleusercontent.com/yxwr8QwkRCdhIz20I7OdhG8DOuhqZNnYjfCbKWl1ZUxg60m3EElI4UEQ1Gitkxd7bYf9I6NjS84C2DBtil5rrfyKOFvuEEHgHnnQevd3vKPAPwkrBhqS-UZIPMTCEH1PE_PAeN0v">
            <a:extLst>
              <a:ext uri="{FF2B5EF4-FFF2-40B4-BE49-F238E27FC236}">
                <a16:creationId xmlns:a16="http://schemas.microsoft.com/office/drawing/2014/main" id="{62694C34-BE00-4336-A3E9-355B3DCA97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85" y="1438183"/>
            <a:ext cx="9239512" cy="4839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434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019" y="0"/>
            <a:ext cx="10515599" cy="1325563"/>
          </a:xfrm>
        </p:spPr>
        <p:txBody>
          <a:bodyPr/>
          <a:lstStyle/>
          <a:p>
            <a:r>
              <a:rPr lang="tr-TR" b="1" dirty="0"/>
              <a:t>How do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make</a:t>
            </a:r>
            <a:r>
              <a:rPr lang="tr-TR" b="1" dirty="0"/>
              <a:t> a </a:t>
            </a:r>
            <a:r>
              <a:rPr lang="tr-TR" b="1" dirty="0" err="1"/>
              <a:t>distribution</a:t>
            </a:r>
            <a:r>
              <a:rPr lang="tr-TR" b="1" dirty="0"/>
              <a:t> of </a:t>
            </a:r>
            <a:r>
              <a:rPr lang="tr-TR" b="1" dirty="0" err="1"/>
              <a:t>duties</a:t>
            </a:r>
            <a:r>
              <a:rPr lang="tr-TR" b="1" dirty="0"/>
              <a:t>?</a:t>
            </a:r>
            <a:endParaRPr lang="en-GB" b="1" dirty="0"/>
          </a:p>
        </p:txBody>
      </p:sp>
      <p:pic>
        <p:nvPicPr>
          <p:cNvPr id="4" name="İçerik Yer Tutucusu 3" descr="https://lh4.googleusercontent.com/Hsd0BH_h5lQjcd2Y9Tk_2zJ4oIOsaEOLnF4MU0SMzAgjmO-3MpJfBcqUCiD5Bh5g6wxnaYbOx3cjIUVDS5YIG8U1t91LGYpfJKIsX3Ps5F4oRyOMDadX0rYIW665n6brnzxqg5-R">
            <a:extLst>
              <a:ext uri="{FF2B5EF4-FFF2-40B4-BE49-F238E27FC236}">
                <a16:creationId xmlns:a16="http://schemas.microsoft.com/office/drawing/2014/main" id="{1F6915C5-CCDF-44C7-A943-7813B4D505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2" y="1690688"/>
            <a:ext cx="613143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3194F31-C056-4B08-8A63-B5B0D5AECFF4}"/>
              </a:ext>
            </a:extLst>
          </p:cNvPr>
          <p:cNvSpPr txBox="1"/>
          <p:nvPr/>
        </p:nvSpPr>
        <p:spPr>
          <a:xfrm>
            <a:off x="6691231" y="1690688"/>
            <a:ext cx="585369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 </a:t>
            </a:r>
            <a:r>
              <a:rPr lang="tr-TR" sz="3000" dirty="0" err="1"/>
              <a:t>We</a:t>
            </a:r>
            <a:r>
              <a:rPr lang="tr-TR" sz="3000" dirty="0"/>
              <a:t> </a:t>
            </a:r>
            <a:r>
              <a:rPr lang="tr-TR" sz="3000" dirty="0" err="1"/>
              <a:t>seperate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into</a:t>
            </a:r>
            <a:r>
              <a:rPr lang="tr-TR" sz="3000" dirty="0"/>
              <a:t> 7 </a:t>
            </a:r>
            <a:r>
              <a:rPr lang="tr-TR" sz="3000" dirty="0" err="1"/>
              <a:t>subsytems</a:t>
            </a:r>
            <a:r>
              <a:rPr lang="tr-TR" sz="3000" dirty="0"/>
              <a:t>.</a:t>
            </a:r>
          </a:p>
          <a:p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Decision and Control Unit 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Environment Sensing Unit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Motion of sensor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Motion Unit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Mapping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Sensing Unit for Self</a:t>
            </a:r>
            <a:r>
              <a:rPr lang="tr-TR" sz="2900" dirty="0"/>
              <a:t> </a:t>
            </a:r>
            <a:r>
              <a:rPr lang="en-US" sz="2900" dirty="0"/>
              <a:t>Localization</a:t>
            </a:r>
            <a:endParaRPr lang="tr-TR" sz="2900" dirty="0"/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en-US" sz="2900" dirty="0"/>
              <a:t>Power Unit</a:t>
            </a:r>
            <a:endParaRPr lang="tr-TR" sz="2900" dirty="0"/>
          </a:p>
          <a:p>
            <a:endParaRPr lang="tr-TR" sz="3000" dirty="0"/>
          </a:p>
          <a:p>
            <a:endParaRPr lang="tr-TR" dirty="0"/>
          </a:p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78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8" y="1825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Control </a:t>
            </a:r>
            <a:r>
              <a:rPr lang="tr-TR" b="1" dirty="0" err="1"/>
              <a:t>Unit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941E-4ADE-4ABE-A060-6BE35C5C2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unit</a:t>
            </a:r>
            <a:r>
              <a:rPr lang="tr-TR" sz="3000" dirty="0"/>
              <a:t> is </a:t>
            </a:r>
            <a:r>
              <a:rPr lang="tr-TR" sz="3000" dirty="0" err="1"/>
              <a:t>like</a:t>
            </a:r>
            <a:r>
              <a:rPr lang="tr-TR" sz="3000" dirty="0"/>
              <a:t> </a:t>
            </a:r>
            <a:r>
              <a:rPr lang="tr-TR" sz="3000" dirty="0" err="1"/>
              <a:t>brain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devices</a:t>
            </a:r>
            <a:r>
              <a:rPr lang="tr-TR" sz="3000" dirty="0"/>
              <a:t>. </a:t>
            </a:r>
          </a:p>
          <a:p>
            <a:endParaRPr lang="tr-TR" sz="3000" dirty="0"/>
          </a:p>
          <a:p>
            <a:r>
              <a:rPr lang="tr-TR" sz="3000" dirty="0" err="1"/>
              <a:t>It</a:t>
            </a:r>
            <a:r>
              <a:rPr lang="tr-TR" sz="3000" dirty="0"/>
              <a:t>  </a:t>
            </a:r>
            <a:r>
              <a:rPr lang="tr-TR" sz="3000" dirty="0" err="1"/>
              <a:t>governs</a:t>
            </a:r>
            <a:r>
              <a:rPr lang="tr-TR" sz="3000" dirty="0"/>
              <a:t> </a:t>
            </a:r>
            <a:r>
              <a:rPr lang="tr-TR" sz="3000" dirty="0" err="1"/>
              <a:t>all</a:t>
            </a:r>
            <a:r>
              <a:rPr lang="tr-TR" sz="3000" dirty="0"/>
              <a:t> of </a:t>
            </a:r>
            <a:r>
              <a:rPr lang="tr-TR" sz="3000" dirty="0" err="1"/>
              <a:t>other</a:t>
            </a:r>
            <a:r>
              <a:rPr lang="tr-TR" sz="3000" dirty="0"/>
              <a:t> </a:t>
            </a:r>
            <a:r>
              <a:rPr lang="tr-TR" sz="3000" dirty="0" err="1"/>
              <a:t>subsytems</a:t>
            </a:r>
            <a:r>
              <a:rPr lang="tr-TR" sz="3000" dirty="0"/>
              <a:t>.</a:t>
            </a:r>
          </a:p>
          <a:p>
            <a:pPr marL="0" indent="0">
              <a:buNone/>
            </a:pPr>
            <a:endParaRPr lang="tr-TR" sz="3000" dirty="0"/>
          </a:p>
          <a:p>
            <a:pPr marL="0" indent="0">
              <a:buNone/>
            </a:pP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unit</a:t>
            </a:r>
            <a:r>
              <a:rPr lang="tr-TR" sz="3000" dirty="0"/>
              <a:t> is </a:t>
            </a:r>
            <a:r>
              <a:rPr lang="tr-TR" sz="3000" dirty="0" err="1"/>
              <a:t>divided</a:t>
            </a:r>
            <a:r>
              <a:rPr lang="tr-TR" sz="3000" dirty="0"/>
              <a:t> in </a:t>
            </a:r>
            <a:r>
              <a:rPr lang="tr-TR" sz="3000" dirty="0" err="1"/>
              <a:t>two</a:t>
            </a:r>
            <a:r>
              <a:rPr lang="tr-TR" sz="3000" dirty="0"/>
              <a:t> </a:t>
            </a:r>
            <a:r>
              <a:rPr lang="tr-TR" sz="3000" dirty="0" err="1"/>
              <a:t>basic</a:t>
            </a:r>
            <a:r>
              <a:rPr lang="tr-TR" sz="3000" dirty="0"/>
              <a:t> </a:t>
            </a:r>
            <a:r>
              <a:rPr lang="tr-TR" sz="3000" dirty="0" err="1"/>
              <a:t>operation</a:t>
            </a:r>
            <a:r>
              <a:rPr lang="tr-TR" sz="3000" dirty="0"/>
              <a:t>.</a:t>
            </a:r>
          </a:p>
          <a:p>
            <a:pPr marL="0" indent="0">
              <a:buNone/>
            </a:pPr>
            <a:r>
              <a:rPr lang="tr-TR" sz="3000" dirty="0"/>
              <a:t>                 1) Control </a:t>
            </a:r>
            <a:r>
              <a:rPr lang="tr-TR" sz="3000" dirty="0" err="1"/>
              <a:t>systems</a:t>
            </a:r>
            <a:endParaRPr lang="tr-TR" sz="3000" dirty="0"/>
          </a:p>
          <a:p>
            <a:pPr marL="0" indent="0">
              <a:buNone/>
            </a:pPr>
            <a:r>
              <a:rPr lang="tr-TR" sz="3000" dirty="0"/>
              <a:t>	       2) </a:t>
            </a:r>
            <a:r>
              <a:rPr lang="tr-TR" sz="3000" dirty="0" err="1"/>
              <a:t>Decision</a:t>
            </a:r>
            <a:r>
              <a:rPr lang="tr-TR" sz="3000" dirty="0"/>
              <a:t> </a:t>
            </a:r>
            <a:r>
              <a:rPr lang="tr-TR" sz="3000" dirty="0" err="1"/>
              <a:t>systems</a:t>
            </a:r>
            <a:endParaRPr lang="tr-TR" sz="3000" dirty="0"/>
          </a:p>
          <a:p>
            <a:endParaRPr lang="tr-TR" sz="3000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Picture 2" descr="brain ile ilgili gÃ¶rsel sonucu">
            <a:extLst>
              <a:ext uri="{FF2B5EF4-FFF2-40B4-BE49-F238E27FC236}">
                <a16:creationId xmlns:a16="http://schemas.microsoft.com/office/drawing/2014/main" id="{82C6D648-AA18-4231-86B5-8DB778B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064" y="1690688"/>
            <a:ext cx="2802556" cy="221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53" y="55538"/>
            <a:ext cx="10515600" cy="1325563"/>
          </a:xfrm>
        </p:spPr>
        <p:txBody>
          <a:bodyPr/>
          <a:lstStyle/>
          <a:p>
            <a:r>
              <a:rPr lang="tr-TR" b="1" dirty="0"/>
              <a:t>Operations</a:t>
            </a:r>
            <a:endParaRPr lang="en-GB" b="1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103F334-D45A-46DC-AE13-1E0948E01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28" y="1652919"/>
            <a:ext cx="5915025" cy="32480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CA6165-ABE3-4E0F-BC14-1C654D1A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87" y="2182341"/>
            <a:ext cx="5113770" cy="2718603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29A123DB-8A65-44BC-AECE-9744E0B4292E}"/>
              </a:ext>
            </a:extLst>
          </p:cNvPr>
          <p:cNvCxnSpPr/>
          <p:nvPr/>
        </p:nvCxnSpPr>
        <p:spPr>
          <a:xfrm>
            <a:off x="7903597" y="3784821"/>
            <a:ext cx="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91597BC-DB4F-44FE-9200-75A913C69B75}"/>
              </a:ext>
            </a:extLst>
          </p:cNvPr>
          <p:cNvCxnSpPr/>
          <p:nvPr/>
        </p:nvCxnSpPr>
        <p:spPr>
          <a:xfrm flipH="1">
            <a:off x="1868557" y="6090699"/>
            <a:ext cx="6035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B9C46552-2F2B-4826-9A21-DDD0336BAB42}"/>
              </a:ext>
            </a:extLst>
          </p:cNvPr>
          <p:cNvCxnSpPr/>
          <p:nvPr/>
        </p:nvCxnSpPr>
        <p:spPr>
          <a:xfrm flipV="1">
            <a:off x="1868557" y="3784821"/>
            <a:ext cx="0" cy="230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A86F2D8-6B4F-4011-A40F-3A8E9E2CF6AE}"/>
              </a:ext>
            </a:extLst>
          </p:cNvPr>
          <p:cNvSpPr txBox="1"/>
          <p:nvPr/>
        </p:nvSpPr>
        <p:spPr>
          <a:xfrm>
            <a:off x="4288404" y="6090699"/>
            <a:ext cx="32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Trigger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00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6" y="18255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Algorithms</a:t>
            </a:r>
            <a:r>
              <a:rPr lang="tr-TR" sz="4000" b="1" dirty="0"/>
              <a:t> in </a:t>
            </a:r>
            <a:r>
              <a:rPr lang="tr-TR" sz="4000" b="1" dirty="0" err="1"/>
              <a:t>Decision</a:t>
            </a:r>
            <a:r>
              <a:rPr lang="tr-TR" sz="4000" b="1" dirty="0"/>
              <a:t> </a:t>
            </a:r>
            <a:r>
              <a:rPr lang="tr-TR" sz="4000" b="1" dirty="0" err="1"/>
              <a:t>and</a:t>
            </a:r>
            <a:r>
              <a:rPr lang="tr-TR" sz="4000" b="1" dirty="0"/>
              <a:t> Control </a:t>
            </a:r>
            <a:r>
              <a:rPr lang="tr-TR" sz="4000" b="1" dirty="0" err="1"/>
              <a:t>Unit</a:t>
            </a:r>
            <a:endParaRPr lang="en-GB" sz="4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D4941E-4ADE-4ABE-A060-6BE35C5C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 err="1"/>
              <a:t>Shape</a:t>
            </a:r>
            <a:r>
              <a:rPr lang="tr-TR" dirty="0"/>
              <a:t> </a:t>
            </a:r>
            <a:r>
              <a:rPr lang="tr-TR" dirty="0" err="1"/>
              <a:t>Finder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Road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C57D08-9230-428E-976C-AEB7B25A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0" y="0"/>
            <a:ext cx="10515600" cy="1325563"/>
          </a:xfrm>
        </p:spPr>
        <p:txBody>
          <a:bodyPr/>
          <a:lstStyle/>
          <a:p>
            <a:r>
              <a:rPr lang="tr-TR" b="1" dirty="0" err="1"/>
              <a:t>Mapping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en-GB" b="1" dirty="0"/>
          </a:p>
        </p:txBody>
      </p:sp>
      <p:pic>
        <p:nvPicPr>
          <p:cNvPr id="4" name="İçerik Yer Tutucusu 3" descr="https://lh5.googleusercontent.com/toVcK5Qm2D2iTGzdBecNB_gIRm7ohEG4dYqg1v8JPFz_RMs4mrsg5_IWjYgpmH4VCe8TqJTxaIp26HVyAWg8tQDao4luswglySbiwfR66vs9PnPkwUqzh92mbI1jlU8K3qfV7yac">
            <a:extLst>
              <a:ext uri="{FF2B5EF4-FFF2-40B4-BE49-F238E27FC236}">
                <a16:creationId xmlns:a16="http://schemas.microsoft.com/office/drawing/2014/main" id="{32F8092D-3F9C-47A5-B365-648BDF65B3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5" y="1148080"/>
            <a:ext cx="6166786" cy="43571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3AB2BFF0-9565-414B-AF14-460F3E82CB80}"/>
              </a:ext>
            </a:extLst>
          </p:cNvPr>
          <p:cNvSpPr txBox="1"/>
          <p:nvPr/>
        </p:nvSpPr>
        <p:spPr>
          <a:xfrm>
            <a:off x="7894320" y="1148080"/>
            <a:ext cx="3238901" cy="552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/>
              <a:t>As </a:t>
            </a:r>
            <a:r>
              <a:rPr lang="tr-TR" sz="3000" dirty="0" err="1"/>
              <a:t>seen</a:t>
            </a:r>
            <a:r>
              <a:rPr lang="tr-TR" sz="3000" dirty="0"/>
              <a:t> , </a:t>
            </a:r>
            <a:r>
              <a:rPr lang="tr-TR" sz="3000" dirty="0" err="1"/>
              <a:t>there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some</a:t>
            </a:r>
            <a:r>
              <a:rPr lang="tr-TR" sz="3000" dirty="0"/>
              <a:t> </a:t>
            </a:r>
            <a:r>
              <a:rPr lang="tr-TR" sz="3000" dirty="0" err="1"/>
              <a:t>points</a:t>
            </a:r>
            <a:r>
              <a:rPr lang="tr-TR" sz="3000" dirty="0"/>
              <a:t> </a:t>
            </a:r>
            <a:r>
              <a:rPr lang="tr-TR" sz="3000" dirty="0" err="1"/>
              <a:t>that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makes</a:t>
            </a:r>
            <a:r>
              <a:rPr lang="tr-TR" sz="3000" dirty="0"/>
              <a:t>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measurement</a:t>
            </a:r>
            <a:r>
              <a:rPr lang="tr-TR" sz="3000" dirty="0"/>
              <a:t>.</a:t>
            </a:r>
          </a:p>
          <a:p>
            <a:endParaRPr lang="tr-TR" sz="3000" dirty="0"/>
          </a:p>
          <a:p>
            <a:endParaRPr lang="tr-TR" sz="3000" dirty="0"/>
          </a:p>
          <a:p>
            <a:pPr marL="514350" indent="-514350">
              <a:buFont typeface="+mj-lt"/>
              <a:buAutoNum type="arabicPeriod"/>
            </a:pPr>
            <a:r>
              <a:rPr lang="tr-TR" sz="3000" dirty="0" err="1"/>
              <a:t>Direction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 </a:t>
            </a:r>
            <a:r>
              <a:rPr lang="tr-TR" sz="3000" dirty="0" err="1"/>
              <a:t>changes</a:t>
            </a:r>
            <a:r>
              <a:rPr lang="tr-TR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tr-TR" sz="3000" dirty="0"/>
          </a:p>
          <a:p>
            <a:pPr marL="514350" indent="-514350">
              <a:buFont typeface="+mj-lt"/>
              <a:buAutoNum type="arabicPeriod"/>
            </a:pPr>
            <a:r>
              <a:rPr lang="tr-TR" sz="3000" dirty="0" err="1"/>
              <a:t>Position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</a:t>
            </a:r>
            <a:r>
              <a:rPr lang="tr-TR" sz="3000" dirty="0"/>
              <a:t> </a:t>
            </a:r>
            <a:r>
              <a:rPr lang="tr-TR" sz="3000" dirty="0" err="1"/>
              <a:t>changes</a:t>
            </a:r>
            <a:r>
              <a:rPr lang="tr-TR" sz="3000" dirty="0"/>
              <a:t>.</a:t>
            </a: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772FA6-FBA9-411F-ABF9-9D104E330DBD}"/>
              </a:ext>
            </a:extLst>
          </p:cNvPr>
          <p:cNvSpPr txBox="1"/>
          <p:nvPr/>
        </p:nvSpPr>
        <p:spPr>
          <a:xfrm>
            <a:off x="292014" y="5505266"/>
            <a:ext cx="6166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Two</a:t>
            </a:r>
            <a:r>
              <a:rPr lang="tr-TR" sz="2400" dirty="0"/>
              <a:t> data </a:t>
            </a:r>
            <a:r>
              <a:rPr lang="tr-TR" sz="2400" dirty="0" err="1"/>
              <a:t>group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received</a:t>
            </a:r>
            <a:r>
              <a:rPr lang="tr-TR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The</a:t>
            </a:r>
            <a:r>
              <a:rPr lang="tr-TR" sz="2400" dirty="0"/>
              <a:t> data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merged</a:t>
            </a:r>
            <a:r>
              <a:rPr lang="tr-TR" sz="2400" dirty="0"/>
              <a:t> 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algorithm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create</a:t>
            </a:r>
            <a:r>
              <a:rPr lang="tr-TR" sz="2400" dirty="0"/>
              <a:t> </a:t>
            </a:r>
            <a:r>
              <a:rPr lang="tr-TR" sz="2400" dirty="0" err="1"/>
              <a:t>map</a:t>
            </a:r>
            <a:r>
              <a:rPr lang="tr-TR" sz="2400" dirty="0"/>
              <a:t>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7641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1917AA-D14F-4727-BD28-A3C4C3E2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78" y="0"/>
            <a:ext cx="10515600" cy="1325563"/>
          </a:xfrm>
        </p:spPr>
        <p:txBody>
          <a:bodyPr/>
          <a:lstStyle/>
          <a:p>
            <a:r>
              <a:rPr lang="tr-TR" b="1" dirty="0"/>
              <a:t>Solution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317DF7-1BD5-44AE-AAC5-D64045665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000" dirty="0"/>
              <a:t> </a:t>
            </a:r>
          </a:p>
        </p:txBody>
      </p:sp>
      <p:pic>
        <p:nvPicPr>
          <p:cNvPr id="4" name="Resim 3" descr="https://lh5.googleusercontent.com/wIcJV4yaaa4GIOHoE-4bLqQ8XYBn6KgmaPm6LM7gc3yGcnsKAkwzzy8cfpPpnGDb-5-UkfGvSuF0Qx0A1KEoZtRQXR4MjzieBti0J3IEjD5cN3axm-VUNJgOcsskNyjGSQkAQ277">
            <a:extLst>
              <a:ext uri="{FF2B5EF4-FFF2-40B4-BE49-F238E27FC236}">
                <a16:creationId xmlns:a16="http://schemas.microsoft.com/office/drawing/2014/main" id="{4A0DAADF-4667-4813-8A05-88BCB0A514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1" y="2033766"/>
            <a:ext cx="4780280" cy="2976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E772731-4D79-49ED-81CF-D6809EA50BD5}"/>
              </a:ext>
            </a:extLst>
          </p:cNvPr>
          <p:cNvSpPr txBox="1"/>
          <p:nvPr/>
        </p:nvSpPr>
        <p:spPr>
          <a:xfrm>
            <a:off x="558800" y="5325973"/>
            <a:ext cx="5760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Direction</a:t>
            </a:r>
            <a:r>
              <a:rPr lang="tr-TR" sz="3000" dirty="0"/>
              <a:t> of </a:t>
            </a:r>
            <a:r>
              <a:rPr lang="tr-TR" sz="3000" dirty="0" err="1"/>
              <a:t>the</a:t>
            </a:r>
            <a:r>
              <a:rPr lang="tr-TR" sz="3000" dirty="0"/>
              <a:t> </a:t>
            </a:r>
            <a:r>
              <a:rPr lang="tr-TR" sz="3000" dirty="0" err="1"/>
              <a:t>devices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converted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stationary</a:t>
            </a:r>
            <a:r>
              <a:rPr lang="tr-TR" sz="3000" dirty="0"/>
              <a:t> </a:t>
            </a:r>
            <a:r>
              <a:rPr lang="tr-TR" sz="3000" dirty="0" err="1"/>
              <a:t>cooradinates</a:t>
            </a:r>
            <a:r>
              <a:rPr lang="tr-TR" sz="3000" dirty="0"/>
              <a:t>. </a:t>
            </a:r>
            <a:endParaRPr lang="en-GB" sz="3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9AA0087-B7FF-40A4-A056-3D7D1F25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81" y="1506854"/>
            <a:ext cx="5430419" cy="366045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8814219-D5CD-4F78-B322-4B5829D5D2F6}"/>
              </a:ext>
            </a:extLst>
          </p:cNvPr>
          <p:cNvSpPr txBox="1"/>
          <p:nvPr/>
        </p:nvSpPr>
        <p:spPr>
          <a:xfrm>
            <a:off x="6319520" y="5257196"/>
            <a:ext cx="553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Vector</a:t>
            </a:r>
            <a:r>
              <a:rPr lang="tr-TR" sz="3000" dirty="0"/>
              <a:t> </a:t>
            </a:r>
            <a:r>
              <a:rPr lang="tr-TR" sz="3000" dirty="0" err="1"/>
              <a:t>addition</a:t>
            </a:r>
            <a:r>
              <a:rPr lang="tr-TR" sz="3000" dirty="0"/>
              <a:t> is </a:t>
            </a:r>
            <a:r>
              <a:rPr lang="tr-TR" sz="3000" dirty="0" err="1"/>
              <a:t>made</a:t>
            </a:r>
            <a:r>
              <a:rPr lang="tr-TR" sz="3000" dirty="0"/>
              <a:t>.</a:t>
            </a:r>
          </a:p>
          <a:p>
            <a:r>
              <a:rPr lang="tr-TR" sz="3000" dirty="0"/>
              <a:t>Self </a:t>
            </a:r>
            <a:r>
              <a:rPr lang="tr-TR" sz="3000" dirty="0" err="1"/>
              <a:t>position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measurement</a:t>
            </a:r>
            <a:r>
              <a:rPr lang="tr-TR" sz="3000" dirty="0"/>
              <a:t> </a:t>
            </a:r>
            <a:r>
              <a:rPr lang="tr-TR" sz="3000" dirty="0" err="1"/>
              <a:t>are</a:t>
            </a:r>
            <a:r>
              <a:rPr lang="tr-TR" sz="3000" dirty="0"/>
              <a:t> </a:t>
            </a:r>
            <a:r>
              <a:rPr lang="tr-TR" sz="3000" dirty="0" err="1"/>
              <a:t>merged</a:t>
            </a:r>
            <a:r>
              <a:rPr lang="tr-TR" sz="3000" dirty="0"/>
              <a:t>.</a:t>
            </a:r>
            <a:endParaRPr lang="en-GB" sz="30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CB2A222-567B-4762-9B14-A16762663ECC}"/>
              </a:ext>
            </a:extLst>
          </p:cNvPr>
          <p:cNvSpPr txBox="1"/>
          <p:nvPr/>
        </p:nvSpPr>
        <p:spPr>
          <a:xfrm>
            <a:off x="1346200" y="1228774"/>
            <a:ext cx="382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/>
              <a:t>Rotation</a:t>
            </a:r>
            <a:r>
              <a:rPr lang="tr-TR" sz="3600" b="1" dirty="0"/>
              <a:t> </a:t>
            </a:r>
            <a:r>
              <a:rPr lang="tr-TR" sz="3600" b="1" dirty="0" err="1"/>
              <a:t>Matrix</a:t>
            </a:r>
            <a:endParaRPr lang="tr-TR" sz="36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5870208-0BEF-4124-ABE5-9270BE17FFBB}"/>
              </a:ext>
            </a:extLst>
          </p:cNvPr>
          <p:cNvSpPr txBox="1"/>
          <p:nvPr/>
        </p:nvSpPr>
        <p:spPr>
          <a:xfrm>
            <a:off x="6589585" y="1291372"/>
            <a:ext cx="355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 err="1"/>
              <a:t>Vector</a:t>
            </a:r>
            <a:r>
              <a:rPr lang="tr-TR" sz="3600" b="1" dirty="0"/>
              <a:t> </a:t>
            </a:r>
            <a:r>
              <a:rPr lang="tr-TR" sz="3600" b="1" dirty="0" err="1"/>
              <a:t>Addition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4292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39CBBC-D205-4236-98B4-208366E3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041" y="0"/>
            <a:ext cx="10515600" cy="1325563"/>
          </a:xfrm>
        </p:spPr>
        <p:txBody>
          <a:bodyPr/>
          <a:lstStyle/>
          <a:p>
            <a:r>
              <a:rPr lang="tr-TR" b="1" dirty="0"/>
              <a:t>Road </a:t>
            </a:r>
            <a:r>
              <a:rPr lang="tr-TR" b="1" dirty="0" err="1"/>
              <a:t>Map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endParaRPr lang="en-GB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9833ED-73A8-4105-8412-7585CDF0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uncompleted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and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 	</a:t>
            </a:r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roadmap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 A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created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	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actuator</a:t>
            </a:r>
            <a:r>
              <a:rPr lang="tr-TR" dirty="0"/>
              <a:t>.</a:t>
            </a:r>
            <a:endParaRPr lang="en-GB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SLAM</a:t>
            </a:r>
          </a:p>
          <a:p>
            <a:pPr lvl="1"/>
            <a:r>
              <a:rPr lang="en-US" dirty="0"/>
              <a:t>A map is required for localization</a:t>
            </a:r>
            <a:endParaRPr lang="tr-TR" dirty="0"/>
          </a:p>
          <a:p>
            <a:pPr lvl="1"/>
            <a:r>
              <a:rPr lang="en-US" dirty="0"/>
              <a:t>A localization is required for ma</a:t>
            </a:r>
            <a:r>
              <a:rPr lang="tr-TR" dirty="0"/>
              <a:t>p</a:t>
            </a:r>
          </a:p>
          <a:p>
            <a:pPr lvl="1"/>
            <a:endParaRPr lang="tr-TR" dirty="0"/>
          </a:p>
          <a:p>
            <a:pPr marL="457200" lvl="1" indent="0">
              <a:buNone/>
            </a:pP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chicken-egg</a:t>
            </a:r>
            <a:r>
              <a:rPr lang="tr-TR" dirty="0"/>
              <a:t> problem.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err="1"/>
              <a:t>Actually</a:t>
            </a:r>
            <a:r>
              <a:rPr lang="tr-TR" dirty="0"/>
              <a:t>, it is a </a:t>
            </a:r>
            <a:r>
              <a:rPr lang="tr-TR" dirty="0" err="1"/>
              <a:t>probabilistic</a:t>
            </a:r>
            <a:r>
              <a:rPr lang="tr-TR" dirty="0"/>
              <a:t> model. 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</p:txBody>
      </p:sp>
      <p:pic>
        <p:nvPicPr>
          <p:cNvPr id="5" name="Picture 2" descr="chicken egg problem ile ilgili gÃ¶rsel sonucu">
            <a:extLst>
              <a:ext uri="{FF2B5EF4-FFF2-40B4-BE49-F238E27FC236}">
                <a16:creationId xmlns:a16="http://schemas.microsoft.com/office/drawing/2014/main" id="{C30E61D0-6F23-4DC3-B462-18ABEF2A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51" y="2162651"/>
            <a:ext cx="5676349" cy="30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2F7B11C-3175-4883-BD59-99E0A86E0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>
          <a:xfrm>
            <a:off x="0" y="72137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9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0E2218-0D98-4C5E-A735-10AAEB09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036" y="0"/>
            <a:ext cx="9144000" cy="95113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</a:t>
            </a:r>
            <a:r>
              <a:rPr lang="tr-TR" sz="4400" b="1" dirty="0" err="1"/>
              <a:t>nvironment</a:t>
            </a:r>
            <a:r>
              <a:rPr lang="en-US" sz="4400" b="1" dirty="0"/>
              <a:t> S</a:t>
            </a:r>
            <a:r>
              <a:rPr lang="tr-TR" sz="4400" b="1" dirty="0" err="1"/>
              <a:t>ensing</a:t>
            </a:r>
            <a:r>
              <a:rPr lang="en-US" sz="4400" b="1" dirty="0"/>
              <a:t> U</a:t>
            </a:r>
            <a:r>
              <a:rPr lang="tr-TR" sz="4400" b="1" dirty="0" err="1"/>
              <a:t>nit</a:t>
            </a:r>
            <a:endParaRPr lang="en-US" sz="4400" b="1" dirty="0"/>
          </a:p>
        </p:txBody>
      </p:sp>
      <p:pic>
        <p:nvPicPr>
          <p:cNvPr id="4" name="Resim 3" descr="https://lh3.googleusercontent.com/A--wrTm4KqH3Otqzyn8GGjp8b-lfZbrHJNw81q0LUHPBafOZisOQ9UZKtRQ18JTMeztyt271vWrgMVv67Q9L4M8eFMG1Xm5UOHIxo2Q3zrViJHhp5oegkqPyla7SV83SrN4gj2hx">
            <a:extLst>
              <a:ext uri="{FF2B5EF4-FFF2-40B4-BE49-F238E27FC236}">
                <a16:creationId xmlns:a16="http://schemas.microsoft.com/office/drawing/2014/main" id="{A060ABA2-46A2-414C-A175-A54A4CD36F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2" y="1962968"/>
            <a:ext cx="4793614" cy="34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 descr="https://lh6.googleusercontent.com/fwiSb_WmGIqfYpgo6P1stRMHt0IPzrkIBDTR2W3SI7z_SZ6ix8g_9ZKk5FRsxvyOe_KqRcFGO6fxEmo24m7MuQhZyFpEQrZD3hSeUHSPmczQqCKfACqaMM0cIOnjmJrokNKqQuSW">
            <a:extLst>
              <a:ext uri="{FF2B5EF4-FFF2-40B4-BE49-F238E27FC236}">
                <a16:creationId xmlns:a16="http://schemas.microsoft.com/office/drawing/2014/main" id="{5E7956C7-608C-48BF-859B-FA3B8183378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755" y="1962968"/>
            <a:ext cx="5025433" cy="342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10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7E0BE38-6C4F-468E-A709-758F9A4D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17" y="0"/>
            <a:ext cx="10515600" cy="1325563"/>
          </a:xfrm>
        </p:spPr>
        <p:txBody>
          <a:bodyPr/>
          <a:lstStyle/>
          <a:p>
            <a:r>
              <a:rPr lang="tr-TR" b="1" dirty="0"/>
              <a:t>Team</a:t>
            </a:r>
            <a:endParaRPr lang="en-GB" b="1" dirty="0"/>
          </a:p>
        </p:txBody>
      </p:sp>
      <p:pic>
        <p:nvPicPr>
          <p:cNvPr id="12" name="Resim 11" descr="duvar, kişi, adam, iç mekan içeren bir resim&#10;&#10;Açıklama otomatik olarak oluşturuldu">
            <a:extLst>
              <a:ext uri="{FF2B5EF4-FFF2-40B4-BE49-F238E27FC236}">
                <a16:creationId xmlns:a16="http://schemas.microsoft.com/office/drawing/2014/main" id="{5F092B3C-89AF-448E-AD63-59FE18DED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11" y="2045113"/>
            <a:ext cx="2260311" cy="2784063"/>
          </a:xfrm>
          <a:prstGeom prst="rect">
            <a:avLst/>
          </a:prstGeom>
        </p:spPr>
      </p:pic>
      <p:pic>
        <p:nvPicPr>
          <p:cNvPr id="14" name="Resim 13" descr="kişi, adam, duvar, iç mekan içeren bir resim&#10;&#10;Açıklama otomatik olarak oluşturuldu">
            <a:extLst>
              <a:ext uri="{FF2B5EF4-FFF2-40B4-BE49-F238E27FC236}">
                <a16:creationId xmlns:a16="http://schemas.microsoft.com/office/drawing/2014/main" id="{D447C0B8-040C-46FE-BBBD-874E41523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22" y="2045113"/>
            <a:ext cx="2357754" cy="2784064"/>
          </a:xfrm>
          <a:prstGeom prst="rect">
            <a:avLst/>
          </a:prstGeom>
        </p:spPr>
      </p:pic>
      <p:pic>
        <p:nvPicPr>
          <p:cNvPr id="16" name="Resim 15" descr="duvar, kişi, iç mekan, siyah içeren bir resim&#10;&#10;Açıklama otomatik olarak oluşturuldu">
            <a:extLst>
              <a:ext uri="{FF2B5EF4-FFF2-40B4-BE49-F238E27FC236}">
                <a16:creationId xmlns:a16="http://schemas.microsoft.com/office/drawing/2014/main" id="{596D2A50-DFA1-4BCF-9672-54A3D11B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576" y="2036968"/>
            <a:ext cx="2623979" cy="2784064"/>
          </a:xfrm>
          <a:prstGeom prst="rect">
            <a:avLst/>
          </a:prstGeom>
        </p:spPr>
      </p:pic>
      <p:pic>
        <p:nvPicPr>
          <p:cNvPr id="18" name="Resim 17" descr="kişi, adam, duvar, tutma içeren bir resim&#10;&#10;Açıklama otomatik olarak oluşturuldu">
            <a:extLst>
              <a:ext uri="{FF2B5EF4-FFF2-40B4-BE49-F238E27FC236}">
                <a16:creationId xmlns:a16="http://schemas.microsoft.com/office/drawing/2014/main" id="{E5999D9B-6A34-4569-A22B-50777961A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80" y="2036969"/>
            <a:ext cx="2291631" cy="2784063"/>
          </a:xfrm>
          <a:prstGeom prst="rect">
            <a:avLst/>
          </a:prstGeom>
        </p:spPr>
      </p:pic>
      <p:pic>
        <p:nvPicPr>
          <p:cNvPr id="22" name="Resim 21" descr="kişi, duvar, iç mekan, kadın içeren bir resim&#10;&#10;Açıklama otomatik olarak oluşturuldu">
            <a:extLst>
              <a:ext uri="{FF2B5EF4-FFF2-40B4-BE49-F238E27FC236}">
                <a16:creationId xmlns:a16="http://schemas.microsoft.com/office/drawing/2014/main" id="{C5F06036-5163-45AB-857D-8F08060D7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56" y="2036968"/>
            <a:ext cx="2080196" cy="2792208"/>
          </a:xfrm>
          <a:prstGeom prst="rect">
            <a:avLst/>
          </a:prstGeom>
        </p:spPr>
      </p:pic>
      <p:sp>
        <p:nvSpPr>
          <p:cNvPr id="24" name="Metin kutusu 23">
            <a:extLst>
              <a:ext uri="{FF2B5EF4-FFF2-40B4-BE49-F238E27FC236}">
                <a16:creationId xmlns:a16="http://schemas.microsoft.com/office/drawing/2014/main" id="{A8DF38F5-7B4A-4FCA-B7A7-4F6CA2F9AFA8}"/>
              </a:ext>
            </a:extLst>
          </p:cNvPr>
          <p:cNvSpPr txBox="1"/>
          <p:nvPr/>
        </p:nvSpPr>
        <p:spPr>
          <a:xfrm>
            <a:off x="660700" y="4944004"/>
            <a:ext cx="16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Ali Aydın</a:t>
            </a:r>
            <a:endParaRPr lang="en-GB" sz="2800" dirty="0"/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20B2F251-B53E-4195-BA96-7ECF86C10BD3}"/>
              </a:ext>
            </a:extLst>
          </p:cNvPr>
          <p:cNvSpPr txBox="1"/>
          <p:nvPr/>
        </p:nvSpPr>
        <p:spPr>
          <a:xfrm>
            <a:off x="2936671" y="4944004"/>
            <a:ext cx="165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Anıl Aydın</a:t>
            </a:r>
            <a:endParaRPr lang="en-GB" sz="2800" dirty="0"/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1B5EBB90-DF8D-462B-A3C4-3CBDD9D4AD51}"/>
              </a:ext>
            </a:extLst>
          </p:cNvPr>
          <p:cNvSpPr txBox="1"/>
          <p:nvPr/>
        </p:nvSpPr>
        <p:spPr>
          <a:xfrm>
            <a:off x="5212642" y="4949069"/>
            <a:ext cx="177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Nail Tosun</a:t>
            </a:r>
            <a:endParaRPr lang="en-GB" sz="2800" dirty="0"/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6787C0E2-5315-4E10-AF70-2D2758FE5547}"/>
              </a:ext>
            </a:extLst>
          </p:cNvPr>
          <p:cNvSpPr txBox="1"/>
          <p:nvPr/>
        </p:nvSpPr>
        <p:spPr>
          <a:xfrm>
            <a:off x="7565316" y="4990604"/>
            <a:ext cx="1996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Selman Dinç</a:t>
            </a:r>
            <a:endParaRPr lang="en-GB" sz="2800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060754E4-1F35-40A6-943F-FF9F8F5AD3A8}"/>
              </a:ext>
            </a:extLst>
          </p:cNvPr>
          <p:cNvSpPr txBox="1"/>
          <p:nvPr/>
        </p:nvSpPr>
        <p:spPr>
          <a:xfrm>
            <a:off x="10066402" y="4990604"/>
            <a:ext cx="169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/>
              <a:t>Enes Ayaz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3934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8555AD1-5533-416C-9307-35DC660F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962" y="0"/>
            <a:ext cx="6415826" cy="1051552"/>
          </a:xfrm>
        </p:spPr>
        <p:txBody>
          <a:bodyPr/>
          <a:lstStyle/>
          <a:p>
            <a:r>
              <a:rPr lang="en-US" b="1" dirty="0"/>
              <a:t>Motion Of Sensing Unit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EB6313-1C52-4D7E-876D-321B51961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2" y="1862258"/>
            <a:ext cx="4948188" cy="359595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A79C71F-63F8-47D3-90DC-FA739A72C1CD}"/>
              </a:ext>
            </a:extLst>
          </p:cNvPr>
          <p:cNvSpPr txBox="1"/>
          <p:nvPr/>
        </p:nvSpPr>
        <p:spPr>
          <a:xfrm>
            <a:off x="7031865" y="1996225"/>
            <a:ext cx="395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Rotate 90 degree clockwise or counter-clock wise</a:t>
            </a:r>
          </a:p>
        </p:txBody>
      </p:sp>
    </p:spTree>
    <p:extLst>
      <p:ext uri="{BB962C8B-B14F-4D97-AF65-F5344CB8AC3E}">
        <p14:creationId xmlns:p14="http://schemas.microsoft.com/office/powerpoint/2010/main" val="1674520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ED941E-6D47-42F5-8868-351027E6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14" y="84167"/>
            <a:ext cx="3503054" cy="858368"/>
          </a:xfrm>
        </p:spPr>
        <p:txBody>
          <a:bodyPr/>
          <a:lstStyle/>
          <a:p>
            <a:r>
              <a:rPr lang="en-US" b="1" dirty="0"/>
              <a:t>Motion Unit</a:t>
            </a:r>
          </a:p>
        </p:txBody>
      </p:sp>
      <p:pic>
        <p:nvPicPr>
          <p:cNvPr id="6" name="İçerik Yer Tutucusu 3" descr="https://lh6.googleusercontent.com/ia1l8omrmDYDy_dVjYkFkA9Llhn__vlvrjmcYryS3HlSeFbvGCRlgg1d5JFnGd_SY3BKg98LH6GYnS9KAfGPUP5JB1wWL9qiq3Vn2cWy5dqJELKwbl7Qihoe79D8BgyUldz6t5-Y">
            <a:extLst>
              <a:ext uri="{FF2B5EF4-FFF2-40B4-BE49-F238E27FC236}">
                <a16:creationId xmlns:a16="http://schemas.microsoft.com/office/drawing/2014/main" id="{ED81A24B-A515-4920-B75D-5CE6576840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14" y="1791687"/>
            <a:ext cx="4815986" cy="38024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958ABFE-34EC-4D2E-8150-8C2FA9C7D597}"/>
              </a:ext>
            </a:extLst>
          </p:cNvPr>
          <p:cNvSpPr txBox="1"/>
          <p:nvPr/>
        </p:nvSpPr>
        <p:spPr>
          <a:xfrm>
            <a:off x="6929008" y="2598003"/>
            <a:ext cx="42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Differential drive technique with freewheel.</a:t>
            </a:r>
          </a:p>
        </p:txBody>
      </p:sp>
    </p:spTree>
    <p:extLst>
      <p:ext uri="{BB962C8B-B14F-4D97-AF65-F5344CB8AC3E}">
        <p14:creationId xmlns:p14="http://schemas.microsoft.com/office/powerpoint/2010/main" val="161041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F20EEB3-06D9-4DF2-8F93-148E1B33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60" y="134806"/>
            <a:ext cx="3721996" cy="884126"/>
          </a:xfrm>
        </p:spPr>
        <p:txBody>
          <a:bodyPr/>
          <a:lstStyle/>
          <a:p>
            <a:r>
              <a:rPr lang="en-US" b="1" dirty="0"/>
              <a:t>Mapping Unit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BA379C9-F415-44D3-8AC2-293D11B9B84E}"/>
              </a:ext>
            </a:extLst>
          </p:cNvPr>
          <p:cNvSpPr txBox="1"/>
          <p:nvPr/>
        </p:nvSpPr>
        <p:spPr>
          <a:xfrm>
            <a:off x="1269860" y="2204898"/>
            <a:ext cx="6561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Object 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Position of object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objects there are in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 of field</a:t>
            </a:r>
          </a:p>
        </p:txBody>
      </p:sp>
    </p:spTree>
    <p:extLst>
      <p:ext uri="{BB962C8B-B14F-4D97-AF65-F5344CB8AC3E}">
        <p14:creationId xmlns:p14="http://schemas.microsoft.com/office/powerpoint/2010/main" val="34662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AFBE-C241-4FFB-B532-F418DE7A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18255"/>
            <a:ext cx="10515600" cy="1325563"/>
          </a:xfrm>
        </p:spPr>
        <p:txBody>
          <a:bodyPr/>
          <a:lstStyle/>
          <a:p>
            <a:r>
              <a:rPr lang="en-GB" b="1" dirty="0"/>
              <a:t>Sensing Unit For Self-localization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CEF80-8601-4F99-A1D6-5030C3EB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2778" cy="4351338"/>
          </a:xfrm>
        </p:spPr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to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position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to </a:t>
            </a:r>
            <a:r>
              <a:rPr lang="tr-TR" dirty="0" err="1"/>
              <a:t>refer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mesurements</a:t>
            </a:r>
            <a:r>
              <a:rPr lang="tr-TR" dirty="0"/>
              <a:t>.</a:t>
            </a:r>
          </a:p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rely</a:t>
            </a:r>
            <a:r>
              <a:rPr lang="tr-TR" dirty="0"/>
              <a:t> on </a:t>
            </a:r>
            <a:r>
              <a:rPr lang="tr-TR" dirty="0" err="1"/>
              <a:t>encoders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motors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. </a:t>
            </a:r>
            <a:endParaRPr lang="en-GB" dirty="0"/>
          </a:p>
        </p:txBody>
      </p:sp>
      <p:pic>
        <p:nvPicPr>
          <p:cNvPr id="7" name="Resim 66" descr="https://lh5.googleusercontent.com/toVcK5Qm2D2iTGzdBecNB_gIRm7ohEG4dYqg1v8JPFz_RMs4mrsg5_IWjYgpmH4VCe8TqJTxaIp26HVyAWg8tQDao4luswglySbiwfR66vs9PnPkwUqzh92mbI1jlU8K3qfV7yac">
            <a:extLst>
              <a:ext uri="{FF2B5EF4-FFF2-40B4-BE49-F238E27FC236}">
                <a16:creationId xmlns:a16="http://schemas.microsoft.com/office/drawing/2014/main" id="{6AF64682-FACA-48B0-BF7C-657CBEBB25D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8" y="1184275"/>
            <a:ext cx="6360062" cy="499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546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8DE966-A00D-4943-99C8-ECBB4DE8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6" r="7181"/>
          <a:stretch/>
        </p:blipFill>
        <p:spPr>
          <a:xfrm>
            <a:off x="6281530" y="1123260"/>
            <a:ext cx="5638796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DF8335-A85C-44A5-828B-D24389127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08"/>
          <a:stretch/>
        </p:blipFill>
        <p:spPr>
          <a:xfrm>
            <a:off x="457204" y="1123260"/>
            <a:ext cx="5638796" cy="43513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C7BA98-D2B3-45DE-B8E2-5BC3D4A62167}"/>
              </a:ext>
            </a:extLst>
          </p:cNvPr>
          <p:cNvSpPr/>
          <p:nvPr/>
        </p:nvSpPr>
        <p:spPr>
          <a:xfrm>
            <a:off x="8558151" y="5734740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Skidding</a:t>
            </a:r>
            <a:r>
              <a:rPr lang="tr-TR" dirty="0"/>
              <a:t>.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698C52-BF45-4D96-AB4C-FC219C52EA58}"/>
              </a:ext>
            </a:extLst>
          </p:cNvPr>
          <p:cNvSpPr/>
          <p:nvPr/>
        </p:nvSpPr>
        <p:spPr>
          <a:xfrm>
            <a:off x="2548295" y="5734740"/>
            <a:ext cx="1103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Spinning</a:t>
            </a:r>
            <a:r>
              <a:rPr lang="tr-TR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28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F881-30F4-4412-8150-86C06C4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000" y="0"/>
            <a:ext cx="10515600" cy="1325563"/>
          </a:xfrm>
        </p:spPr>
        <p:txBody>
          <a:bodyPr/>
          <a:lstStyle/>
          <a:p>
            <a:r>
              <a:rPr lang="tr-TR" b="1" dirty="0" err="1"/>
              <a:t>Our</a:t>
            </a:r>
            <a:r>
              <a:rPr lang="tr-TR" b="1" dirty="0"/>
              <a:t> Solution: A Trackball Mouse </a:t>
            </a:r>
            <a:endParaRPr lang="en-GB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23F11D1-21DE-4B84-A88D-316BF2E5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9650"/>
            <a:ext cx="4372024" cy="327901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0235E3-3050-4CAA-850A-09F66257D1AE}"/>
              </a:ext>
            </a:extLst>
          </p:cNvPr>
          <p:cNvSpPr/>
          <p:nvPr/>
        </p:nvSpPr>
        <p:spPr>
          <a:xfrm>
            <a:off x="5652882" y="1682741"/>
            <a:ext cx="597501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ey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 features of a typical 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ouse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400 step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>
                <a:latin typeface="Calibri" panose="020F0502020204030204" pitchFamily="34" charset="0"/>
                <a:ea typeface="Calibri" panose="020F0502020204030204" pitchFamily="34" charset="0"/>
              </a:rPr>
              <a:t>inch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resolution</a:t>
            </a:r>
            <a:endParaRPr lang="tr-TR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can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detect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without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error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up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to 12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inches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per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tr-TR" sz="3200" dirty="0" err="1">
                <a:latin typeface="Calibri" panose="020F0502020204030204" pitchFamily="34" charset="0"/>
                <a:ea typeface="Calibri" panose="020F0502020204030204" pitchFamily="34" charset="0"/>
              </a:rPr>
              <a:t>second</a:t>
            </a:r>
            <a:r>
              <a:rPr lang="tr-TR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B569C-5868-4BDF-98D0-73510D640F74}"/>
              </a:ext>
            </a:extLst>
          </p:cNvPr>
          <p:cNvSpPr/>
          <p:nvPr/>
        </p:nvSpPr>
        <p:spPr>
          <a:xfrm>
            <a:off x="454408" y="5193001"/>
            <a:ext cx="79600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 err="1">
                <a:latin typeface="Calibri" panose="020F0502020204030204" pitchFamily="34" charset="0"/>
                <a:ea typeface="Calibri" panose="020F0502020204030204" pitchFamily="34" charset="0"/>
              </a:rPr>
              <a:t>What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</a:rPr>
              <a:t> is inside a </a:t>
            </a:r>
            <a:r>
              <a:rPr lang="tr-TR" sz="4400" dirty="0" err="1">
                <a:latin typeface="Calibri" panose="020F0502020204030204" pitchFamily="34" charset="0"/>
                <a:ea typeface="Calibri" panose="020F0502020204030204" pitchFamily="34" charset="0"/>
              </a:rPr>
              <a:t>trackball</a:t>
            </a:r>
            <a:r>
              <a:rPr lang="tr-TR" sz="4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</a:rPr>
              <a:t> mouse?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3499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787F-2E4A-464B-93E9-F1F03874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530" y="18255"/>
            <a:ext cx="10515600" cy="1325563"/>
          </a:xfrm>
        </p:spPr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Going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Use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r>
              <a:rPr lang="tr-TR" b="1" dirty="0"/>
              <a:t>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8731-6ADF-4775-93D4-AEC82C7E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6496" cy="4351338"/>
          </a:xfrm>
        </p:spPr>
        <p:txBody>
          <a:bodyPr>
            <a:normAutofit/>
          </a:bodyPr>
          <a:lstStyle/>
          <a:p>
            <a:r>
              <a:rPr lang="tr-TR" sz="3200" dirty="0"/>
              <a:t>Using </a:t>
            </a:r>
            <a:r>
              <a:rPr lang="tr-TR" sz="3200" dirty="0" err="1"/>
              <a:t>one</a:t>
            </a:r>
            <a:r>
              <a:rPr lang="tr-TR" sz="3200" dirty="0"/>
              <a:t> </a:t>
            </a:r>
            <a:r>
              <a:rPr lang="tr-TR" sz="3200" dirty="0" err="1"/>
              <a:t>mouse</a:t>
            </a:r>
            <a:r>
              <a:rPr lang="en-US" sz="3200" dirty="0"/>
              <a:t> </a:t>
            </a:r>
            <a:r>
              <a:rPr lang="tr-TR" sz="3200" dirty="0" err="1"/>
              <a:t>gives</a:t>
            </a:r>
            <a:r>
              <a:rPr lang="tr-TR" sz="3200" dirty="0"/>
              <a:t> us </a:t>
            </a:r>
            <a:r>
              <a:rPr lang="en-US" sz="3200" dirty="0"/>
              <a:t>linear motion on </a:t>
            </a:r>
            <a:r>
              <a:rPr lang="tr-TR" sz="3200" dirty="0"/>
              <a:t>a</a:t>
            </a:r>
            <a:r>
              <a:rPr lang="en-US" sz="3200" dirty="0"/>
              <a:t> plane, not angular motion</a:t>
            </a:r>
            <a:r>
              <a:rPr lang="tr-TR" sz="3200" dirty="0"/>
              <a:t>.</a:t>
            </a:r>
          </a:p>
          <a:p>
            <a:r>
              <a:rPr lang="tr-TR" sz="3200" dirty="0" err="1"/>
              <a:t>If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use</a:t>
            </a:r>
            <a:r>
              <a:rPr lang="tr-TR" sz="3200" dirty="0"/>
              <a:t> </a:t>
            </a:r>
            <a:r>
              <a:rPr lang="tr-TR" sz="3200" dirty="0" err="1"/>
              <a:t>two</a:t>
            </a:r>
            <a:r>
              <a:rPr lang="tr-TR" sz="3200" dirty="0"/>
              <a:t> of </a:t>
            </a:r>
            <a:r>
              <a:rPr lang="tr-TR" sz="3200" dirty="0" err="1"/>
              <a:t>them</a:t>
            </a:r>
            <a:r>
              <a:rPr lang="tr-TR" sz="3200" dirty="0"/>
              <a:t>, </a:t>
            </a:r>
            <a:r>
              <a:rPr lang="tr-TR" sz="3200" dirty="0" err="1"/>
              <a:t>we</a:t>
            </a:r>
            <a:r>
              <a:rPr lang="tr-TR" sz="3200" dirty="0"/>
              <a:t> can </a:t>
            </a:r>
            <a:r>
              <a:rPr lang="tr-TR" sz="3200" dirty="0" err="1"/>
              <a:t>determine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heading</a:t>
            </a:r>
            <a:r>
              <a:rPr lang="tr-TR" sz="3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23E77-2981-487A-A614-ADD7DA6F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722" y="1233397"/>
            <a:ext cx="3659477" cy="50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1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5E886-3F36-40AB-939B-3E10AF00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9" b="7569"/>
          <a:stretch/>
        </p:blipFill>
        <p:spPr>
          <a:xfrm>
            <a:off x="977455" y="1076929"/>
            <a:ext cx="5347325" cy="5499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2A616-3C85-4C64-8593-A874A549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841" y="638520"/>
            <a:ext cx="4627757" cy="59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7B63-6C99-4646-A238-7BBE1FDC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FB75-7581-4A26-97EB-324CD425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two</a:t>
            </a:r>
            <a:r>
              <a:rPr lang="tr-TR" sz="3200" dirty="0"/>
              <a:t> </a:t>
            </a:r>
            <a:r>
              <a:rPr lang="tr-TR" sz="3200" dirty="0" err="1"/>
              <a:t>mouse</a:t>
            </a:r>
            <a:r>
              <a:rPr lang="tr-TR" sz="3200" dirty="0"/>
              <a:t>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coud</a:t>
            </a:r>
            <a:r>
              <a:rPr lang="tr-TR" sz="3200" dirty="0"/>
              <a:t> </a:t>
            </a:r>
            <a:r>
              <a:rPr lang="tr-TR" sz="3200" dirty="0" err="1"/>
              <a:t>determine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position</a:t>
            </a:r>
            <a:r>
              <a:rPr lang="tr-TR" sz="3200" dirty="0"/>
              <a:t> </a:t>
            </a:r>
            <a:r>
              <a:rPr lang="tr-TR" sz="3200" dirty="0" err="1"/>
              <a:t>via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followings</a:t>
            </a:r>
            <a:r>
              <a:rPr lang="tr-TR" sz="3200" dirty="0"/>
              <a:t>:</a:t>
            </a:r>
          </a:p>
          <a:p>
            <a:endParaRPr lang="tr-TR" sz="3200" dirty="0"/>
          </a:p>
          <a:p>
            <a:r>
              <a:rPr lang="tr-TR" sz="4000" dirty="0" err="1"/>
              <a:t>dX</a:t>
            </a:r>
            <a:r>
              <a:rPr lang="tr-TR" sz="4000" dirty="0"/>
              <a:t> = (dX1 + dX2)/2</a:t>
            </a:r>
          </a:p>
          <a:p>
            <a:r>
              <a:rPr lang="tr-TR" sz="4000" b="0" dirty="0" err="1"/>
              <a:t>d</a:t>
            </a:r>
            <a:r>
              <a:rPr lang="tr-TR" sz="4000" dirty="0" err="1"/>
              <a:t>Y</a:t>
            </a:r>
            <a:r>
              <a:rPr lang="tr-TR" sz="4000" dirty="0"/>
              <a:t> = (dY1 + dY2)/2</a:t>
            </a:r>
          </a:p>
          <a:p>
            <a:r>
              <a:rPr lang="tr-TR" sz="4000" dirty="0"/>
              <a:t>ϴ = </a:t>
            </a:r>
            <a:r>
              <a:rPr lang="tr-TR" sz="4000" dirty="0" err="1"/>
              <a:t>arctan</a:t>
            </a:r>
            <a:r>
              <a:rPr lang="tr-TR" sz="4000" dirty="0"/>
              <a:t>((dY1-dY2)/(dX1-dX2))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06523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266C-FDB1-4045-B02A-DDF61AC5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55" y="18255"/>
            <a:ext cx="10270588" cy="1325563"/>
          </a:xfrm>
        </p:spPr>
        <p:txBody>
          <a:bodyPr/>
          <a:lstStyle/>
          <a:p>
            <a:r>
              <a:rPr lang="tr-TR" b="1" dirty="0" err="1"/>
              <a:t>Power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BDCB-BC79-4F29-8E24-EE9379EC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343818"/>
            <a:ext cx="10108096" cy="4351338"/>
          </a:xfrm>
        </p:spPr>
        <p:txBody>
          <a:bodyPr>
            <a:normAutofit/>
          </a:bodyPr>
          <a:lstStyle/>
          <a:p>
            <a:r>
              <a:rPr lang="tr-TR" sz="3200" dirty="0" err="1"/>
              <a:t>Without</a:t>
            </a:r>
            <a:r>
              <a:rPr lang="tr-TR" sz="3200" dirty="0"/>
              <a:t> </a:t>
            </a:r>
            <a:r>
              <a:rPr lang="tr-TR" sz="3200" dirty="0" err="1"/>
              <a:t>constant</a:t>
            </a:r>
            <a:r>
              <a:rPr lang="tr-TR" sz="3200" dirty="0"/>
              <a:t> </a:t>
            </a:r>
            <a:r>
              <a:rPr lang="tr-TR" sz="3200" dirty="0" err="1"/>
              <a:t>supply</a:t>
            </a:r>
            <a:r>
              <a:rPr lang="tr-TR" sz="3200" dirty="0"/>
              <a:t> of </a:t>
            </a:r>
            <a:r>
              <a:rPr lang="tr-TR" sz="3200" dirty="0" err="1"/>
              <a:t>energy</a:t>
            </a:r>
            <a:r>
              <a:rPr lang="tr-TR" sz="3200" dirty="0"/>
              <a:t> </a:t>
            </a:r>
            <a:r>
              <a:rPr lang="tr-TR" sz="3200" dirty="0" err="1"/>
              <a:t>our</a:t>
            </a:r>
            <a:r>
              <a:rPr lang="tr-TR" sz="3200" dirty="0"/>
              <a:t> </a:t>
            </a:r>
            <a:r>
              <a:rPr lang="tr-TR" sz="3200" dirty="0" err="1"/>
              <a:t>device</a:t>
            </a:r>
            <a:r>
              <a:rPr lang="tr-TR" sz="3200" dirty="0"/>
              <a:t> is a </a:t>
            </a:r>
            <a:r>
              <a:rPr lang="tr-TR" sz="3200" dirty="0" err="1"/>
              <a:t>garbage</a:t>
            </a:r>
            <a:r>
              <a:rPr lang="tr-TR" sz="3200" dirty="0"/>
              <a:t>!</a:t>
            </a:r>
          </a:p>
          <a:p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power</a:t>
            </a:r>
            <a:r>
              <a:rPr lang="tr-TR" sz="3200" dirty="0"/>
              <a:t> </a:t>
            </a:r>
            <a:r>
              <a:rPr lang="tr-TR" sz="3200" dirty="0" err="1"/>
              <a:t>mainly</a:t>
            </a:r>
            <a:r>
              <a:rPr lang="tr-TR" sz="3200" dirty="0"/>
              <a:t> </a:t>
            </a:r>
            <a:r>
              <a:rPr lang="tr-TR" sz="3200" dirty="0" err="1"/>
              <a:t>consumed</a:t>
            </a:r>
            <a:r>
              <a:rPr lang="tr-TR" sz="3200" dirty="0"/>
              <a:t>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actuation</a:t>
            </a:r>
            <a:r>
              <a:rPr lang="tr-TR" sz="3200" dirty="0"/>
              <a:t>. </a:t>
            </a:r>
          </a:p>
          <a:p>
            <a:r>
              <a:rPr lang="tr-TR" sz="3200" dirty="0" err="1"/>
              <a:t>With</a:t>
            </a:r>
            <a:r>
              <a:rPr lang="tr-TR" sz="3200" dirty="0"/>
              <a:t> </a:t>
            </a:r>
            <a:r>
              <a:rPr lang="tr-TR" sz="3200" dirty="0" err="1"/>
              <a:t>rough</a:t>
            </a:r>
            <a:r>
              <a:rPr lang="tr-TR" sz="3200" dirty="0"/>
              <a:t> </a:t>
            </a:r>
            <a:r>
              <a:rPr lang="tr-TR" sz="3200" dirty="0" err="1"/>
              <a:t>estimation</a:t>
            </a:r>
            <a:r>
              <a:rPr lang="tr-TR" sz="3200" dirty="0"/>
              <a:t>, </a:t>
            </a:r>
            <a:r>
              <a:rPr lang="tr-TR" sz="3200" dirty="0" err="1"/>
              <a:t>we</a:t>
            </a:r>
            <a:r>
              <a:rPr lang="tr-TR" sz="3200" dirty="0"/>
              <a:t> </a:t>
            </a:r>
            <a:r>
              <a:rPr lang="tr-TR" sz="3200" dirty="0" err="1"/>
              <a:t>need</a:t>
            </a:r>
            <a:r>
              <a:rPr lang="tr-TR" sz="3200" dirty="0"/>
              <a:t> 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2 </a:t>
            </a:r>
            <a:r>
              <a:rPr lang="tr-TR" sz="3200" dirty="0" err="1"/>
              <a:t>actuators</a:t>
            </a:r>
            <a:r>
              <a:rPr lang="tr-TR" sz="3200" dirty="0"/>
              <a:t> in </a:t>
            </a:r>
            <a:r>
              <a:rPr lang="tr-TR" sz="3200" dirty="0" err="1"/>
              <a:t>motion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 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actuator</a:t>
            </a:r>
            <a:r>
              <a:rPr lang="tr-TR" sz="3200" dirty="0"/>
              <a:t> of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</a:t>
            </a:r>
          </a:p>
          <a:p>
            <a:pPr marL="0" indent="0">
              <a:buNone/>
            </a:pPr>
            <a:r>
              <a:rPr lang="tr-TR" sz="3200" dirty="0"/>
              <a:t> 1A </a:t>
            </a:r>
            <a:r>
              <a:rPr lang="tr-TR" sz="3200" dirty="0" err="1"/>
              <a:t>for</a:t>
            </a:r>
            <a:r>
              <a:rPr lang="tr-TR" sz="3200" dirty="0"/>
              <a:t> </a:t>
            </a:r>
            <a:r>
              <a:rPr lang="tr-TR" sz="3200" dirty="0" err="1"/>
              <a:t>computation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sensing</a:t>
            </a:r>
            <a:endParaRPr lang="tr-TR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6E7F2-1FC7-48B7-ADF3-027653AFB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"/>
          <a:stretch/>
        </p:blipFill>
        <p:spPr>
          <a:xfrm>
            <a:off x="8242128" y="3634581"/>
            <a:ext cx="3111672" cy="32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200D2C51-B0DE-49B5-91E8-E4FC20F9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17" y="0"/>
            <a:ext cx="10515600" cy="1325563"/>
          </a:xfrm>
        </p:spPr>
        <p:txBody>
          <a:bodyPr/>
          <a:lstStyle/>
          <a:p>
            <a:r>
              <a:rPr lang="tr-TR" b="1" dirty="0" err="1"/>
              <a:t>Outline</a:t>
            </a:r>
            <a:endParaRPr lang="en-GB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B1516D4-BC53-4156-9D65-AE38A16D7F4E}"/>
              </a:ext>
            </a:extLst>
          </p:cNvPr>
          <p:cNvSpPr txBox="1"/>
          <p:nvPr/>
        </p:nvSpPr>
        <p:spPr>
          <a:xfrm>
            <a:off x="674702" y="1325563"/>
            <a:ext cx="10515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Team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Objectives</a:t>
            </a:r>
            <a:r>
              <a:rPr lang="tr-TR" sz="3200" dirty="0"/>
              <a:t>, </a:t>
            </a:r>
            <a:r>
              <a:rPr lang="tr-TR" sz="3200" dirty="0" err="1"/>
              <a:t>Functional</a:t>
            </a:r>
            <a:r>
              <a:rPr lang="tr-TR" sz="3200" dirty="0"/>
              <a:t> </a:t>
            </a:r>
            <a:r>
              <a:rPr lang="tr-TR" sz="3200" dirty="0" err="1"/>
              <a:t>Requirement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Overall</a:t>
            </a:r>
            <a:r>
              <a:rPr lang="tr-TR" sz="3200" dirty="0"/>
              <a:t>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Decision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Control </a:t>
            </a:r>
            <a:r>
              <a:rPr lang="tr-TR" sz="3200" dirty="0" err="1"/>
              <a:t>Unit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Environment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r>
              <a:rPr lang="tr-TR" sz="3200" dirty="0"/>
              <a:t>, Motion of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Sensing</a:t>
            </a:r>
            <a:r>
              <a:rPr lang="tr-TR" sz="3200" dirty="0"/>
              <a:t> </a:t>
            </a:r>
            <a:r>
              <a:rPr lang="tr-TR" sz="3200" dirty="0" err="1"/>
              <a:t>Unit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Motion, </a:t>
            </a:r>
            <a:r>
              <a:rPr lang="tr-TR" sz="3200" dirty="0" err="1"/>
              <a:t>Mapping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Self </a:t>
            </a:r>
            <a:r>
              <a:rPr lang="tr-TR" sz="3200" dirty="0" err="1"/>
              <a:t>localization</a:t>
            </a:r>
            <a:r>
              <a:rPr lang="tr-TR" sz="3200" dirty="0"/>
              <a:t> </a:t>
            </a:r>
            <a:r>
              <a:rPr lang="tr-TR" sz="3200" dirty="0" err="1"/>
              <a:t>Units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/>
              <a:t>Solution </a:t>
            </a:r>
            <a:r>
              <a:rPr lang="tr-TR" sz="3200" dirty="0" err="1"/>
              <a:t>Approach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Test </a:t>
            </a:r>
            <a:r>
              <a:rPr lang="tr-TR" sz="3200" dirty="0" err="1"/>
              <a:t>Results</a:t>
            </a: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200" dirty="0" err="1"/>
              <a:t>Deliverables</a:t>
            </a:r>
            <a:r>
              <a:rPr lang="tr-TR" sz="3200" dirty="0"/>
              <a:t>, Time Plan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Cost</a:t>
            </a:r>
            <a:r>
              <a:rPr lang="tr-TR" sz="3200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6657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EtiHMq8jyaOqcVpL0VBsK5te7j-5TgFztPxq1Z59w9MSCjDxwaveuZKZsMscc1bcJS6DsK0fMak4TjN5yOOnXG-pNtsQnBdW-UFzeIL3NoxTfQP-uRRLw8OuLIocNb6E8FwiZUIw">
            <a:extLst>
              <a:ext uri="{FF2B5EF4-FFF2-40B4-BE49-F238E27FC236}">
                <a16:creationId xmlns:a16="http://schemas.microsoft.com/office/drawing/2014/main" id="{38F9ABA6-F854-452B-9DB8-F6CE94C67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7" y="1075912"/>
            <a:ext cx="10018643" cy="524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1489787-BE3E-4500-95D6-20D42CD716F4}"/>
              </a:ext>
            </a:extLst>
          </p:cNvPr>
          <p:cNvSpPr txBox="1"/>
          <p:nvPr/>
        </p:nvSpPr>
        <p:spPr>
          <a:xfrm>
            <a:off x="1444487" y="153234"/>
            <a:ext cx="5832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Mechanical Structure</a:t>
            </a:r>
          </a:p>
        </p:txBody>
      </p:sp>
    </p:spTree>
    <p:extLst>
      <p:ext uri="{BB962C8B-B14F-4D97-AF65-F5344CB8AC3E}">
        <p14:creationId xmlns:p14="http://schemas.microsoft.com/office/powerpoint/2010/main" val="2056688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EE05-F33F-4F26-8AE7-B9C971B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08" y="0"/>
            <a:ext cx="10382690" cy="1325563"/>
          </a:xfrm>
        </p:spPr>
        <p:txBody>
          <a:bodyPr/>
          <a:lstStyle/>
          <a:p>
            <a:r>
              <a:rPr lang="tr-TR" b="1" dirty="0" err="1"/>
              <a:t>Testing</a:t>
            </a:r>
            <a:r>
              <a:rPr lang="tr-TR" b="1" dirty="0"/>
              <a:t> </a:t>
            </a:r>
            <a:r>
              <a:rPr lang="tr-TR" b="1" dirty="0" err="1"/>
              <a:t>Our</a:t>
            </a:r>
            <a:r>
              <a:rPr lang="tr-TR" b="1" dirty="0"/>
              <a:t> </a:t>
            </a:r>
            <a:r>
              <a:rPr lang="tr-TR" b="1" dirty="0" err="1"/>
              <a:t>Conceptual</a:t>
            </a:r>
            <a:r>
              <a:rPr lang="tr-TR" b="1" dirty="0"/>
              <a:t> </a:t>
            </a:r>
            <a:r>
              <a:rPr lang="tr-TR" b="1" dirty="0" err="1"/>
              <a:t>Idea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6D1E-20DC-401B-B30F-4BC76AC0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took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meauremetns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real</a:t>
            </a:r>
            <a:r>
              <a:rPr lang="tr-TR" dirty="0"/>
              <a:t> data of </a:t>
            </a:r>
            <a:r>
              <a:rPr lang="tr-TR" dirty="0" err="1"/>
              <a:t>objects</a:t>
            </a:r>
            <a:r>
              <a:rPr lang="tr-TR" dirty="0"/>
              <a:t>.</a:t>
            </a:r>
            <a:endParaRPr lang="en-GB" dirty="0"/>
          </a:p>
        </p:txBody>
      </p:sp>
      <p:pic>
        <p:nvPicPr>
          <p:cNvPr id="4" name="Resim 11" descr="https://lh3.googleusercontent.com/H7IzCpf4esf4LOmbOB2HwNo9jE0x-Dus8MvirrfYipalSiinepY6Wbq573egjEPECiF3h37agP7e2ZVYkjz_ake4GH6HPVUdOW9x6iihUF_NPppZ4ae207ZXI5aN0yAZeSzIn9Xl">
            <a:extLst>
              <a:ext uri="{FF2B5EF4-FFF2-40B4-BE49-F238E27FC236}">
                <a16:creationId xmlns:a16="http://schemas.microsoft.com/office/drawing/2014/main" id="{9790DE91-032A-4665-96E5-2AF6D7A407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4" y="2260356"/>
            <a:ext cx="3300339" cy="3886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blob:https://web.whatsapp.com/66855c09-710e-4566-abb9-95a9c7f7739d">
            <a:extLst>
              <a:ext uri="{FF2B5EF4-FFF2-40B4-BE49-F238E27FC236}">
                <a16:creationId xmlns:a16="http://schemas.microsoft.com/office/drawing/2014/main" id="{B30469EA-9DE0-4484-A9E9-7E0BA4CE5C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F0432F-BC71-43A2-A07D-CA199576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253" y="2563297"/>
            <a:ext cx="456914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1B68-B5B7-4ABC-91CD-D3C25354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085" y="70030"/>
            <a:ext cx="10340926" cy="943170"/>
          </a:xfrm>
        </p:spPr>
        <p:txBody>
          <a:bodyPr/>
          <a:lstStyle/>
          <a:p>
            <a:r>
              <a:rPr lang="tr-TR" b="1" dirty="0"/>
              <a:t>How </a:t>
            </a:r>
            <a:r>
              <a:rPr lang="tr-TR" b="1" dirty="0" err="1"/>
              <a:t>did</a:t>
            </a:r>
            <a:r>
              <a:rPr lang="tr-TR" b="1" dirty="0"/>
              <a:t> </a:t>
            </a:r>
            <a:r>
              <a:rPr lang="tr-TR" b="1" dirty="0" err="1"/>
              <a:t>we</a:t>
            </a:r>
            <a:r>
              <a:rPr lang="tr-TR" b="1" dirty="0"/>
              <a:t> </a:t>
            </a:r>
            <a:r>
              <a:rPr lang="tr-TR" b="1" dirty="0" err="1"/>
              <a:t>take</a:t>
            </a:r>
            <a:r>
              <a:rPr lang="tr-TR" b="1" dirty="0"/>
              <a:t> data?</a:t>
            </a: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9F8E5-7652-40E3-95C5-B7ABBD2A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79" y="1308296"/>
            <a:ext cx="3265544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3C58E-5F9E-4935-925C-566EF6943CE7}"/>
              </a:ext>
            </a:extLst>
          </p:cNvPr>
          <p:cNvSpPr/>
          <p:nvPr/>
        </p:nvSpPr>
        <p:spPr>
          <a:xfrm>
            <a:off x="5105096" y="5954730"/>
            <a:ext cx="6029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</a:pPr>
            <a:r>
              <a:rPr lang="en-GB" sz="2800" dirty="0"/>
              <a:t>The test setup using VL53L0X and servo.</a:t>
            </a:r>
            <a:endParaRPr lang="tr-T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7F956-062F-4854-AD8E-54A806055F5E}"/>
              </a:ext>
            </a:extLst>
          </p:cNvPr>
          <p:cNvSpPr txBox="1"/>
          <p:nvPr/>
        </p:nvSpPr>
        <p:spPr>
          <a:xfrm>
            <a:off x="838200" y="1603392"/>
            <a:ext cx="5725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took</a:t>
            </a:r>
            <a:r>
              <a:rPr lang="tr-TR" sz="3600" dirty="0"/>
              <a:t> </a:t>
            </a:r>
            <a:r>
              <a:rPr lang="tr-TR" sz="3600" dirty="0" err="1"/>
              <a:t>three</a:t>
            </a:r>
            <a:r>
              <a:rPr lang="tr-TR" sz="3600" dirty="0"/>
              <a:t> </a:t>
            </a:r>
            <a:r>
              <a:rPr lang="tr-TR" sz="3600" dirty="0" err="1"/>
              <a:t>different</a:t>
            </a:r>
            <a:r>
              <a:rPr lang="tr-TR" sz="3600" dirty="0"/>
              <a:t> </a:t>
            </a:r>
            <a:r>
              <a:rPr lang="tr-TR" sz="3600" dirty="0" err="1"/>
              <a:t>measurements</a:t>
            </a:r>
            <a:r>
              <a:rPr lang="tr-TR" sz="3600" dirty="0"/>
              <a:t> of a </a:t>
            </a:r>
            <a:r>
              <a:rPr lang="tr-TR" sz="3600" dirty="0" err="1"/>
              <a:t>cylinder</a:t>
            </a:r>
            <a:r>
              <a:rPr lang="tr-TR" sz="3600" dirty="0"/>
              <a:t> </a:t>
            </a:r>
            <a:r>
              <a:rPr lang="tr-TR" sz="3600" dirty="0" err="1"/>
              <a:t>with</a:t>
            </a:r>
            <a:r>
              <a:rPr lang="tr-TR" sz="3600" dirty="0"/>
              <a:t> </a:t>
            </a:r>
            <a:r>
              <a:rPr lang="tr-TR" sz="3600" dirty="0" err="1"/>
              <a:t>radius</a:t>
            </a:r>
            <a:r>
              <a:rPr lang="tr-TR" sz="3600" dirty="0"/>
              <a:t> of 10 cm.</a:t>
            </a:r>
            <a:endParaRPr lang="en-GB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F9765-5ECA-4565-BDD7-0307D9D51697}"/>
              </a:ext>
            </a:extLst>
          </p:cNvPr>
          <p:cNvSpPr txBox="1"/>
          <p:nvPr/>
        </p:nvSpPr>
        <p:spPr>
          <a:xfrm>
            <a:off x="838200" y="3652814"/>
            <a:ext cx="572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/>
              <a:t>Then</a:t>
            </a:r>
            <a:r>
              <a:rPr lang="tr-TR" sz="3600" dirty="0"/>
              <a:t>, </a:t>
            </a:r>
            <a:r>
              <a:rPr lang="tr-TR" sz="3600" dirty="0" err="1"/>
              <a:t>we</a:t>
            </a:r>
            <a:r>
              <a:rPr lang="tr-TR" sz="3600" dirty="0"/>
              <a:t> </a:t>
            </a:r>
            <a:r>
              <a:rPr lang="tr-TR" sz="3600" dirty="0" err="1"/>
              <a:t>gathered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data </a:t>
            </a:r>
            <a:r>
              <a:rPr lang="tr-TR" sz="3600" dirty="0" err="1"/>
              <a:t>via</a:t>
            </a:r>
            <a:r>
              <a:rPr lang="tr-TR" sz="3600" dirty="0"/>
              <a:t> MATLAB.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5913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64FE-8010-4357-89D3-7544AA01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0"/>
            <a:ext cx="10515600" cy="1325563"/>
          </a:xfrm>
        </p:spPr>
        <p:txBody>
          <a:bodyPr/>
          <a:lstStyle/>
          <a:p>
            <a:r>
              <a:rPr lang="tr-TR" b="1" dirty="0"/>
              <a:t>Test </a:t>
            </a:r>
            <a:r>
              <a:rPr lang="tr-TR" b="1" dirty="0" err="1"/>
              <a:t>Setup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Results</a:t>
            </a:r>
            <a:endParaRPr lang="en-GB" b="1" dirty="0"/>
          </a:p>
        </p:txBody>
      </p:sp>
      <p:pic>
        <p:nvPicPr>
          <p:cNvPr id="4" name="Resim 18" descr="https://lh4.googleusercontent.com/ekhajO_d1T7EQMUtueYLV6eeeg--qa80oWKcQydDX18UQNknSNKRwus5tJ5a3n__j-c60BdbzDL7jJpSJk9kCzrM78vzx9PqyLr4x4GxQWUaQ4W6GPcoWcwFLS9suxDI7HMdSNQp">
            <a:extLst>
              <a:ext uri="{FF2B5EF4-FFF2-40B4-BE49-F238E27FC236}">
                <a16:creationId xmlns:a16="http://schemas.microsoft.com/office/drawing/2014/main" id="{9D5BBF81-6F5D-46C0-AC79-BB75FE224B6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5858"/>
          <a:stretch/>
        </p:blipFill>
        <p:spPr bwMode="auto">
          <a:xfrm>
            <a:off x="185529" y="1086678"/>
            <a:ext cx="11820941" cy="48558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ECCF7B-24DD-4C38-BB3E-76C0ECD49DC0}"/>
              </a:ext>
            </a:extLst>
          </p:cNvPr>
          <p:cNvSpPr/>
          <p:nvPr/>
        </p:nvSpPr>
        <p:spPr>
          <a:xfrm>
            <a:off x="2774754" y="5942567"/>
            <a:ext cx="6867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tr-TR" sz="2800" dirty="0"/>
              <a:t>Test </a:t>
            </a:r>
            <a:r>
              <a:rPr lang="en-US" sz="2800" dirty="0"/>
              <a:t>Map and its output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cylinderical</a:t>
            </a:r>
            <a:r>
              <a:rPr lang="tr-TR" sz="2800" dirty="0"/>
              <a:t> </a:t>
            </a:r>
            <a:r>
              <a:rPr lang="tr-TR" sz="2800" dirty="0" err="1"/>
              <a:t>object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2385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1020-F9B4-450D-ABBC-11BD8927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63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pic>
        <p:nvPicPr>
          <p:cNvPr id="4" name="Resim 16" descr="https://lh6.googleusercontent.com/xwBH26mthe2Pv4XGaPhwDDQY0HWZQSfitv3RjwynbJ88Y5_w_SQXQ3p14DYZQ-6Slo3gY__p0jFw70gUN4nxbdPmxENR77YcVsFDBYfNKHpGGO1jwnA4RbxITKVaGK36ZCLXusBd">
            <a:extLst>
              <a:ext uri="{FF2B5EF4-FFF2-40B4-BE49-F238E27FC236}">
                <a16:creationId xmlns:a16="http://schemas.microsoft.com/office/drawing/2014/main" id="{97DCD765-BB8E-4920-8581-198691AD32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0" y="1325563"/>
            <a:ext cx="11592339" cy="48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081933-E571-4CD0-8BE5-8A38A1FD555F}"/>
              </a:ext>
            </a:extLst>
          </p:cNvPr>
          <p:cNvSpPr/>
          <p:nvPr/>
        </p:nvSpPr>
        <p:spPr>
          <a:xfrm>
            <a:off x="3199440" y="6123543"/>
            <a:ext cx="5793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/>
              <a:t>Test Map and its output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triangular</a:t>
            </a:r>
            <a:r>
              <a:rPr lang="tr-TR" sz="2400" dirty="0"/>
              <a:t> </a:t>
            </a:r>
            <a:r>
              <a:rPr lang="tr-TR" sz="2400" dirty="0" err="1"/>
              <a:t>object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619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A892-BC1D-494E-841A-42139771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Sensing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  <p:pic>
        <p:nvPicPr>
          <p:cNvPr id="4" name="Resim 17" descr="https://lh4.googleusercontent.com/nX_6HD4uN4_U1XBgzVy43GkUpVvzSwdsxpIhjG6b6fYRHu35aL-PmaveGGZWUa4TVnxInNRxGcdRswhcyuRKcw9O-aMExhaPdJR8bPmr4DD5TKXPbQzM4GeKM0zcRcjRA5P16t6h">
            <a:extLst>
              <a:ext uri="{FF2B5EF4-FFF2-40B4-BE49-F238E27FC236}">
                <a16:creationId xmlns:a16="http://schemas.microsoft.com/office/drawing/2014/main" id="{28065499-5D0C-4A6F-B590-8E35CD4AC4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96" y="1325563"/>
            <a:ext cx="12241696" cy="442087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D03DA-99C7-4649-86D6-93D94D244203}"/>
              </a:ext>
            </a:extLst>
          </p:cNvPr>
          <p:cNvSpPr/>
          <p:nvPr/>
        </p:nvSpPr>
        <p:spPr>
          <a:xfrm>
            <a:off x="2835963" y="5379860"/>
            <a:ext cx="6041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2400" dirty="0"/>
              <a:t>Test Map and its output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rectangular</a:t>
            </a:r>
            <a:r>
              <a:rPr lang="tr-TR" sz="2400" dirty="0"/>
              <a:t> </a:t>
            </a:r>
            <a:r>
              <a:rPr lang="tr-TR" sz="2400" dirty="0" err="1"/>
              <a:t>objects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784906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18D9C0-6170-4E6F-8CA7-97D76988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89" y="0"/>
            <a:ext cx="10515600" cy="1325563"/>
          </a:xfrm>
        </p:spPr>
        <p:txBody>
          <a:bodyPr/>
          <a:lstStyle/>
          <a:p>
            <a:r>
              <a:rPr lang="tr-TR" b="1" dirty="0" err="1"/>
              <a:t>Shape</a:t>
            </a:r>
            <a:r>
              <a:rPr lang="tr-TR" b="1" dirty="0"/>
              <a:t> </a:t>
            </a:r>
            <a:r>
              <a:rPr lang="tr-TR" b="1" dirty="0" err="1"/>
              <a:t>Finder</a:t>
            </a:r>
            <a:r>
              <a:rPr lang="tr-TR" b="1" dirty="0"/>
              <a:t> </a:t>
            </a:r>
            <a:r>
              <a:rPr lang="tr-TR" b="1" dirty="0" err="1"/>
              <a:t>Algorithm</a:t>
            </a:r>
            <a:r>
              <a:rPr lang="tr-TR" b="1" dirty="0"/>
              <a:t> and Tests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5952D50-0543-4E49-930A-9C5AF348E899}"/>
              </a:ext>
            </a:extLst>
          </p:cNvPr>
          <p:cNvSpPr txBox="1"/>
          <p:nvPr/>
        </p:nvSpPr>
        <p:spPr>
          <a:xfrm>
            <a:off x="1029789" y="1441033"/>
            <a:ext cx="194201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Get</a:t>
            </a:r>
            <a:r>
              <a:rPr lang="tr-TR" sz="2200" dirty="0"/>
              <a:t> (</a:t>
            </a:r>
            <a:r>
              <a:rPr lang="tr-TR" sz="2200" dirty="0" err="1"/>
              <a:t>x,y</a:t>
            </a:r>
            <a:r>
              <a:rPr lang="tr-TR" sz="2200" dirty="0"/>
              <a:t>) </a:t>
            </a:r>
            <a:r>
              <a:rPr lang="tr-TR" sz="2200" dirty="0" err="1"/>
              <a:t>Coordinate</a:t>
            </a:r>
            <a:r>
              <a:rPr lang="tr-TR" sz="2200" dirty="0"/>
              <a:t> Information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8B50F95-B5D3-4C8B-8C5E-28298DFB2B56}"/>
              </a:ext>
            </a:extLst>
          </p:cNvPr>
          <p:cNvSpPr txBox="1"/>
          <p:nvPr/>
        </p:nvSpPr>
        <p:spPr>
          <a:xfrm>
            <a:off x="3716384" y="1437970"/>
            <a:ext cx="194201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Convert</a:t>
            </a:r>
            <a:r>
              <a:rPr lang="tr-TR" sz="2200" dirty="0"/>
              <a:t> </a:t>
            </a:r>
            <a:r>
              <a:rPr lang="tr-TR" sz="2200" dirty="0" err="1"/>
              <a:t>coordinates</a:t>
            </a:r>
            <a:r>
              <a:rPr lang="tr-TR" sz="2200" dirty="0"/>
              <a:t> to 2D </a:t>
            </a:r>
            <a:r>
              <a:rPr lang="tr-TR" sz="2200" dirty="0" err="1"/>
              <a:t>array</a:t>
            </a:r>
            <a:r>
              <a:rPr lang="tr-TR" sz="2200" dirty="0"/>
              <a:t>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3AC5AA1-1F49-4EDD-8311-22FC8B33F9A6}"/>
              </a:ext>
            </a:extLst>
          </p:cNvPr>
          <p:cNvSpPr txBox="1"/>
          <p:nvPr/>
        </p:nvSpPr>
        <p:spPr>
          <a:xfrm>
            <a:off x="6703423" y="966787"/>
            <a:ext cx="5323114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Make</a:t>
            </a:r>
            <a:r>
              <a:rPr lang="tr-TR" sz="2200" dirty="0"/>
              <a:t> </a:t>
            </a:r>
            <a:r>
              <a:rPr lang="tr-TR" sz="2200" dirty="0" err="1"/>
              <a:t>preprocessing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Convert</a:t>
            </a:r>
            <a:r>
              <a:rPr lang="tr-TR" sz="2200" dirty="0"/>
              <a:t> to </a:t>
            </a:r>
            <a:r>
              <a:rPr lang="tr-TR" sz="2200" dirty="0" err="1"/>
              <a:t>gray</a:t>
            </a:r>
            <a:r>
              <a:rPr lang="tr-TR" sz="2200" dirty="0"/>
              <a:t> </a:t>
            </a:r>
            <a:r>
              <a:rPr lang="tr-TR" sz="2200" dirty="0" err="1"/>
              <a:t>scale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Blur</a:t>
            </a:r>
            <a:r>
              <a:rPr lang="tr-TR" sz="2200" dirty="0"/>
              <a:t> the </a:t>
            </a:r>
            <a:r>
              <a:rPr lang="tr-TR" sz="2200" dirty="0" err="1"/>
              <a:t>gray</a:t>
            </a:r>
            <a:r>
              <a:rPr lang="tr-TR" sz="2200" dirty="0"/>
              <a:t> </a:t>
            </a:r>
            <a:r>
              <a:rPr lang="tr-TR" sz="2200" dirty="0" err="1"/>
              <a:t>image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edges</a:t>
            </a:r>
            <a:r>
              <a:rPr lang="tr-TR" sz="2200" dirty="0"/>
              <a:t> using </a:t>
            </a:r>
            <a:r>
              <a:rPr lang="tr-TR" sz="2200" dirty="0" err="1"/>
              <a:t>Canny</a:t>
            </a:r>
            <a:r>
              <a:rPr lang="tr-TR" sz="2200" dirty="0"/>
              <a:t> </a:t>
            </a:r>
            <a:r>
              <a:rPr lang="tr-TR" sz="2200" dirty="0" err="1"/>
              <a:t>Edge</a:t>
            </a:r>
            <a:r>
              <a:rPr lang="tr-TR" sz="2200" dirty="0"/>
              <a:t> </a:t>
            </a:r>
            <a:r>
              <a:rPr lang="tr-TR" sz="2200" dirty="0" err="1"/>
              <a:t>Detector</a:t>
            </a: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err="1"/>
              <a:t>Dilate</a:t>
            </a:r>
            <a:r>
              <a:rPr lang="tr-TR" sz="2200" dirty="0"/>
              <a:t> and </a:t>
            </a:r>
            <a:r>
              <a:rPr lang="tr-TR" sz="2200" dirty="0" err="1"/>
              <a:t>erode</a:t>
            </a:r>
            <a:r>
              <a:rPr lang="tr-TR" sz="2200" dirty="0"/>
              <a:t> the </a:t>
            </a:r>
            <a:r>
              <a:rPr lang="tr-TR" sz="2200" dirty="0" err="1"/>
              <a:t>edged</a:t>
            </a:r>
            <a:r>
              <a:rPr lang="tr-TR" sz="2200" dirty="0"/>
              <a:t> </a:t>
            </a:r>
            <a:r>
              <a:rPr lang="tr-TR" sz="2200" dirty="0" err="1"/>
              <a:t>image</a:t>
            </a:r>
            <a:endParaRPr lang="tr-TR" sz="22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7CD44A2-C847-4AAC-A874-DE20B3E79FB7}"/>
              </a:ext>
            </a:extLst>
          </p:cNvPr>
          <p:cNvSpPr txBox="1"/>
          <p:nvPr/>
        </p:nvSpPr>
        <p:spPr>
          <a:xfrm>
            <a:off x="8084820" y="3429000"/>
            <a:ext cx="256032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Find</a:t>
            </a:r>
            <a:r>
              <a:rPr lang="tr-TR" sz="2200" dirty="0"/>
              <a:t> all </a:t>
            </a:r>
            <a:r>
              <a:rPr lang="tr-TR" sz="2200" dirty="0" err="1"/>
              <a:t>contours</a:t>
            </a:r>
            <a:r>
              <a:rPr lang="tr-TR" sz="2200" dirty="0"/>
              <a:t> on the </a:t>
            </a:r>
            <a:r>
              <a:rPr lang="tr-TR" sz="2200" dirty="0" err="1"/>
              <a:t>image</a:t>
            </a:r>
            <a:endParaRPr lang="tr-TR" sz="22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42405B7-EAF4-4135-A2BE-115B9E77DBE2}"/>
              </a:ext>
            </a:extLst>
          </p:cNvPr>
          <p:cNvSpPr txBox="1"/>
          <p:nvPr/>
        </p:nvSpPr>
        <p:spPr>
          <a:xfrm>
            <a:off x="4378234" y="3114461"/>
            <a:ext cx="256032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Specify </a:t>
            </a:r>
            <a:r>
              <a:rPr lang="tr-TR" sz="2200" dirty="0" err="1"/>
              <a:t>area</a:t>
            </a:r>
            <a:r>
              <a:rPr lang="tr-TR" sz="2200" dirty="0"/>
              <a:t> </a:t>
            </a:r>
            <a:r>
              <a:rPr lang="tr-TR" sz="2200" dirty="0" err="1"/>
              <a:t>range</a:t>
            </a:r>
            <a:r>
              <a:rPr lang="tr-TR" sz="2200" dirty="0"/>
              <a:t> </a:t>
            </a:r>
            <a:r>
              <a:rPr lang="tr-TR" sz="2200" dirty="0" err="1"/>
              <a:t>considering</a:t>
            </a:r>
            <a:r>
              <a:rPr lang="tr-TR" sz="2200" dirty="0"/>
              <a:t> </a:t>
            </a:r>
            <a:r>
              <a:rPr lang="tr-TR" sz="2200" dirty="0" err="1"/>
              <a:t>objects</a:t>
            </a:r>
            <a:r>
              <a:rPr lang="tr-TR" sz="2200" dirty="0"/>
              <a:t> in the </a:t>
            </a:r>
            <a:r>
              <a:rPr lang="tr-TR" sz="2200" dirty="0" err="1"/>
              <a:t>environment</a:t>
            </a:r>
            <a:r>
              <a:rPr lang="tr-TR" sz="2200" dirty="0"/>
              <a:t> 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5847DC5-C334-4971-9425-EFB79F59606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971799" y="1991968"/>
            <a:ext cx="744585" cy="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3E81AADB-0ACE-4C9B-8DDE-4F39A8B35AE2}"/>
              </a:ext>
            </a:extLst>
          </p:cNvPr>
          <p:cNvCxnSpPr/>
          <p:nvPr/>
        </p:nvCxnSpPr>
        <p:spPr>
          <a:xfrm flipV="1">
            <a:off x="5808616" y="1988905"/>
            <a:ext cx="744585" cy="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3C055AC6-4737-4444-8C3E-71CAA86306D7}"/>
              </a:ext>
            </a:extLst>
          </p:cNvPr>
          <p:cNvCxnSpPr>
            <a:cxnSpLocks/>
          </p:cNvCxnSpPr>
          <p:nvPr/>
        </p:nvCxnSpPr>
        <p:spPr>
          <a:xfrm>
            <a:off x="9364980" y="2880372"/>
            <a:ext cx="0" cy="5008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6EEC6836-AD03-48E4-8949-75DDE0D28835}"/>
              </a:ext>
            </a:extLst>
          </p:cNvPr>
          <p:cNvCxnSpPr>
            <a:cxnSpLocks/>
          </p:cNvCxnSpPr>
          <p:nvPr/>
        </p:nvCxnSpPr>
        <p:spPr>
          <a:xfrm flipH="1" flipV="1">
            <a:off x="7000059" y="3684790"/>
            <a:ext cx="7881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00933AF-C2D4-4053-9F19-913FD388BF76}"/>
              </a:ext>
            </a:extLst>
          </p:cNvPr>
          <p:cNvSpPr txBox="1"/>
          <p:nvPr/>
        </p:nvSpPr>
        <p:spPr>
          <a:xfrm>
            <a:off x="892084" y="3300069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number</a:t>
            </a:r>
            <a:r>
              <a:rPr lang="tr-TR" sz="2200" dirty="0"/>
              <a:t> of </a:t>
            </a:r>
            <a:r>
              <a:rPr lang="tr-TR" sz="2200" dirty="0" err="1"/>
              <a:t>sides</a:t>
            </a:r>
            <a:r>
              <a:rPr lang="tr-TR" sz="2200" dirty="0"/>
              <a:t> of each </a:t>
            </a:r>
            <a:r>
              <a:rPr lang="tr-TR" sz="2200" dirty="0" err="1"/>
              <a:t>contour</a:t>
            </a:r>
            <a:endParaRPr lang="tr-TR" sz="2200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D25A5979-7C74-4C9E-A8FF-87F48DDC80B4}"/>
              </a:ext>
            </a:extLst>
          </p:cNvPr>
          <p:cNvSpPr txBox="1"/>
          <p:nvPr/>
        </p:nvSpPr>
        <p:spPr>
          <a:xfrm>
            <a:off x="892084" y="4986079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= 3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5BFD7AD-1A5A-49A5-AD07-CAD5C1318FF6}"/>
              </a:ext>
            </a:extLst>
          </p:cNvPr>
          <p:cNvSpPr txBox="1"/>
          <p:nvPr/>
        </p:nvSpPr>
        <p:spPr>
          <a:xfrm>
            <a:off x="4687389" y="4986080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= 4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B195187D-F9BA-41F9-8F3D-1A311A1C707B}"/>
              </a:ext>
            </a:extLst>
          </p:cNvPr>
          <p:cNvSpPr txBox="1"/>
          <p:nvPr/>
        </p:nvSpPr>
        <p:spPr>
          <a:xfrm>
            <a:off x="7948761" y="4986080"/>
            <a:ext cx="2560298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/>
              <a:t>#of </a:t>
            </a:r>
            <a:r>
              <a:rPr lang="tr-TR" sz="2200" dirty="0" err="1"/>
              <a:t>sides</a:t>
            </a:r>
            <a:r>
              <a:rPr lang="tr-TR" sz="2200" dirty="0"/>
              <a:t> &gt; 4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FAA873A5-0FC7-427F-B24F-EDF0B92C8930}"/>
              </a:ext>
            </a:extLst>
          </p:cNvPr>
          <p:cNvSpPr txBox="1"/>
          <p:nvPr/>
        </p:nvSpPr>
        <p:spPr>
          <a:xfrm>
            <a:off x="892084" y="5756788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triangle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D0EAE2DD-5455-49F3-88FC-96939D872583}"/>
              </a:ext>
            </a:extLst>
          </p:cNvPr>
          <p:cNvSpPr txBox="1"/>
          <p:nvPr/>
        </p:nvSpPr>
        <p:spPr>
          <a:xfrm>
            <a:off x="4687389" y="5779537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Rectangle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1C1AF8F3-F652-4483-9A24-ABEC69F551B5}"/>
              </a:ext>
            </a:extLst>
          </p:cNvPr>
          <p:cNvSpPr txBox="1"/>
          <p:nvPr/>
        </p:nvSpPr>
        <p:spPr>
          <a:xfrm>
            <a:off x="7948761" y="5779536"/>
            <a:ext cx="2560298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200" dirty="0" err="1"/>
              <a:t>Output</a:t>
            </a:r>
            <a:r>
              <a:rPr lang="tr-TR" sz="2200" dirty="0"/>
              <a:t>: </a:t>
            </a:r>
            <a:r>
              <a:rPr lang="tr-TR" sz="2200" dirty="0" err="1"/>
              <a:t>Cylinder</a:t>
            </a:r>
            <a:endParaRPr lang="tr-TR" sz="2200" dirty="0"/>
          </a:p>
          <a:p>
            <a:pPr algn="ctr"/>
            <a:r>
              <a:rPr lang="tr-TR" sz="2200" dirty="0" err="1"/>
              <a:t>Find</a:t>
            </a:r>
            <a:r>
              <a:rPr lang="tr-TR" sz="2200" dirty="0"/>
              <a:t> </a:t>
            </a:r>
            <a:r>
              <a:rPr lang="tr-TR" sz="2200" dirty="0" err="1"/>
              <a:t>center</a:t>
            </a:r>
            <a:endParaRPr lang="tr-TR" sz="2200" dirty="0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D92FCDF5-973A-4380-AB74-635A97F16EC0}"/>
              </a:ext>
            </a:extLst>
          </p:cNvPr>
          <p:cNvCxnSpPr>
            <a:cxnSpLocks/>
          </p:cNvCxnSpPr>
          <p:nvPr/>
        </p:nvCxnSpPr>
        <p:spPr>
          <a:xfrm flipH="1" flipV="1">
            <a:off x="3521245" y="3684789"/>
            <a:ext cx="78812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52B0E16F-9660-47F0-B192-BB38391395A8}"/>
              </a:ext>
            </a:extLst>
          </p:cNvPr>
          <p:cNvCxnSpPr>
            <a:cxnSpLocks/>
          </p:cNvCxnSpPr>
          <p:nvPr/>
        </p:nvCxnSpPr>
        <p:spPr>
          <a:xfrm>
            <a:off x="2045957" y="4487364"/>
            <a:ext cx="748066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9BB65497-F4BF-4588-ACB6-39BD8AB00F7D}"/>
              </a:ext>
            </a:extLst>
          </p:cNvPr>
          <p:cNvCxnSpPr/>
          <p:nvPr/>
        </p:nvCxnSpPr>
        <p:spPr>
          <a:xfrm flipV="1">
            <a:off x="2068284" y="4069510"/>
            <a:ext cx="0" cy="45023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02B4E6D4-0924-4256-AC4D-66155FCB00F3}"/>
              </a:ext>
            </a:extLst>
          </p:cNvPr>
          <p:cNvCxnSpPr/>
          <p:nvPr/>
        </p:nvCxnSpPr>
        <p:spPr>
          <a:xfrm>
            <a:off x="2068284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Düz Ok Bağlayıcısı 38">
            <a:extLst>
              <a:ext uri="{FF2B5EF4-FFF2-40B4-BE49-F238E27FC236}">
                <a16:creationId xmlns:a16="http://schemas.microsoft.com/office/drawing/2014/main" id="{2F8EF8DE-AB49-4889-AFE2-6BE43B16ECC9}"/>
              </a:ext>
            </a:extLst>
          </p:cNvPr>
          <p:cNvCxnSpPr/>
          <p:nvPr/>
        </p:nvCxnSpPr>
        <p:spPr>
          <a:xfrm>
            <a:off x="5967538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1B08904D-24A8-42E4-B74B-69365E7D4D78}"/>
              </a:ext>
            </a:extLst>
          </p:cNvPr>
          <p:cNvCxnSpPr/>
          <p:nvPr/>
        </p:nvCxnSpPr>
        <p:spPr>
          <a:xfrm>
            <a:off x="9497486" y="4487364"/>
            <a:ext cx="0" cy="469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Düz Ok Bağlayıcısı 40">
            <a:extLst>
              <a:ext uri="{FF2B5EF4-FFF2-40B4-BE49-F238E27FC236}">
                <a16:creationId xmlns:a16="http://schemas.microsoft.com/office/drawing/2014/main" id="{EACBB6B9-6961-436C-BC99-55760EFAC3B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172233" y="5416966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BA92B2BE-61C3-4289-86E1-55DE952D3844}"/>
              </a:ext>
            </a:extLst>
          </p:cNvPr>
          <p:cNvCxnSpPr>
            <a:cxnSpLocks/>
          </p:cNvCxnSpPr>
          <p:nvPr/>
        </p:nvCxnSpPr>
        <p:spPr>
          <a:xfrm>
            <a:off x="5967538" y="5434573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D48950C8-E86B-465D-9574-E1AEBAB326DB}"/>
              </a:ext>
            </a:extLst>
          </p:cNvPr>
          <p:cNvCxnSpPr>
            <a:cxnSpLocks/>
          </p:cNvCxnSpPr>
          <p:nvPr/>
        </p:nvCxnSpPr>
        <p:spPr>
          <a:xfrm>
            <a:off x="9356273" y="5446659"/>
            <a:ext cx="8707" cy="3625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04AFA7B-4B78-4130-BFAC-EF5B671D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28" y="364402"/>
            <a:ext cx="3269581" cy="25094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42892B-E3D2-4F63-90E1-2EC1051F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09" y="3801305"/>
            <a:ext cx="3272100" cy="27724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00C6FB9-3DDE-466A-82FF-501CD59F4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573" y="3287627"/>
            <a:ext cx="3442801" cy="327130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8427FCF-3ADC-4CE1-87E6-64B2F0046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54" y="391681"/>
            <a:ext cx="3605620" cy="2509426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A209CF15-898B-470E-8D53-0614822E5046}"/>
              </a:ext>
            </a:extLst>
          </p:cNvPr>
          <p:cNvSpPr/>
          <p:nvPr/>
        </p:nvSpPr>
        <p:spPr>
          <a:xfrm>
            <a:off x="4911213" y="1467465"/>
            <a:ext cx="1747684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9BFDB4BE-0EBE-4436-BB76-5C44A34907F1}"/>
              </a:ext>
            </a:extLst>
          </p:cNvPr>
          <p:cNvSpPr/>
          <p:nvPr/>
        </p:nvSpPr>
        <p:spPr>
          <a:xfrm>
            <a:off x="8976970" y="2928397"/>
            <a:ext cx="474388" cy="735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AE1EFD52-4BCC-4B21-9F77-20480729857E}"/>
              </a:ext>
            </a:extLst>
          </p:cNvPr>
          <p:cNvSpPr/>
          <p:nvPr/>
        </p:nvSpPr>
        <p:spPr>
          <a:xfrm rot="10800000">
            <a:off x="4911213" y="4569442"/>
            <a:ext cx="1842020" cy="61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4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02626E1-F6B8-42FA-8AFE-6652CD72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064" y="1819830"/>
            <a:ext cx="4248150" cy="42481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985A802-A378-4B10-9C46-59E1EEA7C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819830"/>
            <a:ext cx="5743575" cy="4248150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F941F903-9A66-4D78-8C47-1C4B2AF88533}"/>
              </a:ext>
            </a:extLst>
          </p:cNvPr>
          <p:cNvCxnSpPr/>
          <p:nvPr/>
        </p:nvCxnSpPr>
        <p:spPr>
          <a:xfrm>
            <a:off x="6375596" y="3824766"/>
            <a:ext cx="10322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D1E83AA-1959-494D-B25D-B38919F9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Shape-finder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9522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2C1E7D0-9FE1-4F79-ACEA-679A8517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79" y="1979997"/>
            <a:ext cx="3714751" cy="371475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4DC356C-44CF-4550-AB2A-E7493CD1A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1" y="1979998"/>
            <a:ext cx="6029325" cy="371475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87CB581-DDBF-4150-B9F9-0FC614BE04D1}"/>
              </a:ext>
            </a:extLst>
          </p:cNvPr>
          <p:cNvCxnSpPr/>
          <p:nvPr/>
        </p:nvCxnSpPr>
        <p:spPr>
          <a:xfrm>
            <a:off x="6635121" y="3711358"/>
            <a:ext cx="10322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8A03228-7566-43E2-9E8C-5222545E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85" y="0"/>
            <a:ext cx="10515600" cy="1325563"/>
          </a:xfrm>
        </p:spPr>
        <p:txBody>
          <a:bodyPr/>
          <a:lstStyle/>
          <a:p>
            <a:r>
              <a:rPr lang="tr-TR" b="1" dirty="0" err="1"/>
              <a:t>Additional</a:t>
            </a:r>
            <a:r>
              <a:rPr lang="tr-TR" b="1" dirty="0"/>
              <a:t> </a:t>
            </a:r>
            <a:r>
              <a:rPr lang="tr-TR" b="1" dirty="0" err="1"/>
              <a:t>Tests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Shape-finder</a:t>
            </a:r>
            <a:r>
              <a:rPr lang="tr-TR" b="1" dirty="0"/>
              <a:t> </a:t>
            </a:r>
            <a:r>
              <a:rPr lang="tr-TR" b="1" dirty="0" err="1"/>
              <a:t>Unit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64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fik 4">
            <a:extLst>
              <a:ext uri="{FF2B5EF4-FFF2-40B4-BE49-F238E27FC236}">
                <a16:creationId xmlns:a16="http://schemas.microsoft.com/office/drawing/2014/main" id="{9BC8A83E-BD59-43A0-A59A-A0603CBF4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63859"/>
              </p:ext>
            </p:extLst>
          </p:nvPr>
        </p:nvGraphicFramePr>
        <p:xfrm>
          <a:off x="265047" y="2050742"/>
          <a:ext cx="5322953" cy="355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AE434C41-B5CF-4949-9AA4-A6FFF26C3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217289"/>
              </p:ext>
            </p:extLst>
          </p:nvPr>
        </p:nvGraphicFramePr>
        <p:xfrm>
          <a:off x="5588000" y="2050742"/>
          <a:ext cx="6096295" cy="3682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82163894-EE05-4882-B554-744697E5BD64}"/>
              </a:ext>
            </a:extLst>
          </p:cNvPr>
          <p:cNvSpPr txBox="1"/>
          <p:nvPr/>
        </p:nvSpPr>
        <p:spPr>
          <a:xfrm>
            <a:off x="1198880" y="223520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Team</a:t>
            </a:r>
            <a:endParaRPr lang="en-GB" sz="4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C5E40DF-46A6-440E-B33D-6322654F4FA3}"/>
              </a:ext>
            </a:extLst>
          </p:cNvPr>
          <p:cNvSpPr txBox="1"/>
          <p:nvPr/>
        </p:nvSpPr>
        <p:spPr>
          <a:xfrm>
            <a:off x="6482226" y="1158190"/>
            <a:ext cx="477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/>
              <a:t>EE </a:t>
            </a:r>
            <a:r>
              <a:rPr lang="tr-TR" sz="3000" b="1" dirty="0" err="1"/>
              <a:t>Options</a:t>
            </a:r>
            <a:r>
              <a:rPr lang="tr-TR" sz="3000" b="1" dirty="0"/>
              <a:t> </a:t>
            </a:r>
            <a:r>
              <a:rPr lang="tr-TR" sz="3000" b="1" dirty="0" err="1"/>
              <a:t>Including</a:t>
            </a:r>
            <a:r>
              <a:rPr lang="tr-TR" sz="3000" b="1" dirty="0"/>
              <a:t> </a:t>
            </a:r>
            <a:r>
              <a:rPr lang="tr-TR" sz="3000" b="1" dirty="0" err="1"/>
              <a:t>Minors</a:t>
            </a:r>
            <a:endParaRPr lang="en-GB" sz="3000" b="1" dirty="0"/>
          </a:p>
          <a:p>
            <a:pPr algn="ctr"/>
            <a:endParaRPr lang="en-GB" sz="30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7DB7D30-1C26-4D50-83A4-C7100F6C7E4D}"/>
              </a:ext>
            </a:extLst>
          </p:cNvPr>
          <p:cNvSpPr txBox="1"/>
          <p:nvPr/>
        </p:nvSpPr>
        <p:spPr>
          <a:xfrm>
            <a:off x="1330960" y="1158190"/>
            <a:ext cx="3963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b="1" dirty="0"/>
              <a:t>EE </a:t>
            </a:r>
            <a:r>
              <a:rPr lang="tr-TR" sz="3000" b="1" dirty="0" err="1"/>
              <a:t>Options</a:t>
            </a:r>
            <a:r>
              <a:rPr lang="tr-TR" sz="3000" b="1" dirty="0"/>
              <a:t> </a:t>
            </a:r>
            <a:r>
              <a:rPr lang="tr-TR" sz="3000" b="1" dirty="0" err="1"/>
              <a:t>Majors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2988261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FC320F-8D27-4583-B7EE-A979D120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97" y="18255"/>
            <a:ext cx="10515600" cy="1325563"/>
          </a:xfrm>
        </p:spPr>
        <p:txBody>
          <a:bodyPr/>
          <a:lstStyle/>
          <a:p>
            <a:r>
              <a:rPr lang="tr-TR" b="1" dirty="0" err="1"/>
              <a:t>Deliverables</a:t>
            </a:r>
            <a:r>
              <a:rPr lang="tr-TR" b="1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1AEC9A-435B-415C-85B8-AB37B92C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/>
              <a:t>Equipment</a:t>
            </a:r>
            <a:endParaRPr lang="tr-TR" b="1" dirty="0"/>
          </a:p>
          <a:p>
            <a:pPr lvl="1"/>
            <a:r>
              <a:rPr lang="tr-TR" dirty="0"/>
              <a:t>The </a:t>
            </a: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device</a:t>
            </a:r>
            <a:endParaRPr lang="tr-TR" dirty="0"/>
          </a:p>
          <a:p>
            <a:pPr lvl="1"/>
            <a:r>
              <a:rPr lang="tr-TR" dirty="0"/>
              <a:t>Platform</a:t>
            </a:r>
          </a:p>
          <a:p>
            <a:pPr lvl="1"/>
            <a:r>
              <a:rPr lang="tr-TR" dirty="0" err="1"/>
              <a:t>Battery</a:t>
            </a:r>
            <a:r>
              <a:rPr lang="tr-TR" dirty="0"/>
              <a:t> and </a:t>
            </a:r>
            <a:r>
              <a:rPr lang="tr-TR" dirty="0" err="1"/>
              <a:t>charging</a:t>
            </a:r>
            <a:r>
              <a:rPr lang="tr-TR" dirty="0"/>
              <a:t> </a:t>
            </a:r>
            <a:r>
              <a:rPr lang="tr-TR" dirty="0" err="1"/>
              <a:t>unit</a:t>
            </a:r>
            <a:endParaRPr lang="tr-TR" dirty="0"/>
          </a:p>
          <a:p>
            <a:r>
              <a:rPr lang="tr-TR" b="1" dirty="0"/>
              <a:t>Software</a:t>
            </a:r>
          </a:p>
          <a:p>
            <a:pPr lvl="1"/>
            <a:r>
              <a:rPr lang="tr-TR" dirty="0"/>
              <a:t>User </a:t>
            </a:r>
            <a:r>
              <a:rPr lang="tr-TR" dirty="0" err="1"/>
              <a:t>Interface</a:t>
            </a:r>
            <a:endParaRPr lang="tr-TR" dirty="0"/>
          </a:p>
          <a:p>
            <a:r>
              <a:rPr lang="tr-TR" b="1" dirty="0" err="1"/>
              <a:t>Documents</a:t>
            </a:r>
            <a:endParaRPr lang="tr-TR" b="1" dirty="0"/>
          </a:p>
          <a:p>
            <a:pPr lvl="1"/>
            <a:r>
              <a:rPr lang="tr-TR" dirty="0"/>
              <a:t>User Manual</a:t>
            </a:r>
          </a:p>
          <a:p>
            <a:r>
              <a:rPr lang="tr-TR" b="1" dirty="0"/>
              <a:t>Technical Support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4661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3530283-6C01-49B9-8796-DBD29F14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08" y="18255"/>
            <a:ext cx="10515600" cy="1325563"/>
          </a:xfrm>
        </p:spPr>
        <p:txBody>
          <a:bodyPr/>
          <a:lstStyle/>
          <a:p>
            <a:r>
              <a:rPr lang="tr-TR" b="1" dirty="0"/>
              <a:t>Time Plan</a:t>
            </a:r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A64D7AEE-8DD0-4664-9F53-8FD61A364D04}"/>
              </a:ext>
            </a:extLst>
          </p:cNvPr>
          <p:cNvCxnSpPr>
            <a:stCxn id="10" idx="6"/>
          </p:cNvCxnSpPr>
          <p:nvPr/>
        </p:nvCxnSpPr>
        <p:spPr>
          <a:xfrm>
            <a:off x="2959557" y="3206704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3">
            <a:extLst>
              <a:ext uri="{FF2B5EF4-FFF2-40B4-BE49-F238E27FC236}">
                <a16:creationId xmlns:a16="http://schemas.microsoft.com/office/drawing/2014/main" id="{FD090430-4F9D-4E1B-B6B5-4F33FD4379C0}"/>
              </a:ext>
            </a:extLst>
          </p:cNvPr>
          <p:cNvGrpSpPr/>
          <p:nvPr/>
        </p:nvGrpSpPr>
        <p:grpSpPr>
          <a:xfrm>
            <a:off x="8381147" y="2718007"/>
            <a:ext cx="971680" cy="971680"/>
            <a:chOff x="7092280" y="2517710"/>
            <a:chExt cx="971680" cy="9716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B7F6AF-0E19-49F1-B13A-2C5F26FE579B}"/>
                </a:ext>
              </a:extLst>
            </p:cNvPr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A3DD3A-5F4D-4AF2-9F77-25B5A318FACB}"/>
                </a:ext>
              </a:extLst>
            </p:cNvPr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FDBE7200-C491-4C72-9A68-BF6F7CD34537}"/>
              </a:ext>
            </a:extLst>
          </p:cNvPr>
          <p:cNvGrpSpPr/>
          <p:nvPr/>
        </p:nvGrpSpPr>
        <p:grpSpPr>
          <a:xfrm>
            <a:off x="2743533" y="3062688"/>
            <a:ext cx="288032" cy="288032"/>
            <a:chOff x="611560" y="2851238"/>
            <a:chExt cx="288032" cy="2880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7B9B25-9761-480C-9F36-037F572ED13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6CF161-BB28-48BF-AA37-85AB73FE8DF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FE4EBFE7-A630-479A-8106-F916B63CBDE8}"/>
              </a:ext>
            </a:extLst>
          </p:cNvPr>
          <p:cNvGrpSpPr/>
          <p:nvPr/>
        </p:nvGrpSpPr>
        <p:grpSpPr>
          <a:xfrm>
            <a:off x="4152936" y="3051535"/>
            <a:ext cx="288032" cy="288032"/>
            <a:chOff x="611560" y="2851238"/>
            <a:chExt cx="288032" cy="2880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587F69-3FC8-4321-BE0E-491F0F94EFDB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241789-CFB1-4E6D-BBB7-451930F285E6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A479A28E-04F6-4999-81CE-63F6D516A686}"/>
              </a:ext>
            </a:extLst>
          </p:cNvPr>
          <p:cNvGrpSpPr/>
          <p:nvPr/>
        </p:nvGrpSpPr>
        <p:grpSpPr>
          <a:xfrm>
            <a:off x="5562339" y="3051535"/>
            <a:ext cx="288032" cy="288032"/>
            <a:chOff x="611560" y="2851238"/>
            <a:chExt cx="288032" cy="2880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D9A346-D02F-44FB-B652-8FFCA49BD50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F9FEE9-B0C5-4F34-AD63-6595A6969230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60D2F6C8-7906-4B42-BBFF-806FE53E5A70}"/>
              </a:ext>
            </a:extLst>
          </p:cNvPr>
          <p:cNvGrpSpPr/>
          <p:nvPr/>
        </p:nvGrpSpPr>
        <p:grpSpPr>
          <a:xfrm>
            <a:off x="6971742" y="3051535"/>
            <a:ext cx="288032" cy="288032"/>
            <a:chOff x="611560" y="2851238"/>
            <a:chExt cx="288032" cy="2880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5B43C-A49D-4472-BD89-B6853C5A46D8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11BAD7-BC7B-4D12-BEDF-E6308E53D8B0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CD5F4A1-AB6A-4571-AF2C-A536980047A7}"/>
              </a:ext>
            </a:extLst>
          </p:cNvPr>
          <p:cNvSpPr txBox="1">
            <a:spLocks/>
          </p:cNvSpPr>
          <p:nvPr/>
        </p:nvSpPr>
        <p:spPr>
          <a:xfrm>
            <a:off x="6593491" y="2386587"/>
            <a:ext cx="1024939" cy="455186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April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BF56F4D-193A-46F3-AA9C-BD7AB4171E07}"/>
              </a:ext>
            </a:extLst>
          </p:cNvPr>
          <p:cNvSpPr txBox="1">
            <a:spLocks/>
          </p:cNvSpPr>
          <p:nvPr/>
        </p:nvSpPr>
        <p:spPr>
          <a:xfrm>
            <a:off x="5187354" y="3501371"/>
            <a:ext cx="1249002" cy="461664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March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17E79F7-67EE-4581-80D5-65697427E3A5}"/>
              </a:ext>
            </a:extLst>
          </p:cNvPr>
          <p:cNvSpPr txBox="1">
            <a:spLocks/>
          </p:cNvSpPr>
          <p:nvPr/>
        </p:nvSpPr>
        <p:spPr>
          <a:xfrm>
            <a:off x="3688199" y="2354210"/>
            <a:ext cx="1217503" cy="481133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February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A6FB77F6-5E9C-4249-8C00-97DFB258A321}"/>
              </a:ext>
            </a:extLst>
          </p:cNvPr>
          <p:cNvSpPr txBox="1">
            <a:spLocks/>
          </p:cNvSpPr>
          <p:nvPr/>
        </p:nvSpPr>
        <p:spPr>
          <a:xfrm>
            <a:off x="2151018" y="3501331"/>
            <a:ext cx="1091545" cy="461664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January</a:t>
            </a: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5E561D24-0980-434B-8B39-6348439BBE20}"/>
              </a:ext>
            </a:extLst>
          </p:cNvPr>
          <p:cNvSpPr txBox="1"/>
          <p:nvPr/>
        </p:nvSpPr>
        <p:spPr>
          <a:xfrm>
            <a:off x="1631929" y="4181311"/>
            <a:ext cx="236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for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321BCAFE-F60D-470D-BE58-387E9DF9C30F}"/>
              </a:ext>
            </a:extLst>
          </p:cNvPr>
          <p:cNvSpPr txBox="1"/>
          <p:nvPr/>
        </p:nvSpPr>
        <p:spPr>
          <a:xfrm>
            <a:off x="4480687" y="4093370"/>
            <a:ext cx="294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Integration of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Prototype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id="{07E94C2B-5F8B-443F-9669-96AFE4F26F29}"/>
              </a:ext>
            </a:extLst>
          </p:cNvPr>
          <p:cNvSpPr txBox="1"/>
          <p:nvPr/>
        </p:nvSpPr>
        <p:spPr>
          <a:xfrm>
            <a:off x="5850371" y="964678"/>
            <a:ext cx="2387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Tests for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overall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improvements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the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4AB29BA1-38D6-4E4B-B22E-E2BD56C9CF4C}"/>
              </a:ext>
            </a:extLst>
          </p:cNvPr>
          <p:cNvSpPr txBox="1">
            <a:spLocks/>
          </p:cNvSpPr>
          <p:nvPr/>
        </p:nvSpPr>
        <p:spPr>
          <a:xfrm>
            <a:off x="8354518" y="2169440"/>
            <a:ext cx="1024939" cy="410102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7">
            <a:extLst>
              <a:ext uri="{FF2B5EF4-FFF2-40B4-BE49-F238E27FC236}">
                <a16:creationId xmlns:a16="http://schemas.microsoft.com/office/drawing/2014/main" id="{5C63EC32-8E9E-4A2F-BEA3-7DB2D6934F0C}"/>
              </a:ext>
            </a:extLst>
          </p:cNvPr>
          <p:cNvSpPr txBox="1"/>
          <p:nvPr/>
        </p:nvSpPr>
        <p:spPr>
          <a:xfrm>
            <a:off x="7543005" y="3781201"/>
            <a:ext cx="264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Delivery of the Product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>
            <a:extLst>
              <a:ext uri="{FF2B5EF4-FFF2-40B4-BE49-F238E27FC236}">
                <a16:creationId xmlns:a16="http://schemas.microsoft.com/office/drawing/2014/main" id="{98F216C2-1DBC-4B52-B844-0C5D62A64A09}"/>
              </a:ext>
            </a:extLst>
          </p:cNvPr>
          <p:cNvSpPr/>
          <p:nvPr/>
        </p:nvSpPr>
        <p:spPr>
          <a:xfrm rot="16200000">
            <a:off x="8652697" y="2981120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0F3BC66D-FADB-4BFF-B183-A72785DA28E3}"/>
              </a:ext>
            </a:extLst>
          </p:cNvPr>
          <p:cNvSpPr txBox="1"/>
          <p:nvPr/>
        </p:nvSpPr>
        <p:spPr>
          <a:xfrm>
            <a:off x="3267123" y="1255386"/>
            <a:ext cx="205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Improvements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of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Subsystems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and </a:t>
            </a:r>
            <a:r>
              <a:rPr lang="tr-TR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Detailed</a:t>
            </a:r>
            <a:r>
              <a:rPr lang="tr-T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103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999BCA-4E7D-4ABC-9C66-055F201E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811" y="0"/>
            <a:ext cx="10515600" cy="1325563"/>
          </a:xfrm>
        </p:spPr>
        <p:txBody>
          <a:bodyPr/>
          <a:lstStyle/>
          <a:p>
            <a:r>
              <a:rPr lang="tr-TR" b="1" dirty="0" err="1"/>
              <a:t>Cost</a:t>
            </a:r>
            <a:r>
              <a:rPr lang="tr-TR" b="1" dirty="0"/>
              <a:t> Analysis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6C619B2-4A0D-4382-8CA7-5C4A1D61E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811" y="1690688"/>
            <a:ext cx="3178489" cy="435133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266D336-6739-475D-AF7E-95C28962A582}"/>
              </a:ext>
            </a:extLst>
          </p:cNvPr>
          <p:cNvSpPr txBox="1"/>
          <p:nvPr/>
        </p:nvSpPr>
        <p:spPr>
          <a:xfrm>
            <a:off x="7576457" y="2805752"/>
            <a:ext cx="35937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500" dirty="0"/>
              <a:t>117 $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4BD3AF55-26AA-4DF7-8D6D-1FF8F69AB9D8}"/>
              </a:ext>
            </a:extLst>
          </p:cNvPr>
          <p:cNvCxnSpPr>
            <a:cxnSpLocks/>
          </p:cNvCxnSpPr>
          <p:nvPr/>
        </p:nvCxnSpPr>
        <p:spPr>
          <a:xfrm>
            <a:off x="5063757" y="3488615"/>
            <a:ext cx="19695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379DF4-B9B9-48E7-BC17-A9E7D75F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550" y="2766218"/>
            <a:ext cx="6946900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3975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0CFF693-155E-4A13-A677-82AED3685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28368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BC292961-5C21-479E-B219-227DBC713828}"/>
              </a:ext>
            </a:extLst>
          </p:cNvPr>
          <p:cNvSpPr txBox="1"/>
          <p:nvPr/>
        </p:nvSpPr>
        <p:spPr>
          <a:xfrm>
            <a:off x="1198880" y="162560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Team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8778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CF4B96E-E951-4FE1-A458-FCC765889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40728"/>
              </p:ext>
            </p:extLst>
          </p:nvPr>
        </p:nvGraphicFramePr>
        <p:xfrm>
          <a:off x="467360" y="1412240"/>
          <a:ext cx="11328400" cy="5080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8E7537F3-9588-4ACF-BE7D-AC9D1A13B2CD}"/>
              </a:ext>
            </a:extLst>
          </p:cNvPr>
          <p:cNvCxnSpPr/>
          <p:nvPr/>
        </p:nvCxnSpPr>
        <p:spPr>
          <a:xfrm flipV="1">
            <a:off x="10546080" y="1290320"/>
            <a:ext cx="0" cy="5202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254BFC2D-C499-4117-AB78-0F6D2F540C5A}"/>
              </a:ext>
            </a:extLst>
          </p:cNvPr>
          <p:cNvSpPr txBox="1"/>
          <p:nvPr/>
        </p:nvSpPr>
        <p:spPr>
          <a:xfrm>
            <a:off x="10662924" y="3429000"/>
            <a:ext cx="138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Order</a:t>
            </a:r>
            <a:r>
              <a:rPr lang="tr-TR" dirty="0"/>
              <a:t> of </a:t>
            </a:r>
            <a:r>
              <a:rPr lang="tr-TR" dirty="0" err="1"/>
              <a:t>Importance</a:t>
            </a:r>
            <a:endParaRPr lang="en-GB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4AA519-4C06-4648-AD33-BA94DBA5E04B}"/>
              </a:ext>
            </a:extLst>
          </p:cNvPr>
          <p:cNvSpPr txBox="1"/>
          <p:nvPr/>
        </p:nvSpPr>
        <p:spPr>
          <a:xfrm>
            <a:off x="1093631" y="104785"/>
            <a:ext cx="4897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Objective</a:t>
            </a:r>
            <a:r>
              <a:rPr lang="tr-TR" sz="4400" dirty="0"/>
              <a:t> </a:t>
            </a:r>
            <a:r>
              <a:rPr lang="tr-TR" sz="4400" dirty="0" err="1"/>
              <a:t>Tree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6949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o 6">
            <a:extLst>
              <a:ext uri="{FF2B5EF4-FFF2-40B4-BE49-F238E27FC236}">
                <a16:creationId xmlns:a16="http://schemas.microsoft.com/office/drawing/2014/main" id="{00A6DE14-435C-4A04-9BF6-867013635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5897"/>
              </p:ext>
            </p:extLst>
          </p:nvPr>
        </p:nvGraphicFramePr>
        <p:xfrm>
          <a:off x="1038597" y="643467"/>
          <a:ext cx="10114808" cy="5571068"/>
        </p:xfrm>
        <a:graphic>
          <a:graphicData uri="http://schemas.openxmlformats.org/drawingml/2006/table">
            <a:tbl>
              <a:tblPr firstRow="1" firstCol="1" bandRow="1"/>
              <a:tblGrid>
                <a:gridCol w="418381">
                  <a:extLst>
                    <a:ext uri="{9D8B030D-6E8A-4147-A177-3AD203B41FA5}">
                      <a16:colId xmlns:a16="http://schemas.microsoft.com/office/drawing/2014/main" val="978642669"/>
                    </a:ext>
                  </a:extLst>
                </a:gridCol>
                <a:gridCol w="1093803">
                  <a:extLst>
                    <a:ext uri="{9D8B030D-6E8A-4147-A177-3AD203B41FA5}">
                      <a16:colId xmlns:a16="http://schemas.microsoft.com/office/drawing/2014/main" val="482539541"/>
                    </a:ext>
                  </a:extLst>
                </a:gridCol>
                <a:gridCol w="2207506">
                  <a:extLst>
                    <a:ext uri="{9D8B030D-6E8A-4147-A177-3AD203B41FA5}">
                      <a16:colId xmlns:a16="http://schemas.microsoft.com/office/drawing/2014/main" val="274376504"/>
                    </a:ext>
                  </a:extLst>
                </a:gridCol>
                <a:gridCol w="1055690">
                  <a:extLst>
                    <a:ext uri="{9D8B030D-6E8A-4147-A177-3AD203B41FA5}">
                      <a16:colId xmlns:a16="http://schemas.microsoft.com/office/drawing/2014/main" val="1409480408"/>
                    </a:ext>
                  </a:extLst>
                </a:gridCol>
                <a:gridCol w="2059294">
                  <a:extLst>
                    <a:ext uri="{9D8B030D-6E8A-4147-A177-3AD203B41FA5}">
                      <a16:colId xmlns:a16="http://schemas.microsoft.com/office/drawing/2014/main" val="3494287165"/>
                    </a:ext>
                  </a:extLst>
                </a:gridCol>
                <a:gridCol w="1995775">
                  <a:extLst>
                    <a:ext uri="{9D8B030D-6E8A-4147-A177-3AD203B41FA5}">
                      <a16:colId xmlns:a16="http://schemas.microsoft.com/office/drawing/2014/main" val="3149782759"/>
                    </a:ext>
                  </a:extLst>
                </a:gridCol>
                <a:gridCol w="1284359">
                  <a:extLst>
                    <a:ext uri="{9D8B030D-6E8A-4147-A177-3AD203B41FA5}">
                      <a16:colId xmlns:a16="http://schemas.microsoft.com/office/drawing/2014/main" val="4069132211"/>
                    </a:ext>
                  </a:extLst>
                </a:gridCol>
              </a:tblGrid>
              <a:tr h="77925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 Operation Time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Cost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Robust operation with changing environment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CACACA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power consumption</a:t>
                      </a:r>
                      <a:endParaRPr lang="en-US" sz="2400" b="0" i="0" u="none" strike="noStrike">
                        <a:solidFill>
                          <a:srgbClr val="CACAC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96873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field, their shapes properly and determine their positions correctly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&lt;50 $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and live mapping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properly in laboratory and fair field for both dark and sunlight conditions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&lt;10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269356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5-10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 and their shapes properly, but cannot determine their positions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50-150 $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but long update duration of data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in laboratory everywhere but sometimes cannot operate properly on fair field ground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10-20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054123"/>
                  </a:ext>
                </a:extLst>
              </a:tr>
              <a:tr h="1257767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10-15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Understand how many objects are in field but cannot determine their position and shapes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150-200 $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friendly GUI presenting data transmission at the end of operation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only at specific conditions in laboratory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20-50 W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461861"/>
                  </a:ext>
                </a:extLst>
              </a:tr>
              <a:tr h="101851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&gt;15 min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objects, their shapes and their position cannot be determined correctly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&gt;200 $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user-friendly GUI and no real time data processing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Sometimes works, but sometime does not work in any condition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&gt;50 W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468" marR="91468" marT="127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0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86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E61999C1-778B-4C6E-BE5F-5564FA3CD749}"/>
              </a:ext>
            </a:extLst>
          </p:cNvPr>
          <p:cNvSpPr txBox="1"/>
          <p:nvPr/>
        </p:nvSpPr>
        <p:spPr>
          <a:xfrm>
            <a:off x="1066996" y="142437"/>
            <a:ext cx="6603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 err="1"/>
              <a:t>Functional</a:t>
            </a:r>
            <a:r>
              <a:rPr lang="tr-TR" sz="4400" dirty="0"/>
              <a:t> </a:t>
            </a:r>
            <a:r>
              <a:rPr lang="tr-TR" sz="4400" dirty="0" err="1"/>
              <a:t>Requirements</a:t>
            </a:r>
            <a:endParaRPr lang="en-GB" sz="44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FBEF2FC-58E4-4CAE-B083-4710DC523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12" y="1115477"/>
            <a:ext cx="8634413" cy="52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1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ACB7C31-8204-4038-A1DA-70D694A6A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97" y="1581830"/>
            <a:ext cx="6785406" cy="4845380"/>
          </a:xfr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E8CCC24-4DE4-4B4B-97D9-2690F44CCC5C}"/>
              </a:ext>
            </a:extLst>
          </p:cNvPr>
          <p:cNvSpPr txBox="1"/>
          <p:nvPr/>
        </p:nvSpPr>
        <p:spPr>
          <a:xfrm>
            <a:off x="1075875" y="151315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dirty="0"/>
              <a:t>Problem Statement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794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994</Words>
  <Application>Microsoft Office PowerPoint</Application>
  <PresentationFormat>Geniş ekran</PresentationFormat>
  <Paragraphs>261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Teması</vt:lpstr>
      <vt:lpstr>RaLaZaBa Electonics Oral Representation</vt:lpstr>
      <vt:lpstr>Team</vt:lpstr>
      <vt:lpstr>Outline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How do we need a way to improve solutions?</vt:lpstr>
      <vt:lpstr>How do we make a distribution of duties?</vt:lpstr>
      <vt:lpstr>Decision and Control Unit</vt:lpstr>
      <vt:lpstr>Operations</vt:lpstr>
      <vt:lpstr>Algorithms in Decision and Control Unit</vt:lpstr>
      <vt:lpstr>Mapping Algorithm</vt:lpstr>
      <vt:lpstr>Solution</vt:lpstr>
      <vt:lpstr>Road Map Algorithm</vt:lpstr>
      <vt:lpstr>PowerPoint Sunusu</vt:lpstr>
      <vt:lpstr>Environment Sensing Unit</vt:lpstr>
      <vt:lpstr>Motion Of Sensing Unit</vt:lpstr>
      <vt:lpstr>Motion Unit</vt:lpstr>
      <vt:lpstr>Mapping Unit</vt:lpstr>
      <vt:lpstr>Sensing Unit For Self-localization</vt:lpstr>
      <vt:lpstr>PowerPoint Sunusu</vt:lpstr>
      <vt:lpstr>Our Solution: A Trackball Mouse </vt:lpstr>
      <vt:lpstr>How Are We Going To Use Them?</vt:lpstr>
      <vt:lpstr>PowerPoint Sunusu</vt:lpstr>
      <vt:lpstr>PowerPoint Sunusu</vt:lpstr>
      <vt:lpstr>Power Unit</vt:lpstr>
      <vt:lpstr>PowerPoint Sunusu</vt:lpstr>
      <vt:lpstr>Testing Our Conceptual Idea</vt:lpstr>
      <vt:lpstr>How did we take data?</vt:lpstr>
      <vt:lpstr>Test Setup for Sensing Unit and Results</vt:lpstr>
      <vt:lpstr>Additional Tests For Sensing Unit</vt:lpstr>
      <vt:lpstr>Additional Tests For Sensing Unit</vt:lpstr>
      <vt:lpstr>Shape Finder Algorithm and Tests</vt:lpstr>
      <vt:lpstr>PowerPoint Sunusu</vt:lpstr>
      <vt:lpstr>Additional Tests For Shape-finder Unit</vt:lpstr>
      <vt:lpstr>Additional Tests For Shape-finder Unit</vt:lpstr>
      <vt:lpstr>Deliverables </vt:lpstr>
      <vt:lpstr>Time Plan</vt:lpstr>
      <vt:lpstr>Cost Analysis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RaLaZaBa Electonics Oral Representation</dc:title>
  <dc:creator>Nail Tosun</dc:creator>
  <cp:lastModifiedBy>Nail Tosun</cp:lastModifiedBy>
  <cp:revision>25</cp:revision>
  <dcterms:created xsi:type="dcterms:W3CDTF">2019-01-01T16:36:54Z</dcterms:created>
  <dcterms:modified xsi:type="dcterms:W3CDTF">2019-01-02T02:30:37Z</dcterms:modified>
</cp:coreProperties>
</file>