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4953756-B2C7-431D-A1C4-C0528C966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6A6236-8F59-4631-B261-71E4158E8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4E2DD1-CFEE-4783-AD4E-430B53E9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100-0495-4870-B17E-60D7E02BB099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A92382-4FD3-486F-B975-9435E844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CE4131-75F8-4111-AF4B-90658F30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45FD-31E9-493D-80C5-A0FD6F54E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5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3CFBABD-43AB-4F35-97A7-C71193CD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1998E25-407D-49BF-B86B-B9820702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431E8D-27A0-4F6C-AFBC-90A61B0D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100-0495-4870-B17E-60D7E02BB099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A1DB3D-EA41-41DD-A8F7-BA3069DD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EFD869-EACE-4F14-AC3D-C67B6342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45FD-31E9-493D-80C5-A0FD6F54E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6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68657AF-7025-435F-AC31-9A656300C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6558430-A6DA-4BDD-85B6-2EBC41C21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C93390-2B9C-4DB4-A61A-44E0A84F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100-0495-4870-B17E-60D7E02BB099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3DD5B2-786C-47EA-8A18-C435DA0A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009BB5-F79C-48F5-B2E5-FC39A33A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45FD-31E9-493D-80C5-A0FD6F54E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7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2A583F8-9CB6-4722-9302-A4526258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5C9B28-015F-4529-B698-83A0835F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FA8366-25E1-4AAD-85A3-626E94A7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100-0495-4870-B17E-60D7E02BB099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BAF4BC-C0D6-41B4-BB70-3DD92E89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2ABB50-F850-49EF-AC1E-FA8AD9C5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45FD-31E9-493D-80C5-A0FD6F54E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9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842FEB-80B7-4995-98FD-A6959B0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47FBE6-2A76-4C1C-A7E9-E5B1F73F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58399A-C06B-4E9E-B4A7-C472AA40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100-0495-4870-B17E-60D7E02BB099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0AFB96-5423-4738-8424-6A62B63B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557E44-5C9C-4CA2-B996-E0011B2B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45FD-31E9-493D-80C5-A0FD6F54E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39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1F56A7D-6AEC-4C3B-9861-4CEDF34E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15ABF2-7A96-45B1-BC10-A5967554F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C606F2D-CEC5-4D86-AEAF-ACF7EBF95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DDD0371-407C-48A6-8AF0-45511CF9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100-0495-4870-B17E-60D7E02BB099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8905C8E-4248-4355-82A2-AFFB385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23F5C0C-2BC3-4DFD-BD27-2D3EEA6C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45FD-31E9-493D-80C5-A0FD6F54E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9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ECA1FD-2B01-4CA0-9C14-90B9E452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43608A5-7A84-4E96-8DDE-0C30259B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A234150-BB20-4ABE-85DF-4ED8766AF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AABD7C0-FB1B-4AE0-A62F-F5F1A540B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A44CA7C-87DB-45F4-B471-8B3FEED51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C7E1D76-44DA-4BC6-9AC4-493241F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100-0495-4870-B17E-60D7E02BB099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5356D43-E6A2-48DD-BC39-832FC6E6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98E1EE2-EA2D-402C-96F4-AD4E2583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45FD-31E9-493D-80C5-A0FD6F54E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0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4CF7BE7-B069-446F-8D2F-C9883EAB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A8BDCFA-AA0F-4CC6-8729-6682AFC3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100-0495-4870-B17E-60D7E02BB099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8A6723F-5D69-4A4A-8945-20960DF0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394B23C-C325-4580-BAE5-5AD39E74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45FD-31E9-493D-80C5-A0FD6F54E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56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7D6C973-24F3-40DE-93D0-9FD84A95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100-0495-4870-B17E-60D7E02BB099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A66647F-001E-4FC6-A6F5-B496A160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0D3D921-713F-4669-9550-93E90F3D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45FD-31E9-493D-80C5-A0FD6F54E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7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BF5234B-A954-419C-BC8C-D35053DC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1B73BF-0453-4297-B15A-3B13A9DC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8B4D074-433A-4FF7-8EFB-86625B043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89BDFD8-573C-461F-8C37-059D2CD0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100-0495-4870-B17E-60D7E02BB099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ADE6906-9CDC-4B92-A08A-83C9D837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F9F755C-4484-4D84-9B35-4F0CE26B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45FD-31E9-493D-80C5-A0FD6F54E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67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D29699-48CE-46E1-81B8-FAACD609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B92E40C-B5B3-45C5-90A4-78238C162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9E89256-28D1-445A-BC7A-8D79346DD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5FA745-6574-4297-80C2-F572318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100-0495-4870-B17E-60D7E02BB099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4126C5-1C84-43AB-B68C-5595A610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F9E0DBF-EA02-4A42-A562-8B0CA34E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45FD-31E9-493D-80C5-A0FD6F54E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6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DAA71DA-C490-442D-9036-0440D40E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E76C6B1-ECE4-4249-B242-EBFE58382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CD797F-D161-4B05-AFA3-130521A6C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65100-0495-4870-B17E-60D7E02BB099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F49791-9ED3-4BCF-A266-7BB167DB2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BFE342-201F-4A33-8EB7-C2892C4D8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45FD-31E9-493D-80C5-A0FD6F54EF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169C6D-7CF4-4FAF-AB52-59011BB9D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9" y="1066974"/>
            <a:ext cx="10310191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PID CONTROLLER</a:t>
            </a:r>
            <a:br>
              <a:rPr lang="en-US" dirty="0"/>
            </a:br>
            <a:r>
              <a:rPr lang="en-US" dirty="0"/>
              <a:t>(Proportional-Integral-Derivative)</a:t>
            </a:r>
            <a:endParaRPr lang="en-GB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00A3ED-1ED5-4824-ABA7-1AD75A3E2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A3917F4-BA49-4FC9-BAFD-A004BA447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17" y="2722736"/>
            <a:ext cx="8232166" cy="37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2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CA9484F-0127-48A8-93B6-7E31A986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Controller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D9D7405-6841-4D3B-A17E-AEB67543F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4930"/>
            <a:ext cx="5583946" cy="239059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CDC887A-D8BC-4D12-9304-9C41FD813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29" y="1678467"/>
            <a:ext cx="5266910" cy="35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9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FB7FF06-9014-4F7E-B1AD-47C857FC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Controller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CFE0C20-4107-4109-9758-8532A6630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6" y="2704664"/>
            <a:ext cx="6385697" cy="188058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F1367DF-B54F-41B2-9118-28C3E938F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53" y="2103437"/>
            <a:ext cx="50101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9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EF0253-520C-44CA-9A9C-3F7D1025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Controller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1CC32C9-2072-4477-80FB-01BBDC230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6" y="2025402"/>
            <a:ext cx="5333710" cy="3050181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49EC400-3429-4471-BF21-2BB4D26C2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94" y="1833562"/>
            <a:ext cx="42195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0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</Words>
  <Application>Microsoft Office PowerPoint</Application>
  <PresentationFormat>Geniş ekran</PresentationFormat>
  <Paragraphs>4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PID CONTROLLER (Proportional-Integral-Derivative)</vt:lpstr>
      <vt:lpstr>P Controller</vt:lpstr>
      <vt:lpstr>PI Controller</vt:lpstr>
      <vt:lpstr>PID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CONTROLLER (Proportional-Integral-Derivative)</dc:title>
  <dc:creator>ROG</dc:creator>
  <cp:lastModifiedBy>ROG</cp:lastModifiedBy>
  <cp:revision>4</cp:revision>
  <dcterms:created xsi:type="dcterms:W3CDTF">2018-10-21T09:27:09Z</dcterms:created>
  <dcterms:modified xsi:type="dcterms:W3CDTF">2018-10-21T19:18:55Z</dcterms:modified>
</cp:coreProperties>
</file>