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A23720DD-5B6D-40BF-8493-A6B52D484E6B}" type="datetimeFigureOut">
              <a:rPr lang="tr-TR" smtClean="0"/>
              <a:t>14.5.2016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14.5.2016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14.5.2016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14.5.2016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A23720DD-5B6D-40BF-8493-A6B52D484E6B}" type="datetimeFigureOut">
              <a:rPr lang="tr-TR" smtClean="0"/>
              <a:t>14.5.2016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A23720DD-5B6D-40BF-8493-A6B52D484E6B}" type="datetimeFigureOut">
              <a:rPr lang="tr-TR" smtClean="0"/>
              <a:t>14.5.2016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23720DD-5B6D-40BF-8493-A6B52D484E6B}" type="datetimeFigureOut">
              <a:rPr lang="tr-TR" smtClean="0"/>
              <a:t>14.5.2016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346033"/>
          </a:xfrm>
        </p:spPr>
        <p:txBody>
          <a:bodyPr>
            <a:normAutofit/>
          </a:bodyPr>
          <a:lstStyle/>
          <a:p>
            <a:r>
              <a:rPr lang="tr-TR" sz="2800" dirty="0" smtClean="0"/>
              <a:t> BİL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473-673 </a:t>
            </a:r>
            <a:r>
              <a:rPr lang="tr-TR" sz="2800" dirty="0" smtClean="0"/>
              <a:t>VERİ </a:t>
            </a:r>
            <a:r>
              <a:rPr lang="tr-TR" sz="2800" dirty="0" smtClean="0"/>
              <a:t>AĞ GÜVENLİĞİ DERSİ</a:t>
            </a:r>
            <a:endParaRPr lang="tr-TR" sz="28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ALİ AYDOĞAN</a:t>
            </a:r>
          </a:p>
          <a:p>
            <a:endParaRPr lang="tr-TR" sz="2800" dirty="0" smtClean="0"/>
          </a:p>
          <a:p>
            <a:r>
              <a:rPr lang="tr-TR" sz="2800" dirty="0" smtClean="0"/>
              <a:t>DATA PROTECTION</a:t>
            </a:r>
          </a:p>
          <a:p>
            <a:endParaRPr lang="tr-TR" sz="2800" dirty="0"/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16725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İÇERİK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Tabular Data </a:t>
            </a:r>
            <a:r>
              <a:rPr lang="tr-TR" dirty="0" err="1" smtClean="0"/>
              <a:t>Protection</a:t>
            </a: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TRAP-</a:t>
            </a:r>
            <a:r>
              <a:rPr lang="tr-TR" dirty="0" err="1" smtClean="0"/>
              <a:t>Array</a:t>
            </a: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 smtClean="0"/>
              <a:t>Mariner</a:t>
            </a:r>
            <a:r>
              <a:rPr lang="tr-TR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Mobil </a:t>
            </a:r>
            <a:r>
              <a:rPr lang="tr-TR" dirty="0" err="1" smtClean="0"/>
              <a:t>phone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RAID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 smtClean="0"/>
              <a:t>Results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530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TABULAR DATA PROTECTION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Tablo </a:t>
            </a:r>
            <a:r>
              <a:rPr lang="tr-TR" dirty="0" err="1" smtClean="0"/>
              <a:t>Representaion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 smtClean="0"/>
              <a:t>Disclosing</a:t>
            </a: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tables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501008"/>
            <a:ext cx="612068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4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TRAP-ARRAY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CDP </a:t>
            </a:r>
            <a:r>
              <a:rPr lang="tr-TR" dirty="0" err="1" smtClean="0"/>
              <a:t>support</a:t>
            </a: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 smtClean="0"/>
              <a:t>Reducing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space</a:t>
            </a:r>
            <a:r>
              <a:rPr lang="tr-TR" dirty="0" smtClean="0"/>
              <a:t> </a:t>
            </a:r>
            <a:r>
              <a:rPr lang="tr-TR" dirty="0" err="1" smtClean="0"/>
              <a:t>consumption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CDP </a:t>
            </a:r>
            <a:r>
              <a:rPr lang="tr-TR" dirty="0" err="1" smtClean="0"/>
              <a:t>history</a:t>
            </a:r>
            <a:r>
              <a:rPr lang="tr-TR" dirty="0" smtClean="0"/>
              <a:t>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 smtClean="0"/>
              <a:t>Achieve</a:t>
            </a:r>
            <a:r>
              <a:rPr lang="tr-TR" dirty="0" smtClean="0"/>
              <a:t> </a:t>
            </a:r>
            <a:r>
              <a:rPr lang="tr-TR" dirty="0" err="1" smtClean="0"/>
              <a:t>good</a:t>
            </a:r>
            <a:r>
              <a:rPr lang="tr-TR" dirty="0" smtClean="0"/>
              <a:t> </a:t>
            </a:r>
            <a:r>
              <a:rPr lang="tr-TR" dirty="0" err="1" smtClean="0"/>
              <a:t>compression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version</a:t>
            </a:r>
            <a:r>
              <a:rPr lang="tr-TR" dirty="0" smtClean="0"/>
              <a:t> </a:t>
            </a:r>
            <a:r>
              <a:rPr lang="tr-TR" dirty="0" err="1" smtClean="0"/>
              <a:t>history</a:t>
            </a:r>
            <a:r>
              <a:rPr lang="tr-TR" dirty="0" smtClean="0"/>
              <a:t> of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block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repository</a:t>
            </a: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does</a:t>
            </a:r>
            <a:r>
              <a:rPr lang="tr-TR" dirty="0" smtClean="0"/>
              <a:t> not </a:t>
            </a:r>
            <a:r>
              <a:rPr lang="tr-TR" dirty="0" err="1" smtClean="0"/>
              <a:t>support</a:t>
            </a:r>
            <a:r>
              <a:rPr lang="tr-TR" dirty="0" smtClean="0"/>
              <a:t> </a:t>
            </a:r>
            <a:r>
              <a:rPr lang="tr-TR" dirty="0" err="1" smtClean="0"/>
              <a:t>preforming</a:t>
            </a:r>
            <a:r>
              <a:rPr lang="tr-TR" dirty="0" smtClean="0"/>
              <a:t> </a:t>
            </a:r>
            <a:r>
              <a:rPr lang="tr-TR" dirty="0" err="1" smtClean="0"/>
              <a:t>revert</a:t>
            </a: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771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MARİNER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S</a:t>
            </a:r>
            <a:r>
              <a:rPr lang="tr-TR" dirty="0" err="1" smtClean="0"/>
              <a:t>upport</a:t>
            </a:r>
            <a:r>
              <a:rPr lang="tr-TR" dirty="0" smtClean="0"/>
              <a:t> </a:t>
            </a:r>
            <a:r>
              <a:rPr lang="tr-TR" dirty="0" err="1" smtClean="0"/>
              <a:t>comprehensive</a:t>
            </a:r>
            <a:r>
              <a:rPr lang="tr-TR" dirty="0" smtClean="0"/>
              <a:t> </a:t>
            </a:r>
            <a:r>
              <a:rPr lang="tr-TR" dirty="0"/>
              <a:t>data </a:t>
            </a:r>
            <a:r>
              <a:rPr lang="tr-TR" dirty="0" err="1" smtClean="0"/>
              <a:t>protection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 smtClean="0"/>
              <a:t>Supports</a:t>
            </a:r>
            <a:r>
              <a:rPr lang="tr-TR" dirty="0" smtClean="0"/>
              <a:t> </a:t>
            </a:r>
            <a:r>
              <a:rPr lang="tr-TR" dirty="0" err="1" smtClean="0"/>
              <a:t>block-level</a:t>
            </a:r>
            <a:r>
              <a:rPr lang="tr-TR" dirty="0" smtClean="0"/>
              <a:t> CDP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Three </a:t>
            </a:r>
            <a:r>
              <a:rPr lang="tr-TR" dirty="0" err="1" smtClean="0"/>
              <a:t>storage</a:t>
            </a:r>
            <a:r>
              <a:rPr lang="tr-TR" dirty="0" smtClean="0"/>
              <a:t> server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</a:t>
            </a:r>
            <a:r>
              <a:rPr lang="en-GB" dirty="0" err="1" smtClean="0"/>
              <a:t>llows</a:t>
            </a:r>
            <a:r>
              <a:rPr lang="en-GB" dirty="0" smtClean="0"/>
              <a:t> </a:t>
            </a:r>
            <a:r>
              <a:rPr lang="en-GB" dirty="0"/>
              <a:t>roll-back to any point in time.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79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PHONE METHODS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LAC </a:t>
            </a:r>
            <a:r>
              <a:rPr lang="tr-TR" dirty="0" err="1" smtClean="0"/>
              <a:t>systems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- </a:t>
            </a:r>
            <a:r>
              <a:rPr lang="tr-TR" dirty="0" err="1" smtClean="0"/>
              <a:t>Prevent</a:t>
            </a:r>
            <a:r>
              <a:rPr lang="tr-TR" dirty="0" smtClean="0"/>
              <a:t> </a:t>
            </a:r>
            <a:r>
              <a:rPr lang="tr-TR" dirty="0"/>
              <a:t>an </a:t>
            </a:r>
            <a:r>
              <a:rPr lang="tr-TR" dirty="0" err="1" smtClean="0"/>
              <a:t>application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- Dangerous set of </a:t>
            </a:r>
            <a:r>
              <a:rPr lang="tr-TR" dirty="0" err="1" smtClean="0"/>
              <a:t>permissions</a:t>
            </a: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 smtClean="0"/>
              <a:t>Paranoid</a:t>
            </a:r>
            <a:r>
              <a:rPr lang="tr-TR" dirty="0" smtClean="0"/>
              <a:t> </a:t>
            </a:r>
            <a:r>
              <a:rPr lang="tr-TR" dirty="0" err="1" smtClean="0"/>
              <a:t>Android</a:t>
            </a:r>
            <a:endParaRPr lang="tr-TR" dirty="0" smtClean="0"/>
          </a:p>
          <a:p>
            <a:pPr marL="685800" lvl="2" indent="0">
              <a:buNone/>
            </a:pPr>
            <a:r>
              <a:rPr lang="tr-TR" dirty="0"/>
              <a:t> </a:t>
            </a:r>
            <a:r>
              <a:rPr lang="tr-TR" dirty="0" smtClean="0"/>
              <a:t>    </a:t>
            </a:r>
            <a:r>
              <a:rPr lang="tr-TR" sz="2400" dirty="0" smtClean="0"/>
              <a:t>- </a:t>
            </a:r>
            <a:r>
              <a:rPr lang="tr-TR" sz="2400" dirty="0" err="1" smtClean="0"/>
              <a:t>Malwares</a:t>
            </a:r>
            <a:r>
              <a:rPr lang="tr-TR" sz="2400" dirty="0" smtClean="0"/>
              <a:t> </a:t>
            </a:r>
            <a:r>
              <a:rPr lang="tr-TR" sz="2400" dirty="0" err="1" smtClean="0"/>
              <a:t>detect</a:t>
            </a:r>
            <a:endParaRPr lang="tr-TR" sz="2400" dirty="0" smtClean="0"/>
          </a:p>
          <a:p>
            <a:pPr marL="685800" lvl="2" indent="0">
              <a:buNone/>
            </a:pPr>
            <a:r>
              <a:rPr lang="tr-TR" sz="2400" dirty="0"/>
              <a:t> </a:t>
            </a:r>
            <a:r>
              <a:rPr lang="tr-TR" sz="2400" dirty="0" smtClean="0"/>
              <a:t>   </a:t>
            </a:r>
            <a:endParaRPr lang="tr-TR" dirty="0"/>
          </a:p>
          <a:p>
            <a:pPr marL="685800" lvl="2" indent="0">
              <a:buNone/>
            </a:pPr>
            <a:r>
              <a:rPr lang="tr-TR" dirty="0" smtClean="0"/>
              <a:t>   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995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RAID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err="1" smtClean="0"/>
              <a:t>Prevent</a:t>
            </a:r>
            <a:r>
              <a:rPr lang="tr-TR" dirty="0" smtClean="0"/>
              <a:t> data </a:t>
            </a:r>
            <a:r>
              <a:rPr lang="tr-TR" dirty="0" err="1" smtClean="0"/>
              <a:t>loss</a:t>
            </a: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 smtClean="0"/>
              <a:t>Performance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security</a:t>
            </a: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861047"/>
            <a:ext cx="5976664" cy="193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err="1" smtClean="0"/>
              <a:t>Census</a:t>
            </a:r>
            <a:r>
              <a:rPr lang="tr-TR" dirty="0" smtClean="0"/>
              <a:t> </a:t>
            </a:r>
            <a:r>
              <a:rPr lang="tr-TR" dirty="0" err="1" smtClean="0"/>
              <a:t>Decision</a:t>
            </a:r>
            <a:r>
              <a:rPr lang="tr-TR" dirty="0" smtClean="0"/>
              <a:t> 1983, Germany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 smtClean="0"/>
              <a:t>Secure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long</a:t>
            </a:r>
            <a:r>
              <a:rPr lang="tr-TR" dirty="0" smtClean="0"/>
              <a:t> </a:t>
            </a:r>
            <a:r>
              <a:rPr lang="tr-TR" dirty="0" err="1" smtClean="0"/>
              <a:t>password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 smtClean="0"/>
              <a:t>Activate</a:t>
            </a:r>
            <a:r>
              <a:rPr lang="tr-TR" dirty="0" smtClean="0"/>
              <a:t> firewall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Update </a:t>
            </a:r>
            <a:r>
              <a:rPr lang="tr-TR" dirty="0" err="1" smtClean="0"/>
              <a:t>systems</a:t>
            </a: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Be </a:t>
            </a:r>
            <a:r>
              <a:rPr lang="tr-TR" dirty="0" err="1" smtClean="0"/>
              <a:t>attention</a:t>
            </a:r>
            <a:r>
              <a:rPr lang="tr-TR" dirty="0" smtClean="0"/>
              <a:t> e-mail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 smtClean="0"/>
              <a:t>Trojan,Keylogger,Rootkit</a:t>
            </a: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377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ptiye">
  <a:themeElements>
    <a:clrScheme name="Raptiye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Raptiye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aptiy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48</TotalTime>
  <Words>112</Words>
  <Application>Microsoft Office PowerPoint</Application>
  <PresentationFormat>Ekran Gösterisi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Raptiye</vt:lpstr>
      <vt:lpstr> BİL 473-673 VERİ AĞ GÜVENLİĞİ DERSİ</vt:lpstr>
      <vt:lpstr>İÇERİK</vt:lpstr>
      <vt:lpstr>TABULAR DATA PROTECTION</vt:lpstr>
      <vt:lpstr>TRAP-ARRAY</vt:lpstr>
      <vt:lpstr>MARİNER</vt:lpstr>
      <vt:lpstr>MOBILE PHONE METHODS</vt:lpstr>
      <vt:lpstr>RAID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BİL 473VERİ AĞ GÜVENLİĞİ DERSİ</dc:title>
  <dc:creator>Ali Aydogan</dc:creator>
  <cp:lastModifiedBy>aliaydogan20@outlook.com</cp:lastModifiedBy>
  <cp:revision>7</cp:revision>
  <dcterms:created xsi:type="dcterms:W3CDTF">2016-05-14T05:02:31Z</dcterms:created>
  <dcterms:modified xsi:type="dcterms:W3CDTF">2016-05-14T06:02:02Z</dcterms:modified>
</cp:coreProperties>
</file>