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Default Extension="xml" ContentType="application/xml"/>
  <Default Extension="emf" ContentType="image/x-emf"/>
  <Override PartName="/ppt/tableStyles.xml" ContentType="application/vnd.openxmlformats-officedocument.presentationml.tableStyles+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Default Extension="pict" ContentType="image/pict"/>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slideLayouts/slideLayout9.xml" ContentType="application/vnd.openxmlformats-officedocument.presentationml.slideLayout+xml"/>
  <Override PartName="/ppt/presentation.xml" ContentType="application/vnd.openxmlformats-officedocument.presentationml.presentation.main+xml"/>
  <Override PartName="/ppt/handoutMasters/handoutMaster1.xml" ContentType="application/vnd.openxmlformats-officedocument.presentationml.handoutMaster+xml"/>
  <Override PartName="/ppt/slideLayouts/slideLayout7.xml" ContentType="application/vnd.openxmlformats-officedocument.presentationml.slideLayout+xml"/>
  <Default Extension="vml" ContentType="application/vnd.openxmlformats-officedocument.vmlDrawing"/>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embeddings/Microsoft_Equation1.bin" ContentType="application/vnd.openxmlformats-officedocument.oleObject"/>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3"/>
  </p:notesMasterIdLst>
  <p:handoutMasterIdLst>
    <p:handoutMasterId r:id="rId4"/>
  </p:handoutMasterIdLst>
  <p:sldIdLst>
    <p:sldId id="257" r:id="rId2"/>
  </p:sldIdLst>
  <p:sldSz cx="43891200" cy="43891200"/>
  <p:notesSz cx="28803600" cy="361188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85649" indent="99569"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73329" indent="197105"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461009" indent="294641"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948689" indent="392177"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926080" algn="l" defTabSz="585216" rtl="0" eaLnBrk="1" latinLnBrk="0" hangingPunct="1">
      <a:defRPr kern="1200">
        <a:solidFill>
          <a:schemeClr val="tx1"/>
        </a:solidFill>
        <a:latin typeface="Arial" charset="0"/>
        <a:ea typeface="ＭＳ Ｐゴシック" charset="0"/>
        <a:cs typeface="ＭＳ Ｐゴシック" charset="0"/>
      </a:defRPr>
    </a:lvl6pPr>
    <a:lvl7pPr marL="3511296" algn="l" defTabSz="585216" rtl="0" eaLnBrk="1" latinLnBrk="0" hangingPunct="1">
      <a:defRPr kern="1200">
        <a:solidFill>
          <a:schemeClr val="tx1"/>
        </a:solidFill>
        <a:latin typeface="Arial" charset="0"/>
        <a:ea typeface="ＭＳ Ｐゴシック" charset="0"/>
        <a:cs typeface="ＭＳ Ｐゴシック" charset="0"/>
      </a:defRPr>
    </a:lvl7pPr>
    <a:lvl8pPr marL="4096512" algn="l" defTabSz="585216" rtl="0" eaLnBrk="1" latinLnBrk="0" hangingPunct="1">
      <a:defRPr kern="1200">
        <a:solidFill>
          <a:schemeClr val="tx1"/>
        </a:solidFill>
        <a:latin typeface="Arial" charset="0"/>
        <a:ea typeface="ＭＳ Ｐゴシック" charset="0"/>
        <a:cs typeface="ＭＳ Ｐゴシック" charset="0"/>
      </a:defRPr>
    </a:lvl8pPr>
    <a:lvl9pPr marL="4681728" algn="l" defTabSz="585216"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showPr showNarration="1">
    <p:present/>
    <p:sldAll/>
    <p:penClr>
      <a:srgbClr val="FF0000"/>
    </p:penClr>
    <p:extLst>
      <p:ext uri="{EC167BDD-8182-4AB7-AECC-EB403E3ABB37}">
        <p14:laserClr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a:srgbClr val="FF0000"/>
        </p14:laserClr>
      </p:ext>
      <p:ext uri="{2FDB2607-1784-4EEB-B798-7EB5836EED8A}">
        <p14:showMediaCtrls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Lst>
  </p:showPr>
  <p:clrMru>
    <a:srgbClr val="4B197D"/>
    <a:srgbClr val="AD9FC7"/>
    <a:srgbClr val="90F0DB"/>
    <a:srgbClr val="9147C4"/>
    <a:srgbClr val="621EA4"/>
    <a:srgbClr val="BEBBFF"/>
    <a:srgbClr val="A73BC4"/>
    <a:srgbClr val="CE90F8"/>
    <a:srgbClr val="A264F8"/>
    <a:srgbClr val="B48DF8"/>
  </p:clrMru>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p:restoredLeft sz="58824" autoAdjust="0"/>
    <p:restoredTop sz="98807" autoAdjust="0"/>
  </p:normalViewPr>
  <p:slideViewPr>
    <p:cSldViewPr>
      <p:cViewPr>
        <p:scale>
          <a:sx n="25" d="100"/>
          <a:sy n="25" d="100"/>
        </p:scale>
        <p:origin x="-816" y="-88"/>
      </p:cViewPr>
      <p:guideLst>
        <p:guide orient="horz" pos="13824"/>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ict"/><Relationship Id="rId2" Type="http://schemas.openxmlformats.org/officeDocument/2006/relationships/image" Target="../media/image2.pict"/></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050" name="Rectangle 2"/>
          <p:cNvSpPr txBox="1">
            <a:spLocks noGrp="1"/>
          </p:cNvSpPr>
          <p:nvPr>
            <p:ph type="hdr" sz="quarter"/>
          </p:nvPr>
        </p:nvSpPr>
        <p:spPr bwMode="auto">
          <a:xfrm>
            <a:off x="0" y="0"/>
            <a:ext cx="12476163" cy="18034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vert="horz" wrap="square" lIns="351762" tIns="175867" rIns="351762" bIns="175867" numCol="1" anchor="t" anchorCtr="0" compatLnSpc="1">
            <a:prstTxWarp prst="textNoShape">
              <a:avLst/>
            </a:prstTxWarp>
          </a:bodyPr>
          <a:lstStyle>
            <a:lvl1pPr defTabSz="3514725" eaLnBrk="1" hangingPunct="0">
              <a:defRPr sz="1800">
                <a:solidFill>
                  <a:srgbClr val="000000"/>
                </a:solidFill>
                <a:latin typeface="Times New Roman" charset="0"/>
                <a:ea typeface="ＭＳ Ｐゴシック" charset="0"/>
                <a:cs typeface="宋体" charset="0"/>
              </a:defRPr>
            </a:lvl1pPr>
            <a:lvl2pPr marL="742950" indent="-285750" defTabSz="3514725" eaLnBrk="0" hangingPunct="0">
              <a:defRPr sz="2400">
                <a:solidFill>
                  <a:schemeClr val="tx1"/>
                </a:solidFill>
                <a:latin typeface="Arial" charset="0"/>
                <a:ea typeface="ＭＳ Ｐゴシック" charset="0"/>
              </a:defRPr>
            </a:lvl2pPr>
            <a:lvl3pPr marL="1143000" indent="-228600" defTabSz="3514725" eaLnBrk="0" hangingPunct="0">
              <a:defRPr sz="2400">
                <a:solidFill>
                  <a:schemeClr val="tx1"/>
                </a:solidFill>
                <a:latin typeface="Arial" charset="0"/>
                <a:ea typeface="ＭＳ Ｐゴシック" charset="0"/>
              </a:defRPr>
            </a:lvl3pPr>
            <a:lvl4pPr marL="1600200" indent="-228600" defTabSz="3514725" eaLnBrk="0" hangingPunct="0">
              <a:defRPr sz="2400">
                <a:solidFill>
                  <a:schemeClr val="tx1"/>
                </a:solidFill>
                <a:latin typeface="Arial" charset="0"/>
                <a:ea typeface="ＭＳ Ｐゴシック" charset="0"/>
              </a:defRPr>
            </a:lvl4pPr>
            <a:lvl5pPr marL="2057400" indent="-228600" defTabSz="3514725" eaLnBrk="0" hangingPunct="0">
              <a:defRPr sz="2400">
                <a:solidFill>
                  <a:schemeClr val="tx1"/>
                </a:solidFill>
                <a:latin typeface="Arial" charset="0"/>
                <a:ea typeface="ＭＳ Ｐゴシック" charset="0"/>
              </a:defRPr>
            </a:lvl5pPr>
            <a:lvl6pPr marL="2514600" indent="-228600" defTabSz="35147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35147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35147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3514725" eaLnBrk="0" fontAlgn="base" hangingPunct="0">
              <a:spcBef>
                <a:spcPct val="0"/>
              </a:spcBef>
              <a:spcAft>
                <a:spcPct val="0"/>
              </a:spcAft>
              <a:defRPr sz="2400">
                <a:solidFill>
                  <a:schemeClr val="tx1"/>
                </a:solidFill>
                <a:latin typeface="Arial" charset="0"/>
                <a:ea typeface="ＭＳ Ｐゴシック" charset="0"/>
              </a:defRPr>
            </a:lvl9pPr>
          </a:lstStyle>
          <a:p>
            <a:endParaRPr lang="en-US"/>
          </a:p>
        </p:txBody>
      </p:sp>
      <p:sp>
        <p:nvSpPr>
          <p:cNvPr id="2051" name="Rectangle 3"/>
          <p:cNvSpPr txBox="1">
            <a:spLocks noGrp="1"/>
          </p:cNvSpPr>
          <p:nvPr>
            <p:ph type="dt" sz="quarter" idx="1"/>
          </p:nvPr>
        </p:nvSpPr>
        <p:spPr bwMode="auto">
          <a:xfrm>
            <a:off x="16322675" y="0"/>
            <a:ext cx="12476163" cy="18034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vert="horz" wrap="square" lIns="351762" tIns="175867" rIns="351762" bIns="175867" numCol="1" anchor="t" anchorCtr="0" compatLnSpc="1">
            <a:prstTxWarp prst="textNoShape">
              <a:avLst/>
            </a:prstTxWarp>
          </a:bodyPr>
          <a:lstStyle>
            <a:lvl1pPr algn="r" defTabSz="3514725" eaLnBrk="1" hangingPunct="0">
              <a:defRPr sz="1800">
                <a:solidFill>
                  <a:srgbClr val="000000"/>
                </a:solidFill>
                <a:latin typeface="Times New Roman" charset="0"/>
                <a:ea typeface="ＭＳ Ｐゴシック" charset="0"/>
                <a:cs typeface="宋体" charset="0"/>
              </a:defRPr>
            </a:lvl1pPr>
            <a:lvl2pPr marL="742950" indent="-285750" defTabSz="3514725" eaLnBrk="0" hangingPunct="0">
              <a:defRPr sz="2400">
                <a:solidFill>
                  <a:schemeClr val="tx1"/>
                </a:solidFill>
                <a:latin typeface="Arial" charset="0"/>
                <a:ea typeface="ＭＳ Ｐゴシック" charset="0"/>
              </a:defRPr>
            </a:lvl2pPr>
            <a:lvl3pPr marL="1143000" indent="-228600" defTabSz="3514725" eaLnBrk="0" hangingPunct="0">
              <a:defRPr sz="2400">
                <a:solidFill>
                  <a:schemeClr val="tx1"/>
                </a:solidFill>
                <a:latin typeface="Arial" charset="0"/>
                <a:ea typeface="ＭＳ Ｐゴシック" charset="0"/>
              </a:defRPr>
            </a:lvl3pPr>
            <a:lvl4pPr marL="1600200" indent="-228600" defTabSz="3514725" eaLnBrk="0" hangingPunct="0">
              <a:defRPr sz="2400">
                <a:solidFill>
                  <a:schemeClr val="tx1"/>
                </a:solidFill>
                <a:latin typeface="Arial" charset="0"/>
                <a:ea typeface="ＭＳ Ｐゴシック" charset="0"/>
              </a:defRPr>
            </a:lvl4pPr>
            <a:lvl5pPr marL="2057400" indent="-228600" defTabSz="3514725" eaLnBrk="0" hangingPunct="0">
              <a:defRPr sz="2400">
                <a:solidFill>
                  <a:schemeClr val="tx1"/>
                </a:solidFill>
                <a:latin typeface="Arial" charset="0"/>
                <a:ea typeface="ＭＳ Ｐゴシック" charset="0"/>
              </a:defRPr>
            </a:lvl5pPr>
            <a:lvl6pPr marL="2514600" indent="-228600" defTabSz="35147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35147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35147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3514725" eaLnBrk="0" fontAlgn="base" hangingPunct="0">
              <a:spcBef>
                <a:spcPct val="0"/>
              </a:spcBef>
              <a:spcAft>
                <a:spcPct val="0"/>
              </a:spcAft>
              <a:defRPr sz="2400">
                <a:solidFill>
                  <a:schemeClr val="tx1"/>
                </a:solidFill>
                <a:latin typeface="Arial" charset="0"/>
                <a:ea typeface="ＭＳ Ｐゴシック" charset="0"/>
              </a:defRPr>
            </a:lvl9pPr>
          </a:lstStyle>
          <a:p>
            <a:endParaRPr lang="en-US"/>
          </a:p>
        </p:txBody>
      </p:sp>
      <p:sp>
        <p:nvSpPr>
          <p:cNvPr id="2052" name="Rectangle 4"/>
          <p:cNvSpPr txBox="1">
            <a:spLocks noGrp="1"/>
          </p:cNvSpPr>
          <p:nvPr>
            <p:ph type="ftr" sz="quarter" idx="2"/>
          </p:nvPr>
        </p:nvSpPr>
        <p:spPr bwMode="auto">
          <a:xfrm>
            <a:off x="0" y="34305875"/>
            <a:ext cx="12476163" cy="180816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vert="horz" wrap="square" lIns="351762" tIns="175867" rIns="351762" bIns="175867" numCol="1" anchor="b" anchorCtr="0" compatLnSpc="1">
            <a:prstTxWarp prst="textNoShape">
              <a:avLst/>
            </a:prstTxWarp>
          </a:bodyPr>
          <a:lstStyle>
            <a:lvl1pPr defTabSz="3514725" eaLnBrk="1" hangingPunct="0">
              <a:defRPr sz="1800">
                <a:solidFill>
                  <a:srgbClr val="000000"/>
                </a:solidFill>
                <a:latin typeface="Times New Roman" charset="0"/>
                <a:ea typeface="ＭＳ Ｐゴシック" charset="0"/>
                <a:cs typeface="宋体" charset="0"/>
              </a:defRPr>
            </a:lvl1pPr>
            <a:lvl2pPr marL="742950" indent="-285750" defTabSz="3514725" eaLnBrk="0" hangingPunct="0">
              <a:defRPr sz="2400">
                <a:solidFill>
                  <a:schemeClr val="tx1"/>
                </a:solidFill>
                <a:latin typeface="Arial" charset="0"/>
                <a:ea typeface="ＭＳ Ｐゴシック" charset="0"/>
              </a:defRPr>
            </a:lvl2pPr>
            <a:lvl3pPr marL="1143000" indent="-228600" defTabSz="3514725" eaLnBrk="0" hangingPunct="0">
              <a:defRPr sz="2400">
                <a:solidFill>
                  <a:schemeClr val="tx1"/>
                </a:solidFill>
                <a:latin typeface="Arial" charset="0"/>
                <a:ea typeface="ＭＳ Ｐゴシック" charset="0"/>
              </a:defRPr>
            </a:lvl3pPr>
            <a:lvl4pPr marL="1600200" indent="-228600" defTabSz="3514725" eaLnBrk="0" hangingPunct="0">
              <a:defRPr sz="2400">
                <a:solidFill>
                  <a:schemeClr val="tx1"/>
                </a:solidFill>
                <a:latin typeface="Arial" charset="0"/>
                <a:ea typeface="ＭＳ Ｐゴシック" charset="0"/>
              </a:defRPr>
            </a:lvl4pPr>
            <a:lvl5pPr marL="2057400" indent="-228600" defTabSz="3514725" eaLnBrk="0" hangingPunct="0">
              <a:defRPr sz="2400">
                <a:solidFill>
                  <a:schemeClr val="tx1"/>
                </a:solidFill>
                <a:latin typeface="Arial" charset="0"/>
                <a:ea typeface="ＭＳ Ｐゴシック" charset="0"/>
              </a:defRPr>
            </a:lvl5pPr>
            <a:lvl6pPr marL="2514600" indent="-228600" defTabSz="35147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35147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35147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3514725" eaLnBrk="0" fontAlgn="base" hangingPunct="0">
              <a:spcBef>
                <a:spcPct val="0"/>
              </a:spcBef>
              <a:spcAft>
                <a:spcPct val="0"/>
              </a:spcAft>
              <a:defRPr sz="2400">
                <a:solidFill>
                  <a:schemeClr val="tx1"/>
                </a:solidFill>
                <a:latin typeface="Arial" charset="0"/>
                <a:ea typeface="ＭＳ Ｐゴシック" charset="0"/>
              </a:defRPr>
            </a:lvl9pPr>
          </a:lstStyle>
          <a:p>
            <a:endParaRPr lang="en-US"/>
          </a:p>
        </p:txBody>
      </p:sp>
      <p:sp>
        <p:nvSpPr>
          <p:cNvPr id="5" name="Rectangle 5"/>
          <p:cNvSpPr txBox="1">
            <a:spLocks noGrp="1"/>
          </p:cNvSpPr>
          <p:nvPr>
            <p:ph type="sldNum" sz="quarter" idx="3"/>
          </p:nvPr>
        </p:nvSpPr>
        <p:spPr>
          <a:xfrm>
            <a:off x="16322675" y="34305875"/>
            <a:ext cx="12476163" cy="1808163"/>
          </a:xfrm>
          <a:prstGeom prst="rect">
            <a:avLst/>
          </a:prstGeom>
          <a:noFill/>
          <a:ln>
            <a:noFill/>
          </a:ln>
        </p:spPr>
        <p:txBody>
          <a:bodyPr vert="horz" wrap="square" lIns="351762" tIns="175867" rIns="351762" bIns="175867" numCol="1" anchor="b" anchorCtr="0" compatLnSpc="1">
            <a:prstTxWarp prst="textNoShape">
              <a:avLst/>
            </a:prstTxWarp>
          </a:bodyPr>
          <a:lstStyle>
            <a:lvl1pPr algn="r" defTabSz="3514725" eaLnBrk="1" hangingPunct="0">
              <a:defRPr sz="1800">
                <a:solidFill>
                  <a:srgbClr val="000000"/>
                </a:solidFill>
                <a:latin typeface="Times New Roman" charset="0"/>
                <a:ea typeface="ＭＳ Ｐゴシック" charset="0"/>
                <a:cs typeface="宋体" charset="0"/>
              </a:defRPr>
            </a:lvl1pPr>
            <a:lvl2pPr marL="742950" indent="-285750" defTabSz="3514725" eaLnBrk="0" hangingPunct="0">
              <a:defRPr sz="2400">
                <a:solidFill>
                  <a:schemeClr val="tx1"/>
                </a:solidFill>
                <a:latin typeface="Arial" charset="0"/>
                <a:ea typeface="ＭＳ Ｐゴシック" charset="0"/>
              </a:defRPr>
            </a:lvl2pPr>
            <a:lvl3pPr marL="1143000" indent="-228600" defTabSz="3514725" eaLnBrk="0" hangingPunct="0">
              <a:defRPr sz="2400">
                <a:solidFill>
                  <a:schemeClr val="tx1"/>
                </a:solidFill>
                <a:latin typeface="Arial" charset="0"/>
                <a:ea typeface="ＭＳ Ｐゴシック" charset="0"/>
              </a:defRPr>
            </a:lvl3pPr>
            <a:lvl4pPr marL="1600200" indent="-228600" defTabSz="3514725" eaLnBrk="0" hangingPunct="0">
              <a:defRPr sz="2400">
                <a:solidFill>
                  <a:schemeClr val="tx1"/>
                </a:solidFill>
                <a:latin typeface="Arial" charset="0"/>
                <a:ea typeface="ＭＳ Ｐゴシック" charset="0"/>
              </a:defRPr>
            </a:lvl4pPr>
            <a:lvl5pPr marL="2057400" indent="-228600" defTabSz="3514725" eaLnBrk="0" hangingPunct="0">
              <a:defRPr sz="2400">
                <a:solidFill>
                  <a:schemeClr val="tx1"/>
                </a:solidFill>
                <a:latin typeface="Arial" charset="0"/>
                <a:ea typeface="ＭＳ Ｐゴシック" charset="0"/>
              </a:defRPr>
            </a:lvl5pPr>
            <a:lvl6pPr marL="2514600" indent="-228600" defTabSz="35147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35147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35147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3514725" eaLnBrk="0" fontAlgn="base" hangingPunct="0">
              <a:spcBef>
                <a:spcPct val="0"/>
              </a:spcBef>
              <a:spcAft>
                <a:spcPct val="0"/>
              </a:spcAft>
              <a:defRPr sz="2400">
                <a:solidFill>
                  <a:schemeClr val="tx1"/>
                </a:solidFill>
                <a:latin typeface="Arial" charset="0"/>
                <a:ea typeface="ＭＳ Ｐゴシック" charset="0"/>
              </a:defRPr>
            </a:lvl9pPr>
          </a:lstStyle>
          <a:p>
            <a:fld id="{D5F596CF-2EB4-D54C-93DF-2209CED1DD35}" type="slidenum">
              <a:rPr lang="en-US"/>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2170635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 name="Rectangle 2"/>
          <p:cNvSpPr txBox="1">
            <a:spLocks noGrp="1"/>
          </p:cNvSpPr>
          <p:nvPr>
            <p:ph type="hdr" sz="quarter"/>
          </p:nvPr>
        </p:nvSpPr>
        <p:spPr>
          <a:xfrm>
            <a:off x="0" y="0"/>
            <a:ext cx="12417425" cy="1784350"/>
          </a:xfrm>
          <a:prstGeom prst="rect">
            <a:avLst/>
          </a:prstGeom>
          <a:noFill/>
          <a:ln>
            <a:noFill/>
          </a:ln>
        </p:spPr>
        <p:txBody>
          <a:bodyPr vert="horz" wrap="square" lIns="351735" tIns="175867" rIns="351735" bIns="175867" anchor="t" anchorCtr="0" compatLnSpc="1"/>
          <a:lstStyle>
            <a:lvl1pPr marL="0" marR="0" lvl="0" indent="0" algn="l" defTabSz="3516076" rtl="0" fontAlgn="auto" hangingPunct="0">
              <a:lnSpc>
                <a:spcPct val="100000"/>
              </a:lnSpc>
              <a:spcBef>
                <a:spcPts val="0"/>
              </a:spcBef>
              <a:spcAft>
                <a:spcPts val="0"/>
              </a:spcAft>
              <a:buNone/>
              <a:tabLst/>
              <a:defRPr lang="en-US" sz="4600" b="0" i="0" u="none" strike="noStrike" kern="1200" cap="none" spc="0" baseline="0">
                <a:solidFill>
                  <a:srgbClr val="000000"/>
                </a:solidFill>
                <a:uFillTx/>
                <a:latin typeface="Times New Roman" pitchFamily="18"/>
                <a:ea typeface="宋体"/>
                <a:cs typeface="+mn-cs"/>
              </a:defRPr>
            </a:lvl1pPr>
          </a:lstStyle>
          <a:p>
            <a:pPr>
              <a:defRPr/>
            </a:pPr>
            <a:endParaRPr/>
          </a:p>
        </p:txBody>
      </p:sp>
      <p:sp>
        <p:nvSpPr>
          <p:cNvPr id="3" name="Rectangle 3"/>
          <p:cNvSpPr txBox="1">
            <a:spLocks noGrp="1"/>
          </p:cNvSpPr>
          <p:nvPr>
            <p:ph type="dt" idx="1"/>
          </p:nvPr>
        </p:nvSpPr>
        <p:spPr>
          <a:xfrm>
            <a:off x="16341725" y="0"/>
            <a:ext cx="12417425" cy="1784350"/>
          </a:xfrm>
          <a:prstGeom prst="rect">
            <a:avLst/>
          </a:prstGeom>
          <a:noFill/>
          <a:ln>
            <a:noFill/>
          </a:ln>
        </p:spPr>
        <p:txBody>
          <a:bodyPr vert="horz" wrap="square" lIns="351735" tIns="175867" rIns="351735" bIns="175867" anchor="t" anchorCtr="0" compatLnSpc="1"/>
          <a:lstStyle>
            <a:lvl1pPr marL="0" marR="0" lvl="0" indent="0" algn="r" defTabSz="3516076" rtl="0" fontAlgn="auto" hangingPunct="0">
              <a:lnSpc>
                <a:spcPct val="100000"/>
              </a:lnSpc>
              <a:spcBef>
                <a:spcPts val="0"/>
              </a:spcBef>
              <a:spcAft>
                <a:spcPts val="0"/>
              </a:spcAft>
              <a:buNone/>
              <a:tabLst/>
              <a:defRPr lang="en-US" sz="4600" b="0" i="0" u="none" strike="noStrike" kern="1200" cap="none" spc="0" baseline="0">
                <a:solidFill>
                  <a:srgbClr val="000000"/>
                </a:solidFill>
                <a:uFillTx/>
                <a:latin typeface="Times New Roman" pitchFamily="18"/>
                <a:ea typeface="宋体"/>
                <a:cs typeface="+mn-cs"/>
              </a:defRPr>
            </a:lvl1pPr>
          </a:lstStyle>
          <a:p>
            <a:pPr>
              <a:defRPr/>
            </a:pPr>
            <a:endParaRPr/>
          </a:p>
        </p:txBody>
      </p:sp>
      <p:sp>
        <p:nvSpPr>
          <p:cNvPr id="3076" name="Rectangle 4"/>
          <p:cNvSpPr>
            <a:spLocks noGrp="1" noRot="1" noChangeAspect="1"/>
          </p:cNvSpPr>
          <p:nvPr>
            <p:ph type="sldImg" idx="2"/>
          </p:nvPr>
        </p:nvSpPr>
        <p:spPr bwMode="auto">
          <a:xfrm>
            <a:off x="7529513" y="2679700"/>
            <a:ext cx="13700125" cy="13700125"/>
          </a:xfrm>
          <a:prstGeom prst="rect">
            <a:avLst/>
          </a:prstGeom>
          <a:noFill/>
          <a:ln w="9528">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5" name="Rectangle 5"/>
          <p:cNvSpPr txBox="1">
            <a:spLocks noGrp="1"/>
          </p:cNvSpPr>
          <p:nvPr>
            <p:ph type="body" sz="quarter" idx="3"/>
          </p:nvPr>
        </p:nvSpPr>
        <p:spPr>
          <a:xfrm>
            <a:off x="3919538" y="17279938"/>
            <a:ext cx="20915312" cy="16082962"/>
          </a:xfrm>
          <a:prstGeom prst="rect">
            <a:avLst/>
          </a:prstGeom>
          <a:noFill/>
          <a:ln>
            <a:noFill/>
          </a:ln>
        </p:spPr>
        <p:txBody>
          <a:bodyPr vert="horz" wrap="square" lIns="351735" tIns="175867" rIns="351735" bIns="175867" anchor="t" anchorCtr="0" compatLnSpc="1"/>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Rectangle 6"/>
          <p:cNvSpPr txBox="1">
            <a:spLocks noGrp="1"/>
          </p:cNvSpPr>
          <p:nvPr>
            <p:ph type="ftr" sz="quarter" idx="4"/>
          </p:nvPr>
        </p:nvSpPr>
        <p:spPr>
          <a:xfrm>
            <a:off x="0" y="34251900"/>
            <a:ext cx="12417425" cy="1790700"/>
          </a:xfrm>
          <a:prstGeom prst="rect">
            <a:avLst/>
          </a:prstGeom>
          <a:noFill/>
          <a:ln>
            <a:noFill/>
          </a:ln>
        </p:spPr>
        <p:txBody>
          <a:bodyPr vert="horz" wrap="square" lIns="351735" tIns="175867" rIns="351735" bIns="175867" anchor="b" anchorCtr="0" compatLnSpc="1"/>
          <a:lstStyle>
            <a:lvl1pPr marL="0" marR="0" lvl="0" indent="0" algn="l" defTabSz="3516076" rtl="0" fontAlgn="auto" hangingPunct="0">
              <a:lnSpc>
                <a:spcPct val="100000"/>
              </a:lnSpc>
              <a:spcBef>
                <a:spcPts val="0"/>
              </a:spcBef>
              <a:spcAft>
                <a:spcPts val="0"/>
              </a:spcAft>
              <a:buNone/>
              <a:tabLst/>
              <a:defRPr lang="en-US" sz="4600" b="0" i="0" u="none" strike="noStrike" kern="1200" cap="none" spc="0" baseline="0">
                <a:solidFill>
                  <a:srgbClr val="000000"/>
                </a:solidFill>
                <a:uFillTx/>
                <a:latin typeface="Times New Roman" pitchFamily="18"/>
                <a:ea typeface="宋体"/>
                <a:cs typeface="+mn-cs"/>
              </a:defRPr>
            </a:lvl1pPr>
          </a:lstStyle>
          <a:p>
            <a:pPr>
              <a:defRPr/>
            </a:pPr>
            <a:endParaRPr/>
          </a:p>
        </p:txBody>
      </p:sp>
      <p:sp>
        <p:nvSpPr>
          <p:cNvPr id="7" name="Rectangle 7"/>
          <p:cNvSpPr txBox="1">
            <a:spLocks noGrp="1"/>
          </p:cNvSpPr>
          <p:nvPr>
            <p:ph type="sldNum" sz="quarter" idx="5"/>
          </p:nvPr>
        </p:nvSpPr>
        <p:spPr>
          <a:xfrm>
            <a:off x="16341725" y="34251900"/>
            <a:ext cx="12417425" cy="1790700"/>
          </a:xfrm>
          <a:prstGeom prst="rect">
            <a:avLst/>
          </a:prstGeom>
          <a:noFill/>
          <a:ln>
            <a:noFill/>
          </a:ln>
        </p:spPr>
        <p:txBody>
          <a:bodyPr vert="horz" wrap="square" lIns="351735" tIns="175867" rIns="351735" bIns="175867" numCol="1" anchor="b" anchorCtr="0" compatLnSpc="1">
            <a:prstTxWarp prst="textNoShape">
              <a:avLst/>
            </a:prstTxWarp>
          </a:bodyPr>
          <a:lstStyle>
            <a:lvl1pPr algn="r" defTabSz="3514725" eaLnBrk="1" hangingPunct="0">
              <a:defRPr sz="4600">
                <a:solidFill>
                  <a:srgbClr val="000000"/>
                </a:solidFill>
                <a:latin typeface="Times New Roman" charset="0"/>
                <a:ea typeface="ＭＳ Ｐゴシック" charset="0"/>
                <a:cs typeface="宋体" charset="0"/>
              </a:defRPr>
            </a:lvl1pPr>
            <a:lvl2pPr marL="742950" indent="-285750" defTabSz="3514725" eaLnBrk="0" hangingPunct="0">
              <a:defRPr sz="2400">
                <a:solidFill>
                  <a:schemeClr val="tx1"/>
                </a:solidFill>
                <a:latin typeface="Arial" charset="0"/>
                <a:ea typeface="ＭＳ Ｐゴシック" charset="0"/>
              </a:defRPr>
            </a:lvl2pPr>
            <a:lvl3pPr marL="1143000" indent="-228600" defTabSz="3514725" eaLnBrk="0" hangingPunct="0">
              <a:defRPr sz="2400">
                <a:solidFill>
                  <a:schemeClr val="tx1"/>
                </a:solidFill>
                <a:latin typeface="Arial" charset="0"/>
                <a:ea typeface="ＭＳ Ｐゴシック" charset="0"/>
              </a:defRPr>
            </a:lvl3pPr>
            <a:lvl4pPr marL="1600200" indent="-228600" defTabSz="3514725" eaLnBrk="0" hangingPunct="0">
              <a:defRPr sz="2400">
                <a:solidFill>
                  <a:schemeClr val="tx1"/>
                </a:solidFill>
                <a:latin typeface="Arial" charset="0"/>
                <a:ea typeface="ＭＳ Ｐゴシック" charset="0"/>
              </a:defRPr>
            </a:lvl4pPr>
            <a:lvl5pPr marL="2057400" indent="-228600" defTabSz="3514725" eaLnBrk="0" hangingPunct="0">
              <a:defRPr sz="2400">
                <a:solidFill>
                  <a:schemeClr val="tx1"/>
                </a:solidFill>
                <a:latin typeface="Arial" charset="0"/>
                <a:ea typeface="ＭＳ Ｐゴシック" charset="0"/>
              </a:defRPr>
            </a:lvl5pPr>
            <a:lvl6pPr marL="2514600" indent="-228600" defTabSz="35147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35147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35147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3514725" eaLnBrk="0" fontAlgn="base" hangingPunct="0">
              <a:spcBef>
                <a:spcPct val="0"/>
              </a:spcBef>
              <a:spcAft>
                <a:spcPct val="0"/>
              </a:spcAft>
              <a:defRPr sz="2400">
                <a:solidFill>
                  <a:schemeClr val="tx1"/>
                </a:solidFill>
                <a:latin typeface="Arial" charset="0"/>
                <a:ea typeface="ＭＳ Ｐゴシック" charset="0"/>
              </a:defRPr>
            </a:lvl9pPr>
          </a:lstStyle>
          <a:p>
            <a:fld id="{8B73866A-F412-A449-BAC1-DDDBA1E930E1}" type="slidenum">
              <a:rPr lang="en-US"/>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089820430"/>
      </p:ext>
    </p:extLst>
  </p:cSld>
  <p:clrMap bg1="lt1" tx1="dk1" bg2="lt2" tx2="dk2" accent1="accent1" accent2="accent2" accent3="accent3" accent4="accent4" accent5="accent5" accent6="accent6" hlink="hlink" folHlink="folHlink"/>
  <p:notesStyle>
    <a:lvl1pPr algn="l" rtl="0" eaLnBrk="0" fontAlgn="base" hangingPunct="0">
      <a:spcBef>
        <a:spcPts val="433"/>
      </a:spcBef>
      <a:spcAft>
        <a:spcPct val="0"/>
      </a:spcAft>
      <a:defRPr lang="en-US" sz="1300" kern="1200">
        <a:solidFill>
          <a:srgbClr val="000000"/>
        </a:solidFill>
        <a:latin typeface="Times New Roman" pitchFamily="18"/>
        <a:ea typeface="ＭＳ Ｐゴシック" charset="0"/>
        <a:cs typeface="宋体" charset="0"/>
      </a:defRPr>
    </a:lvl1pPr>
    <a:lvl2pPr marL="485649" lvl="1" algn="l" rtl="0" eaLnBrk="0" fontAlgn="base" hangingPunct="0">
      <a:spcBef>
        <a:spcPts val="433"/>
      </a:spcBef>
      <a:spcAft>
        <a:spcPct val="0"/>
      </a:spcAft>
      <a:defRPr lang="en-US" sz="1300" kern="1200">
        <a:solidFill>
          <a:srgbClr val="000000"/>
        </a:solidFill>
        <a:latin typeface="Times New Roman" pitchFamily="18"/>
        <a:ea typeface="宋体"/>
        <a:cs typeface="宋体" charset="0"/>
      </a:defRPr>
    </a:lvl2pPr>
    <a:lvl3pPr marL="973329" lvl="2" algn="l" rtl="0" eaLnBrk="0" fontAlgn="base" hangingPunct="0">
      <a:spcBef>
        <a:spcPts val="433"/>
      </a:spcBef>
      <a:spcAft>
        <a:spcPct val="0"/>
      </a:spcAft>
      <a:defRPr lang="en-US" sz="1300" kern="1200">
        <a:solidFill>
          <a:srgbClr val="000000"/>
        </a:solidFill>
        <a:latin typeface="Times New Roman" pitchFamily="18"/>
        <a:ea typeface="宋体"/>
        <a:cs typeface="宋体" charset="0"/>
      </a:defRPr>
    </a:lvl3pPr>
    <a:lvl4pPr marL="1461009" lvl="3" algn="l" rtl="0" eaLnBrk="0" fontAlgn="base" hangingPunct="0">
      <a:spcBef>
        <a:spcPts val="433"/>
      </a:spcBef>
      <a:spcAft>
        <a:spcPct val="0"/>
      </a:spcAft>
      <a:defRPr lang="en-US" sz="1300" kern="1200">
        <a:solidFill>
          <a:srgbClr val="000000"/>
        </a:solidFill>
        <a:latin typeface="Times New Roman" pitchFamily="18"/>
        <a:ea typeface="宋体"/>
        <a:cs typeface="宋体" charset="0"/>
      </a:defRPr>
    </a:lvl4pPr>
    <a:lvl5pPr marL="1948689" lvl="4" algn="l" rtl="0" eaLnBrk="0" fontAlgn="base" hangingPunct="0">
      <a:spcBef>
        <a:spcPts val="433"/>
      </a:spcBef>
      <a:spcAft>
        <a:spcPct val="0"/>
      </a:spcAft>
      <a:defRPr lang="en-US" sz="1300" kern="1200">
        <a:solidFill>
          <a:srgbClr val="000000"/>
        </a:solidFill>
        <a:latin typeface="Times New Roman" pitchFamily="18"/>
        <a:ea typeface="宋体"/>
        <a:cs typeface="宋体" charset="0"/>
      </a:defRPr>
    </a:lvl5pPr>
    <a:lvl6pPr marL="2438303" algn="l" defTabSz="975322" rtl="0" eaLnBrk="1" latinLnBrk="0" hangingPunct="1">
      <a:defRPr sz="1300" kern="1200">
        <a:solidFill>
          <a:schemeClr val="tx1"/>
        </a:solidFill>
        <a:latin typeface="+mn-lt"/>
        <a:ea typeface="+mn-ea"/>
        <a:cs typeface="+mn-cs"/>
      </a:defRPr>
    </a:lvl6pPr>
    <a:lvl7pPr marL="2925964" algn="l" defTabSz="975322" rtl="0" eaLnBrk="1" latinLnBrk="0" hangingPunct="1">
      <a:defRPr sz="1300" kern="1200">
        <a:solidFill>
          <a:schemeClr val="tx1"/>
        </a:solidFill>
        <a:latin typeface="+mn-lt"/>
        <a:ea typeface="+mn-ea"/>
        <a:cs typeface="+mn-cs"/>
      </a:defRPr>
    </a:lvl7pPr>
    <a:lvl8pPr marL="3413623" algn="l" defTabSz="975322" rtl="0" eaLnBrk="1" latinLnBrk="0" hangingPunct="1">
      <a:defRPr sz="1300" kern="1200">
        <a:solidFill>
          <a:schemeClr val="tx1"/>
        </a:solidFill>
        <a:latin typeface="+mn-lt"/>
        <a:ea typeface="+mn-ea"/>
        <a:cs typeface="+mn-cs"/>
      </a:defRPr>
    </a:lvl8pPr>
    <a:lvl9pPr marL="3901284" algn="l" defTabSz="975322"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Rectangle 7"/>
          <p:cNvSpPr txBox="1">
            <a:spLocks noChangeArrowheads="1"/>
          </p:cNvSpPr>
          <p:nvPr/>
        </p:nvSpPr>
        <p:spPr bwMode="auto">
          <a:xfrm>
            <a:off x="16341725" y="34251900"/>
            <a:ext cx="12417425" cy="17907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351735" tIns="175867" rIns="351735" bIns="175867" anchor="b"/>
          <a:lstStyle>
            <a:lvl1pPr defTabSz="3509963" eaLnBrk="0" hangingPunct="0">
              <a:defRPr>
                <a:solidFill>
                  <a:schemeClr val="tx1"/>
                </a:solidFill>
                <a:latin typeface="Arial" charset="0"/>
                <a:ea typeface="ＭＳ Ｐゴシック" charset="0"/>
                <a:cs typeface="Arial" charset="0"/>
              </a:defRPr>
            </a:lvl1pPr>
            <a:lvl2pPr marL="742950" indent="-285750" defTabSz="3509963" eaLnBrk="0" hangingPunct="0">
              <a:defRPr>
                <a:solidFill>
                  <a:schemeClr val="tx1"/>
                </a:solidFill>
                <a:latin typeface="Arial" charset="0"/>
                <a:ea typeface="Arial" charset="0"/>
                <a:cs typeface="Arial" charset="0"/>
              </a:defRPr>
            </a:lvl2pPr>
            <a:lvl3pPr marL="1143000" indent="-228600" defTabSz="3509963" eaLnBrk="0" hangingPunct="0">
              <a:defRPr>
                <a:solidFill>
                  <a:schemeClr val="tx1"/>
                </a:solidFill>
                <a:latin typeface="Arial" charset="0"/>
                <a:ea typeface="Arial" charset="0"/>
                <a:cs typeface="Arial" charset="0"/>
              </a:defRPr>
            </a:lvl3pPr>
            <a:lvl4pPr marL="1600200" indent="-228600" defTabSz="3509963" eaLnBrk="0" hangingPunct="0">
              <a:defRPr>
                <a:solidFill>
                  <a:schemeClr val="tx1"/>
                </a:solidFill>
                <a:latin typeface="Arial" charset="0"/>
                <a:ea typeface="Arial" charset="0"/>
                <a:cs typeface="Arial" charset="0"/>
              </a:defRPr>
            </a:lvl4pPr>
            <a:lvl5pPr marL="2057400" indent="-228600" defTabSz="3509963" eaLnBrk="0" hangingPunct="0">
              <a:defRPr>
                <a:solidFill>
                  <a:schemeClr val="tx1"/>
                </a:solidFill>
                <a:latin typeface="Arial" charset="0"/>
                <a:ea typeface="Arial" charset="0"/>
                <a:cs typeface="Arial" charset="0"/>
              </a:defRPr>
            </a:lvl5pPr>
            <a:lvl6pPr marL="2514600" indent="-228600" defTabSz="3509963"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3509963"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3509963"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3509963" eaLnBrk="0" fontAlgn="base" hangingPunct="0">
              <a:spcBef>
                <a:spcPct val="0"/>
              </a:spcBef>
              <a:spcAft>
                <a:spcPct val="0"/>
              </a:spcAft>
              <a:defRPr>
                <a:solidFill>
                  <a:schemeClr val="tx1"/>
                </a:solidFill>
                <a:latin typeface="Arial" charset="0"/>
                <a:ea typeface="Arial" charset="0"/>
                <a:cs typeface="Arial" charset="0"/>
              </a:defRPr>
            </a:lvl9pPr>
          </a:lstStyle>
          <a:p>
            <a:pPr algn="r" eaLnBrk="1"/>
            <a:fld id="{7D042EAB-D1B3-B445-993A-1D88C9D521D9}" type="slidenum">
              <a:rPr lang="en-US" sz="4600">
                <a:solidFill>
                  <a:srgbClr val="000000"/>
                </a:solidFill>
                <a:latin typeface="Times New Roman" charset="0"/>
                <a:cs typeface="宋体" charset="0"/>
              </a:rPr>
              <a:pPr algn="r" eaLnBrk="1"/>
              <a:t>1</a:t>
            </a:fld>
            <a:endParaRPr lang="en-US" sz="4600">
              <a:solidFill>
                <a:srgbClr val="000000"/>
              </a:solidFill>
              <a:latin typeface="Times New Roman" charset="0"/>
              <a:cs typeface="宋体" charset="0"/>
            </a:endParaRPr>
          </a:p>
        </p:txBody>
      </p:sp>
      <p:sp>
        <p:nvSpPr>
          <p:cNvPr id="3075" name="Slide Image Placeholder 2"/>
          <p:cNvSpPr>
            <a:spLocks noGrp="1" noRot="1" noChangeAspect="1" noTextEdit="1"/>
          </p:cNvSpPr>
          <p:nvPr>
            <p:ph type="sldImg"/>
          </p:nvPr>
        </p:nvSpPr>
        <p:spPr>
          <a:xfrm>
            <a:off x="7529513" y="2679700"/>
            <a:ext cx="13700125" cy="13700125"/>
          </a:xfrm>
          <a:ln/>
        </p:spPr>
      </p:sp>
      <p:sp>
        <p:nvSpPr>
          <p:cNvPr id="3076" name="Rectangle 3"/>
          <p:cNvSpPr txBox="1">
            <a:spLocks noGrp="1"/>
          </p:cNvSpPr>
          <p:nvPr>
            <p:ph type="body" sz="quarter"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numCol="1">
            <a:prstTxWarp prst="textNoShape">
              <a:avLst/>
            </a:prstTxWarp>
          </a:bodyPr>
          <a:lstStyle>
            <a:lvl1pPr>
              <a:defRPr sz="1000">
                <a:solidFill>
                  <a:srgbClr val="000000"/>
                </a:solidFill>
                <a:latin typeface="Times New Roman" charset="0"/>
                <a:ea typeface="ＭＳ Ｐゴシック" charset="0"/>
                <a:cs typeface="宋体" charset="0"/>
              </a:defRPr>
            </a:lvl1pPr>
            <a:lvl2pPr marL="742950" indent="-285750">
              <a:defRPr sz="1000">
                <a:solidFill>
                  <a:srgbClr val="000000"/>
                </a:solidFill>
                <a:latin typeface="Times New Roman" charset="0"/>
                <a:ea typeface="宋体" charset="0"/>
                <a:cs typeface="宋体" charset="0"/>
              </a:defRPr>
            </a:lvl2pPr>
            <a:lvl3pPr marL="1143000" indent="-228600">
              <a:defRPr sz="1000">
                <a:solidFill>
                  <a:srgbClr val="000000"/>
                </a:solidFill>
                <a:latin typeface="Times New Roman" charset="0"/>
                <a:ea typeface="宋体" charset="0"/>
                <a:cs typeface="宋体" charset="0"/>
              </a:defRPr>
            </a:lvl3pPr>
            <a:lvl4pPr marL="1600200" indent="-228600">
              <a:defRPr sz="1000">
                <a:solidFill>
                  <a:srgbClr val="000000"/>
                </a:solidFill>
                <a:latin typeface="Times New Roman" charset="0"/>
                <a:ea typeface="宋体" charset="0"/>
                <a:cs typeface="宋体" charset="0"/>
              </a:defRPr>
            </a:lvl4pPr>
            <a:lvl5pPr marL="2057400" indent="-228600">
              <a:defRPr sz="1000">
                <a:solidFill>
                  <a:srgbClr val="000000"/>
                </a:solidFill>
                <a:latin typeface="Times New Roman" charset="0"/>
                <a:ea typeface="宋体" charset="0"/>
                <a:cs typeface="宋体" charset="0"/>
              </a:defRPr>
            </a:lvl5pPr>
            <a:lvl6pPr marL="2514600" indent="-228600" eaLnBrk="0" fontAlgn="base" hangingPunct="0">
              <a:spcBef>
                <a:spcPts val="338"/>
              </a:spcBef>
              <a:spcAft>
                <a:spcPct val="0"/>
              </a:spcAft>
              <a:defRPr sz="1000">
                <a:solidFill>
                  <a:srgbClr val="000000"/>
                </a:solidFill>
                <a:latin typeface="Times New Roman" charset="0"/>
                <a:ea typeface="宋体" charset="0"/>
                <a:cs typeface="宋体" charset="0"/>
              </a:defRPr>
            </a:lvl6pPr>
            <a:lvl7pPr marL="2971800" indent="-228600" eaLnBrk="0" fontAlgn="base" hangingPunct="0">
              <a:spcBef>
                <a:spcPts val="338"/>
              </a:spcBef>
              <a:spcAft>
                <a:spcPct val="0"/>
              </a:spcAft>
              <a:defRPr sz="1000">
                <a:solidFill>
                  <a:srgbClr val="000000"/>
                </a:solidFill>
                <a:latin typeface="Times New Roman" charset="0"/>
                <a:ea typeface="宋体" charset="0"/>
                <a:cs typeface="宋体" charset="0"/>
              </a:defRPr>
            </a:lvl7pPr>
            <a:lvl8pPr marL="3429000" indent="-228600" eaLnBrk="0" fontAlgn="base" hangingPunct="0">
              <a:spcBef>
                <a:spcPts val="338"/>
              </a:spcBef>
              <a:spcAft>
                <a:spcPct val="0"/>
              </a:spcAft>
              <a:defRPr sz="1000">
                <a:solidFill>
                  <a:srgbClr val="000000"/>
                </a:solidFill>
                <a:latin typeface="Times New Roman" charset="0"/>
                <a:ea typeface="宋体" charset="0"/>
                <a:cs typeface="宋体" charset="0"/>
              </a:defRPr>
            </a:lvl8pPr>
            <a:lvl9pPr marL="3886200" indent="-228600" eaLnBrk="0" fontAlgn="base" hangingPunct="0">
              <a:spcBef>
                <a:spcPts val="338"/>
              </a:spcBef>
              <a:spcAft>
                <a:spcPct val="0"/>
              </a:spcAft>
              <a:defRPr sz="1000">
                <a:solidFill>
                  <a:srgbClr val="000000"/>
                </a:solidFill>
                <a:latin typeface="Times New Roman" charset="0"/>
                <a:ea typeface="宋体" charset="0"/>
                <a:cs typeface="宋体" charset="0"/>
              </a:defRPr>
            </a:lvl9pPr>
          </a:lstStyle>
          <a:p>
            <a:pPr eaLnBrk="1"/>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3292470" y="13634888"/>
            <a:ext cx="37306249" cy="9408088"/>
          </a:xfrm>
          <a:prstGeom prst="rect">
            <a:avLst/>
          </a:prstGeom>
          <a:noFill/>
          <a:ln>
            <a:noFill/>
          </a:ln>
        </p:spPr>
        <p:txBody>
          <a:bodyPr vert="horz" wrap="square" lIns="97532" tIns="48765" rIns="97532" bIns="48765" anchor="t" anchorCtr="1" compatLnSpc="1"/>
          <a:lstStyle>
            <a:lvl1pPr marL="0" marR="0" lvl="0" indent="0" algn="ctr" defTabSz="3279858" rtl="0" fontAlgn="auto" hangingPunct="0">
              <a:lnSpc>
                <a:spcPct val="100000"/>
              </a:lnSpc>
              <a:spcBef>
                <a:spcPts val="0"/>
              </a:spcBef>
              <a:spcAft>
                <a:spcPts val="0"/>
              </a:spcAft>
              <a:buNone/>
              <a:tabLst/>
              <a:defRPr lang="en-US" sz="15700" b="0" i="0" u="none" strike="noStrike" kern="0" cap="none" spc="0" baseline="0">
                <a:solidFill>
                  <a:srgbClr val="000000"/>
                </a:solidFill>
                <a:uFillTx/>
                <a:latin typeface="Times New Roman"/>
              </a:defRPr>
            </a:lvl1pPr>
          </a:lstStyle>
          <a:p>
            <a:pPr lvl="0"/>
            <a:r>
              <a:rPr lang="en-US"/>
              <a:t>Click to edit Master title style</a:t>
            </a:r>
          </a:p>
        </p:txBody>
      </p:sp>
      <p:sp>
        <p:nvSpPr>
          <p:cNvPr id="3" name="Subtitle 2"/>
          <p:cNvSpPr txBox="1">
            <a:spLocks noGrp="1"/>
          </p:cNvSpPr>
          <p:nvPr>
            <p:ph type="subTitle" idx="1"/>
          </p:nvPr>
        </p:nvSpPr>
        <p:spPr>
          <a:xfrm>
            <a:off x="6583361" y="24872611"/>
            <a:ext cx="30724469" cy="11215890"/>
          </a:xfrm>
          <a:prstGeom prst="rect">
            <a:avLst/>
          </a:prstGeom>
          <a:noFill/>
          <a:ln>
            <a:noFill/>
          </a:ln>
        </p:spPr>
        <p:txBody>
          <a:bodyPr vert="horz" wrap="square" lIns="97532" tIns="48765" rIns="97532" bIns="48765" anchor="t" anchorCtr="1" compatLnSpc="1"/>
          <a:lstStyle>
            <a:lvl1pPr marL="0" marR="0" lvl="0" indent="0" algn="ctr" defTabSz="3279858" rtl="0" fontAlgn="auto" hangingPunct="0">
              <a:lnSpc>
                <a:spcPct val="100000"/>
              </a:lnSpc>
              <a:spcBef>
                <a:spcPts val="2774"/>
              </a:spcBef>
              <a:spcAft>
                <a:spcPts val="0"/>
              </a:spcAft>
              <a:buNone/>
              <a:tabLst/>
              <a:defRPr lang="en-US" sz="11400" b="0" i="0" u="none" strike="noStrike" kern="0" cap="none" spc="0" baseline="0">
                <a:solidFill>
                  <a:srgbClr val="000000"/>
                </a:solidFill>
                <a:uFillTx/>
                <a:latin typeface="Times New Roman"/>
              </a:defRPr>
            </a:lvl1pPr>
          </a:lstStyle>
          <a:p>
            <a:pPr lvl="0"/>
            <a:r>
              <a:rPr lang="en-US"/>
              <a:t>Click to edit Master subtitle style</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08185961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a:xfrm>
            <a:off x="2193931" y="1758183"/>
            <a:ext cx="39503351" cy="7314544"/>
          </a:xfrm>
          <a:prstGeom prst="rect">
            <a:avLst/>
          </a:prstGeom>
          <a:noFill/>
          <a:ln>
            <a:noFill/>
          </a:ln>
        </p:spPr>
        <p:txBody>
          <a:bodyPr vert="horz" wrap="square" lIns="97532" tIns="48765" rIns="97532" bIns="48765" anchor="t" anchorCtr="1" compatLnSpc="1"/>
          <a:lstStyle>
            <a:lvl1pPr marL="0" marR="0" lvl="0" indent="0" algn="ctr" defTabSz="3279858" rtl="0" fontAlgn="auto" hangingPunct="0">
              <a:lnSpc>
                <a:spcPct val="100000"/>
              </a:lnSpc>
              <a:spcBef>
                <a:spcPts val="0"/>
              </a:spcBef>
              <a:spcAft>
                <a:spcPts val="0"/>
              </a:spcAft>
              <a:buNone/>
              <a:tabLst/>
              <a:defRPr lang="en-US" sz="15700" b="0" i="0" u="none" strike="noStrike" kern="0" cap="none" spc="0" baseline="0">
                <a:solidFill>
                  <a:srgbClr val="000000"/>
                </a:solidFill>
                <a:uFillTx/>
                <a:latin typeface="Times New Roman"/>
              </a:defRPr>
            </a:lvl1pPr>
          </a:lstStyle>
          <a:p>
            <a:pPr lvl="0"/>
            <a:r>
              <a:rPr lang="en-US"/>
              <a:t>Click to edit Master title style</a:t>
            </a:r>
          </a:p>
        </p:txBody>
      </p:sp>
      <p:sp>
        <p:nvSpPr>
          <p:cNvPr id="3" name="Vertical Text Placeholder 2"/>
          <p:cNvSpPr txBox="1">
            <a:spLocks noGrp="1"/>
          </p:cNvSpPr>
          <p:nvPr>
            <p:ph type="body" orient="vert" idx="1"/>
          </p:nvPr>
        </p:nvSpPr>
        <p:spPr>
          <a:xfrm>
            <a:off x="2193931" y="10241545"/>
            <a:ext cx="39503351" cy="28966440"/>
          </a:xfrm>
          <a:prstGeom prst="rect">
            <a:avLst/>
          </a:prstGeom>
          <a:noFill/>
          <a:ln>
            <a:noFill/>
          </a:ln>
        </p:spPr>
        <p:txBody>
          <a:bodyPr vert="eaVert" wrap="square" lIns="97532" tIns="48765" rIns="97532" bIns="48765" anchor="t" anchorCtr="0" compatLnSpc="1"/>
          <a:lstStyle>
            <a:lvl1pPr marL="1227616" marR="0" lvl="0" indent="-1227616" algn="l" defTabSz="3279858" rtl="0" fontAlgn="auto" hangingPunct="0">
              <a:lnSpc>
                <a:spcPct val="100000"/>
              </a:lnSpc>
              <a:spcBef>
                <a:spcPts val="2774"/>
              </a:spcBef>
              <a:spcAft>
                <a:spcPts val="0"/>
              </a:spcAft>
              <a:buSzPct val="100000"/>
              <a:buChar char="•"/>
              <a:tabLst/>
              <a:defRPr lang="en-US" sz="11400" b="0" i="0" u="none" strike="noStrike" kern="0" cap="none" spc="0" baseline="0">
                <a:solidFill>
                  <a:srgbClr val="000000"/>
                </a:solidFill>
                <a:uFillTx/>
                <a:latin typeface="Times New Roman"/>
              </a:defRPr>
            </a:lvl1pPr>
            <a:lvl2pPr marL="2663503" marR="0" lvl="1" indent="-1024429" algn="l" defTabSz="3279858" rtl="0" fontAlgn="auto" hangingPunct="0">
              <a:lnSpc>
                <a:spcPct val="100000"/>
              </a:lnSpc>
              <a:spcBef>
                <a:spcPts val="2454"/>
              </a:spcBef>
              <a:spcAft>
                <a:spcPts val="0"/>
              </a:spcAft>
              <a:buSzPct val="100000"/>
              <a:buChar char="–"/>
              <a:tabLst/>
              <a:defRPr lang="en-US" sz="10100" b="0" i="0" u="none" strike="noStrike" kern="0" cap="none" spc="0" baseline="0">
                <a:solidFill>
                  <a:srgbClr val="000000"/>
                </a:solidFill>
                <a:uFillTx/>
                <a:latin typeface="Times New Roman"/>
              </a:defRPr>
            </a:lvl2pPr>
            <a:lvl3pPr marL="4099401" marR="0" lvl="2" indent="-819543" algn="l" defTabSz="3279858" rtl="0" fontAlgn="auto" hangingPunct="0">
              <a:lnSpc>
                <a:spcPct val="100000"/>
              </a:lnSpc>
              <a:spcBef>
                <a:spcPts val="2026"/>
              </a:spcBef>
              <a:spcAft>
                <a:spcPts val="0"/>
              </a:spcAft>
              <a:buSzPct val="100000"/>
              <a:buChar char="•"/>
              <a:tabLst/>
              <a:defRPr lang="en-US" sz="8600" b="0" i="0" u="none" strike="noStrike" kern="0" cap="none" spc="0" baseline="0">
                <a:solidFill>
                  <a:srgbClr val="000000"/>
                </a:solidFill>
                <a:uFillTx/>
                <a:latin typeface="Times New Roman"/>
              </a:defRPr>
            </a:lvl3pPr>
            <a:lvl4pPr marL="5743558" marR="0" lvl="3" indent="-824625" algn="l" defTabSz="3279858" rtl="0" fontAlgn="auto" hangingPunct="0">
              <a:lnSpc>
                <a:spcPct val="100000"/>
              </a:lnSpc>
              <a:spcBef>
                <a:spcPts val="1706"/>
              </a:spcBef>
              <a:spcAft>
                <a:spcPts val="0"/>
              </a:spcAft>
              <a:buSzPct val="100000"/>
              <a:buChar char="–"/>
              <a:tabLst/>
              <a:defRPr lang="en-US" sz="6900" b="0" i="0" u="none" strike="noStrike" kern="0" cap="none" spc="0" baseline="0">
                <a:solidFill>
                  <a:srgbClr val="000000"/>
                </a:solidFill>
                <a:uFillTx/>
                <a:latin typeface="Times New Roman"/>
              </a:defRPr>
            </a:lvl4pPr>
            <a:lvl5pPr marL="7382633" marR="0" lvl="4" indent="-819543" algn="l" defTabSz="3279858" rtl="0" fontAlgn="auto" hangingPunct="0">
              <a:lnSpc>
                <a:spcPct val="100000"/>
              </a:lnSpc>
              <a:spcBef>
                <a:spcPts val="1706"/>
              </a:spcBef>
              <a:spcAft>
                <a:spcPts val="0"/>
              </a:spcAft>
              <a:buSzPct val="100000"/>
              <a:buChar char="»"/>
              <a:tabLst/>
              <a:defRPr lang="en-US" sz="6900" b="0" i="0" u="none" strike="noStrike" kern="0" cap="none" spc="0" baseline="0">
                <a:solidFill>
                  <a:srgbClr val="000000"/>
                </a:solidFill>
                <a:uFillTx/>
                <a:latin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05637573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31821441" y="1758181"/>
            <a:ext cx="9875841" cy="37449804"/>
          </a:xfrm>
          <a:prstGeom prst="rect">
            <a:avLst/>
          </a:prstGeom>
          <a:noFill/>
          <a:ln>
            <a:noFill/>
          </a:ln>
        </p:spPr>
        <p:txBody>
          <a:bodyPr vert="eaVert" wrap="square" lIns="97532" tIns="48765" rIns="97532" bIns="48765" anchor="t" anchorCtr="1" compatLnSpc="1"/>
          <a:lstStyle>
            <a:lvl1pPr marL="0" marR="0" lvl="0" indent="0" algn="ctr" defTabSz="3279858" rtl="0" fontAlgn="auto" hangingPunct="0">
              <a:lnSpc>
                <a:spcPct val="100000"/>
              </a:lnSpc>
              <a:spcBef>
                <a:spcPts val="0"/>
              </a:spcBef>
              <a:spcAft>
                <a:spcPts val="0"/>
              </a:spcAft>
              <a:buNone/>
              <a:tabLst/>
              <a:defRPr lang="en-US" sz="15700" b="0" i="0" u="none" strike="noStrike" kern="0" cap="none" spc="0" baseline="0">
                <a:solidFill>
                  <a:srgbClr val="000000"/>
                </a:solidFill>
                <a:uFillTx/>
                <a:latin typeface="Times New Roman"/>
              </a:defRPr>
            </a:lvl1pPr>
          </a:lstStyle>
          <a:p>
            <a:pPr lvl="0"/>
            <a:r>
              <a:rPr lang="en-US"/>
              <a:t>Click to edit Master title style</a:t>
            </a:r>
          </a:p>
        </p:txBody>
      </p:sp>
      <p:sp>
        <p:nvSpPr>
          <p:cNvPr id="3" name="Vertical Text Placeholder 2"/>
          <p:cNvSpPr txBox="1">
            <a:spLocks noGrp="1"/>
          </p:cNvSpPr>
          <p:nvPr>
            <p:ph type="body" orient="vert" idx="1"/>
          </p:nvPr>
        </p:nvSpPr>
        <p:spPr>
          <a:xfrm>
            <a:off x="2193930" y="1758181"/>
            <a:ext cx="29475117" cy="37449804"/>
          </a:xfrm>
          <a:prstGeom prst="rect">
            <a:avLst/>
          </a:prstGeom>
          <a:noFill/>
          <a:ln>
            <a:noFill/>
          </a:ln>
        </p:spPr>
        <p:txBody>
          <a:bodyPr vert="eaVert" wrap="square" lIns="97532" tIns="48765" rIns="97532" bIns="48765" anchor="t" anchorCtr="0" compatLnSpc="1"/>
          <a:lstStyle>
            <a:lvl1pPr marL="1227616" marR="0" lvl="0" indent="-1227616" algn="l" defTabSz="3279858" rtl="0" fontAlgn="auto" hangingPunct="0">
              <a:lnSpc>
                <a:spcPct val="100000"/>
              </a:lnSpc>
              <a:spcBef>
                <a:spcPts val="2774"/>
              </a:spcBef>
              <a:spcAft>
                <a:spcPts val="0"/>
              </a:spcAft>
              <a:buSzPct val="100000"/>
              <a:buChar char="•"/>
              <a:tabLst/>
              <a:defRPr lang="en-US" sz="11400" b="0" i="0" u="none" strike="noStrike" kern="0" cap="none" spc="0" baseline="0">
                <a:solidFill>
                  <a:srgbClr val="000000"/>
                </a:solidFill>
                <a:uFillTx/>
                <a:latin typeface="Times New Roman"/>
              </a:defRPr>
            </a:lvl1pPr>
            <a:lvl2pPr marL="2663503" marR="0" lvl="1" indent="-1024429" algn="l" defTabSz="3279858" rtl="0" fontAlgn="auto" hangingPunct="0">
              <a:lnSpc>
                <a:spcPct val="100000"/>
              </a:lnSpc>
              <a:spcBef>
                <a:spcPts val="2454"/>
              </a:spcBef>
              <a:spcAft>
                <a:spcPts val="0"/>
              </a:spcAft>
              <a:buSzPct val="100000"/>
              <a:buChar char="–"/>
              <a:tabLst/>
              <a:defRPr lang="en-US" sz="10100" b="0" i="0" u="none" strike="noStrike" kern="0" cap="none" spc="0" baseline="0">
                <a:solidFill>
                  <a:srgbClr val="000000"/>
                </a:solidFill>
                <a:uFillTx/>
                <a:latin typeface="Times New Roman"/>
              </a:defRPr>
            </a:lvl2pPr>
            <a:lvl3pPr marL="4099401" marR="0" lvl="2" indent="-819543" algn="l" defTabSz="3279858" rtl="0" fontAlgn="auto" hangingPunct="0">
              <a:lnSpc>
                <a:spcPct val="100000"/>
              </a:lnSpc>
              <a:spcBef>
                <a:spcPts val="2026"/>
              </a:spcBef>
              <a:spcAft>
                <a:spcPts val="0"/>
              </a:spcAft>
              <a:buSzPct val="100000"/>
              <a:buChar char="•"/>
              <a:tabLst/>
              <a:defRPr lang="en-US" sz="8600" b="0" i="0" u="none" strike="noStrike" kern="0" cap="none" spc="0" baseline="0">
                <a:solidFill>
                  <a:srgbClr val="000000"/>
                </a:solidFill>
                <a:uFillTx/>
                <a:latin typeface="Times New Roman"/>
              </a:defRPr>
            </a:lvl3pPr>
            <a:lvl4pPr marL="5743558" marR="0" lvl="3" indent="-824625" algn="l" defTabSz="3279858" rtl="0" fontAlgn="auto" hangingPunct="0">
              <a:lnSpc>
                <a:spcPct val="100000"/>
              </a:lnSpc>
              <a:spcBef>
                <a:spcPts val="1706"/>
              </a:spcBef>
              <a:spcAft>
                <a:spcPts val="0"/>
              </a:spcAft>
              <a:buSzPct val="100000"/>
              <a:buChar char="–"/>
              <a:tabLst/>
              <a:defRPr lang="en-US" sz="6900" b="0" i="0" u="none" strike="noStrike" kern="0" cap="none" spc="0" baseline="0">
                <a:solidFill>
                  <a:srgbClr val="000000"/>
                </a:solidFill>
                <a:uFillTx/>
                <a:latin typeface="Times New Roman"/>
              </a:defRPr>
            </a:lvl4pPr>
            <a:lvl5pPr marL="7382633" marR="0" lvl="4" indent="-819543" algn="l" defTabSz="3279858" rtl="0" fontAlgn="auto" hangingPunct="0">
              <a:lnSpc>
                <a:spcPct val="100000"/>
              </a:lnSpc>
              <a:spcBef>
                <a:spcPts val="1706"/>
              </a:spcBef>
              <a:spcAft>
                <a:spcPts val="0"/>
              </a:spcAft>
              <a:buSzPct val="100000"/>
              <a:buChar char="»"/>
              <a:tabLst/>
              <a:defRPr lang="en-US" sz="6900" b="0" i="0" u="none" strike="noStrike" kern="0" cap="none" spc="0" baseline="0">
                <a:solidFill>
                  <a:srgbClr val="000000"/>
                </a:solidFill>
                <a:uFillTx/>
                <a:latin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24850909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a:xfrm>
            <a:off x="2193931" y="1758183"/>
            <a:ext cx="39503351" cy="7314544"/>
          </a:xfrm>
          <a:prstGeom prst="rect">
            <a:avLst/>
          </a:prstGeom>
          <a:noFill/>
          <a:ln>
            <a:noFill/>
          </a:ln>
        </p:spPr>
        <p:txBody>
          <a:bodyPr vert="horz" wrap="square" lIns="97532" tIns="48765" rIns="97532" bIns="48765" anchor="t" anchorCtr="1" compatLnSpc="1"/>
          <a:lstStyle>
            <a:lvl1pPr marL="0" marR="0" lvl="0" indent="0" algn="ctr" defTabSz="3279858" rtl="0" fontAlgn="auto" hangingPunct="0">
              <a:lnSpc>
                <a:spcPct val="100000"/>
              </a:lnSpc>
              <a:spcBef>
                <a:spcPts val="0"/>
              </a:spcBef>
              <a:spcAft>
                <a:spcPts val="0"/>
              </a:spcAft>
              <a:buNone/>
              <a:tabLst/>
              <a:defRPr lang="en-US" sz="15700" b="0" i="0" u="none" strike="noStrike" kern="0" cap="none" spc="0" baseline="0">
                <a:solidFill>
                  <a:srgbClr val="000000"/>
                </a:solidFill>
                <a:uFillTx/>
                <a:latin typeface="Times New Roman"/>
              </a:defRPr>
            </a:lvl1pPr>
          </a:lstStyle>
          <a:p>
            <a:pPr lvl="0"/>
            <a:r>
              <a:rPr lang="en-US"/>
              <a:t>Click to edit Master title style</a:t>
            </a:r>
          </a:p>
        </p:txBody>
      </p:sp>
      <p:sp>
        <p:nvSpPr>
          <p:cNvPr id="3" name="Content Placeholder 2"/>
          <p:cNvSpPr txBox="1">
            <a:spLocks noGrp="1"/>
          </p:cNvSpPr>
          <p:nvPr>
            <p:ph idx="1"/>
          </p:nvPr>
        </p:nvSpPr>
        <p:spPr>
          <a:xfrm>
            <a:off x="2193931" y="10241545"/>
            <a:ext cx="39503351" cy="28966440"/>
          </a:xfrm>
          <a:prstGeom prst="rect">
            <a:avLst/>
          </a:prstGeom>
          <a:noFill/>
          <a:ln>
            <a:noFill/>
          </a:ln>
        </p:spPr>
        <p:txBody>
          <a:bodyPr vert="horz" wrap="square" lIns="97532" tIns="48765" rIns="97532" bIns="48765" anchor="t" anchorCtr="0" compatLnSpc="1"/>
          <a:lstStyle>
            <a:lvl1pPr marL="1227616" marR="0" lvl="0" indent="-1227616" algn="l" defTabSz="3279858" rtl="0" fontAlgn="auto" hangingPunct="0">
              <a:lnSpc>
                <a:spcPct val="100000"/>
              </a:lnSpc>
              <a:spcBef>
                <a:spcPts val="2774"/>
              </a:spcBef>
              <a:spcAft>
                <a:spcPts val="0"/>
              </a:spcAft>
              <a:buSzPct val="100000"/>
              <a:buChar char="•"/>
              <a:tabLst/>
              <a:defRPr lang="en-US" sz="11400" b="0" i="0" u="none" strike="noStrike" kern="0" cap="none" spc="0" baseline="0">
                <a:solidFill>
                  <a:srgbClr val="000000"/>
                </a:solidFill>
                <a:uFillTx/>
                <a:latin typeface="Times New Roman"/>
              </a:defRPr>
            </a:lvl1pPr>
            <a:lvl2pPr marL="2663503" marR="0" lvl="1" indent="-1024429" algn="l" defTabSz="3279858" rtl="0" fontAlgn="auto" hangingPunct="0">
              <a:lnSpc>
                <a:spcPct val="100000"/>
              </a:lnSpc>
              <a:spcBef>
                <a:spcPts val="2454"/>
              </a:spcBef>
              <a:spcAft>
                <a:spcPts val="0"/>
              </a:spcAft>
              <a:buSzPct val="100000"/>
              <a:buChar char="–"/>
              <a:tabLst/>
              <a:defRPr lang="en-US" sz="10100" b="0" i="0" u="none" strike="noStrike" kern="0" cap="none" spc="0" baseline="0">
                <a:solidFill>
                  <a:srgbClr val="000000"/>
                </a:solidFill>
                <a:uFillTx/>
                <a:latin typeface="Times New Roman"/>
              </a:defRPr>
            </a:lvl2pPr>
            <a:lvl3pPr marL="4099401" marR="0" lvl="2" indent="-819543" algn="l" defTabSz="3279858" rtl="0" fontAlgn="auto" hangingPunct="0">
              <a:lnSpc>
                <a:spcPct val="100000"/>
              </a:lnSpc>
              <a:spcBef>
                <a:spcPts val="2026"/>
              </a:spcBef>
              <a:spcAft>
                <a:spcPts val="0"/>
              </a:spcAft>
              <a:buSzPct val="100000"/>
              <a:buChar char="•"/>
              <a:tabLst/>
              <a:defRPr lang="en-US" sz="8600" b="0" i="0" u="none" strike="noStrike" kern="0" cap="none" spc="0" baseline="0">
                <a:solidFill>
                  <a:srgbClr val="000000"/>
                </a:solidFill>
                <a:uFillTx/>
                <a:latin typeface="Times New Roman"/>
              </a:defRPr>
            </a:lvl3pPr>
            <a:lvl4pPr marL="5743558" marR="0" lvl="3" indent="-824625" algn="l" defTabSz="3279858" rtl="0" fontAlgn="auto" hangingPunct="0">
              <a:lnSpc>
                <a:spcPct val="100000"/>
              </a:lnSpc>
              <a:spcBef>
                <a:spcPts val="1706"/>
              </a:spcBef>
              <a:spcAft>
                <a:spcPts val="0"/>
              </a:spcAft>
              <a:buSzPct val="100000"/>
              <a:buChar char="–"/>
              <a:tabLst/>
              <a:defRPr lang="en-US" sz="6900" b="0" i="0" u="none" strike="noStrike" kern="0" cap="none" spc="0" baseline="0">
                <a:solidFill>
                  <a:srgbClr val="000000"/>
                </a:solidFill>
                <a:uFillTx/>
                <a:latin typeface="Times New Roman"/>
              </a:defRPr>
            </a:lvl4pPr>
            <a:lvl5pPr marL="7382633" marR="0" lvl="4" indent="-819543" algn="l" defTabSz="3279858" rtl="0" fontAlgn="auto" hangingPunct="0">
              <a:lnSpc>
                <a:spcPct val="100000"/>
              </a:lnSpc>
              <a:spcBef>
                <a:spcPts val="1706"/>
              </a:spcBef>
              <a:spcAft>
                <a:spcPts val="0"/>
              </a:spcAft>
              <a:buSzPct val="100000"/>
              <a:buChar char="»"/>
              <a:tabLst/>
              <a:defRPr lang="en-US" sz="6900" b="0" i="0" u="none" strike="noStrike" kern="0" cap="none" spc="0" baseline="0">
                <a:solidFill>
                  <a:srgbClr val="000000"/>
                </a:solidFill>
                <a:uFillTx/>
                <a:latin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4339584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3467103" y="28204437"/>
            <a:ext cx="37307841" cy="8717521"/>
          </a:xfrm>
          <a:prstGeom prst="rect">
            <a:avLst/>
          </a:prstGeom>
          <a:noFill/>
          <a:ln>
            <a:noFill/>
          </a:ln>
        </p:spPr>
        <p:txBody>
          <a:bodyPr vert="horz" wrap="square" lIns="97532" tIns="48765" rIns="97532" bIns="48765" anchor="t" anchorCtr="0" compatLnSpc="1"/>
          <a:lstStyle>
            <a:lvl1pPr marL="0" marR="0" lvl="0" indent="0" algn="l" defTabSz="3279858" rtl="0" fontAlgn="auto" hangingPunct="0">
              <a:lnSpc>
                <a:spcPct val="100000"/>
              </a:lnSpc>
              <a:spcBef>
                <a:spcPts val="0"/>
              </a:spcBef>
              <a:spcAft>
                <a:spcPts val="0"/>
              </a:spcAft>
              <a:buNone/>
              <a:tabLst/>
              <a:defRPr lang="en-US" sz="4200" b="1" i="0" u="none" strike="noStrike" kern="0" cap="all" spc="0" baseline="0">
                <a:solidFill>
                  <a:srgbClr val="000000"/>
                </a:solidFill>
                <a:uFillTx/>
                <a:latin typeface="Times New Roman"/>
              </a:defRPr>
            </a:lvl1pPr>
          </a:lstStyle>
          <a:p>
            <a:pPr lvl="0"/>
            <a:r>
              <a:rPr lang="en-US"/>
              <a:t>Click to edit Master title style</a:t>
            </a:r>
          </a:p>
        </p:txBody>
      </p:sp>
      <p:sp>
        <p:nvSpPr>
          <p:cNvPr id="3" name="Text Placeholder 2"/>
          <p:cNvSpPr txBox="1">
            <a:spLocks noGrp="1"/>
          </p:cNvSpPr>
          <p:nvPr>
            <p:ph type="body" idx="1"/>
          </p:nvPr>
        </p:nvSpPr>
        <p:spPr>
          <a:xfrm>
            <a:off x="3467103" y="18603848"/>
            <a:ext cx="37307841" cy="9600586"/>
          </a:xfrm>
          <a:prstGeom prst="rect">
            <a:avLst/>
          </a:prstGeom>
          <a:noFill/>
          <a:ln>
            <a:noFill/>
          </a:ln>
        </p:spPr>
        <p:txBody>
          <a:bodyPr vert="horz" wrap="square" lIns="97532" tIns="48765" rIns="97532" bIns="48765" anchor="b" anchorCtr="0" compatLnSpc="1"/>
          <a:lstStyle>
            <a:lvl1pPr marL="0" marR="0" lvl="0" indent="0" algn="l" defTabSz="3279858" rtl="0" fontAlgn="auto" hangingPunct="0">
              <a:lnSpc>
                <a:spcPct val="100000"/>
              </a:lnSpc>
              <a:spcBef>
                <a:spcPts val="534"/>
              </a:spcBef>
              <a:spcAft>
                <a:spcPts val="0"/>
              </a:spcAft>
              <a:buNone/>
              <a:tabLst/>
              <a:defRPr lang="en-US" sz="2200" b="0" i="0" u="none" strike="noStrike" kern="0" cap="none" spc="0" baseline="0">
                <a:solidFill>
                  <a:srgbClr val="000000"/>
                </a:solidFill>
                <a:uFillTx/>
                <a:latin typeface="Times New Roman"/>
              </a:defRPr>
            </a:lvl1pPr>
          </a:lstStyle>
          <a:p>
            <a:pPr lvl="0"/>
            <a:r>
              <a:rPr lang="en-US"/>
              <a:t>Click to edit Master text styles</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87346902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a:xfrm>
            <a:off x="2193931" y="1758183"/>
            <a:ext cx="39503351" cy="7314544"/>
          </a:xfrm>
          <a:prstGeom prst="rect">
            <a:avLst/>
          </a:prstGeom>
          <a:noFill/>
          <a:ln>
            <a:noFill/>
          </a:ln>
        </p:spPr>
        <p:txBody>
          <a:bodyPr vert="horz" wrap="square" lIns="97532" tIns="48765" rIns="97532" bIns="48765" anchor="t" anchorCtr="1" compatLnSpc="1"/>
          <a:lstStyle>
            <a:lvl1pPr marL="0" marR="0" lvl="0" indent="0" algn="ctr" defTabSz="3279858" rtl="0" fontAlgn="auto" hangingPunct="0">
              <a:lnSpc>
                <a:spcPct val="100000"/>
              </a:lnSpc>
              <a:spcBef>
                <a:spcPts val="0"/>
              </a:spcBef>
              <a:spcAft>
                <a:spcPts val="0"/>
              </a:spcAft>
              <a:buNone/>
              <a:tabLst/>
              <a:defRPr lang="en-US" sz="15700" b="0" i="0" u="none" strike="noStrike" kern="0" cap="none" spc="0" baseline="0">
                <a:solidFill>
                  <a:srgbClr val="000000"/>
                </a:solidFill>
                <a:uFillTx/>
                <a:latin typeface="Times New Roman"/>
              </a:defRPr>
            </a:lvl1pPr>
          </a:lstStyle>
          <a:p>
            <a:pPr lvl="0"/>
            <a:r>
              <a:rPr lang="en-US"/>
              <a:t>Click to edit Master title style</a:t>
            </a:r>
          </a:p>
        </p:txBody>
      </p:sp>
      <p:sp>
        <p:nvSpPr>
          <p:cNvPr id="3" name="Content Placeholder 2"/>
          <p:cNvSpPr txBox="1">
            <a:spLocks noGrp="1"/>
          </p:cNvSpPr>
          <p:nvPr>
            <p:ph sz="half" idx="1"/>
          </p:nvPr>
        </p:nvSpPr>
        <p:spPr>
          <a:xfrm>
            <a:off x="2193929" y="10241545"/>
            <a:ext cx="19675474" cy="28966440"/>
          </a:xfrm>
          <a:prstGeom prst="rect">
            <a:avLst/>
          </a:prstGeom>
          <a:noFill/>
          <a:ln>
            <a:noFill/>
          </a:ln>
        </p:spPr>
        <p:txBody>
          <a:bodyPr vert="horz" wrap="square" lIns="97532" tIns="48765" rIns="97532" bIns="48765" anchor="t" anchorCtr="0" compatLnSpc="1"/>
          <a:lstStyle>
            <a:lvl1pPr marL="1227616" marR="0" lvl="0" indent="-1227616" algn="l" defTabSz="3279858" rtl="0" fontAlgn="auto" hangingPunct="0">
              <a:lnSpc>
                <a:spcPct val="100000"/>
              </a:lnSpc>
              <a:spcBef>
                <a:spcPts val="746"/>
              </a:spcBef>
              <a:spcAft>
                <a:spcPts val="0"/>
              </a:spcAft>
              <a:buSzPct val="100000"/>
              <a:buChar char="•"/>
              <a:tabLst/>
              <a:defRPr lang="en-US" sz="2900" b="0" i="0" u="none" strike="noStrike" kern="0" cap="none" spc="0" baseline="0">
                <a:solidFill>
                  <a:srgbClr val="000000"/>
                </a:solidFill>
                <a:uFillTx/>
                <a:latin typeface="Times New Roman"/>
              </a:defRPr>
            </a:lvl1pPr>
            <a:lvl2pPr marL="2663503" marR="0" lvl="1" indent="-1024429" algn="l" defTabSz="3279858" rtl="0" fontAlgn="auto" hangingPunct="0">
              <a:lnSpc>
                <a:spcPct val="100000"/>
              </a:lnSpc>
              <a:spcBef>
                <a:spcPts val="640"/>
              </a:spcBef>
              <a:spcAft>
                <a:spcPts val="0"/>
              </a:spcAft>
              <a:buSzPct val="100000"/>
              <a:buChar char="–"/>
              <a:tabLst/>
              <a:defRPr lang="en-US" sz="2600" b="0" i="0" u="none" strike="noStrike" kern="0" cap="none" spc="0" baseline="0">
                <a:solidFill>
                  <a:srgbClr val="000000"/>
                </a:solidFill>
                <a:uFillTx/>
                <a:latin typeface="Times New Roman"/>
              </a:defRPr>
            </a:lvl2pPr>
            <a:lvl3pPr marL="4099401" marR="0" lvl="2" indent="-819543" algn="l" defTabSz="3279858" rtl="0" fontAlgn="auto" hangingPunct="0">
              <a:lnSpc>
                <a:spcPct val="100000"/>
              </a:lnSpc>
              <a:spcBef>
                <a:spcPts val="534"/>
              </a:spcBef>
              <a:spcAft>
                <a:spcPts val="0"/>
              </a:spcAft>
              <a:buSzPct val="100000"/>
              <a:buChar char="•"/>
              <a:tabLst/>
              <a:defRPr lang="en-US" sz="2200" b="0" i="0" u="none" strike="noStrike" kern="0" cap="none" spc="0" baseline="0">
                <a:solidFill>
                  <a:srgbClr val="000000"/>
                </a:solidFill>
                <a:uFillTx/>
                <a:latin typeface="Times New Roman"/>
              </a:defRPr>
            </a:lvl3pPr>
            <a:lvl4pPr marL="5743558" marR="0" lvl="3" indent="-824625" algn="l" defTabSz="3279858" rtl="0" fontAlgn="auto" hangingPunct="0">
              <a:lnSpc>
                <a:spcPct val="100000"/>
              </a:lnSpc>
              <a:spcBef>
                <a:spcPts val="426"/>
              </a:spcBef>
              <a:spcAft>
                <a:spcPts val="0"/>
              </a:spcAft>
              <a:buSzPct val="100000"/>
              <a:buChar char="–"/>
              <a:tabLst/>
              <a:defRPr lang="en-US" sz="1900" b="0" i="0" u="none" strike="noStrike" kern="0" cap="none" spc="0" baseline="0">
                <a:solidFill>
                  <a:srgbClr val="000000"/>
                </a:solidFill>
                <a:uFillTx/>
                <a:latin typeface="Times New Roman"/>
              </a:defRPr>
            </a:lvl4pPr>
            <a:lvl5pPr marL="7382633" marR="0" lvl="4" indent="-819543" algn="l" defTabSz="3279858" rtl="0" fontAlgn="auto" hangingPunct="0">
              <a:lnSpc>
                <a:spcPct val="100000"/>
              </a:lnSpc>
              <a:spcBef>
                <a:spcPts val="426"/>
              </a:spcBef>
              <a:spcAft>
                <a:spcPts val="0"/>
              </a:spcAft>
              <a:buSzPct val="100000"/>
              <a:buChar char="»"/>
              <a:tabLst/>
              <a:defRPr lang="en-US" sz="1900" b="0" i="0" u="none" strike="noStrike" kern="0" cap="none" spc="0" baseline="0">
                <a:solidFill>
                  <a:srgbClr val="000000"/>
                </a:solidFill>
                <a:uFillTx/>
                <a:latin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sz="half" idx="2"/>
          </p:nvPr>
        </p:nvSpPr>
        <p:spPr>
          <a:xfrm>
            <a:off x="22021797" y="10241545"/>
            <a:ext cx="19675474" cy="28966440"/>
          </a:xfrm>
          <a:prstGeom prst="rect">
            <a:avLst/>
          </a:prstGeom>
          <a:noFill/>
          <a:ln>
            <a:noFill/>
          </a:ln>
        </p:spPr>
        <p:txBody>
          <a:bodyPr vert="horz" wrap="square" lIns="97532" tIns="48765" rIns="97532" bIns="48765" anchor="t" anchorCtr="0" compatLnSpc="1"/>
          <a:lstStyle>
            <a:lvl1pPr marL="1227616" marR="0" lvl="0" indent="-1227616" algn="l" defTabSz="3279858" rtl="0" fontAlgn="auto" hangingPunct="0">
              <a:lnSpc>
                <a:spcPct val="100000"/>
              </a:lnSpc>
              <a:spcBef>
                <a:spcPts val="746"/>
              </a:spcBef>
              <a:spcAft>
                <a:spcPts val="0"/>
              </a:spcAft>
              <a:buSzPct val="100000"/>
              <a:buChar char="•"/>
              <a:tabLst/>
              <a:defRPr lang="en-US" sz="2900" b="0" i="0" u="none" strike="noStrike" kern="0" cap="none" spc="0" baseline="0">
                <a:solidFill>
                  <a:srgbClr val="000000"/>
                </a:solidFill>
                <a:uFillTx/>
                <a:latin typeface="Times New Roman"/>
              </a:defRPr>
            </a:lvl1pPr>
            <a:lvl2pPr marL="2663503" marR="0" lvl="1" indent="-1024429" algn="l" defTabSz="3279858" rtl="0" fontAlgn="auto" hangingPunct="0">
              <a:lnSpc>
                <a:spcPct val="100000"/>
              </a:lnSpc>
              <a:spcBef>
                <a:spcPts val="640"/>
              </a:spcBef>
              <a:spcAft>
                <a:spcPts val="0"/>
              </a:spcAft>
              <a:buSzPct val="100000"/>
              <a:buChar char="–"/>
              <a:tabLst/>
              <a:defRPr lang="en-US" sz="2600" b="0" i="0" u="none" strike="noStrike" kern="0" cap="none" spc="0" baseline="0">
                <a:solidFill>
                  <a:srgbClr val="000000"/>
                </a:solidFill>
                <a:uFillTx/>
                <a:latin typeface="Times New Roman"/>
              </a:defRPr>
            </a:lvl2pPr>
            <a:lvl3pPr marL="4099401" marR="0" lvl="2" indent="-819543" algn="l" defTabSz="3279858" rtl="0" fontAlgn="auto" hangingPunct="0">
              <a:lnSpc>
                <a:spcPct val="100000"/>
              </a:lnSpc>
              <a:spcBef>
                <a:spcPts val="534"/>
              </a:spcBef>
              <a:spcAft>
                <a:spcPts val="0"/>
              </a:spcAft>
              <a:buSzPct val="100000"/>
              <a:buChar char="•"/>
              <a:tabLst/>
              <a:defRPr lang="en-US" sz="2200" b="0" i="0" u="none" strike="noStrike" kern="0" cap="none" spc="0" baseline="0">
                <a:solidFill>
                  <a:srgbClr val="000000"/>
                </a:solidFill>
                <a:uFillTx/>
                <a:latin typeface="Times New Roman"/>
              </a:defRPr>
            </a:lvl3pPr>
            <a:lvl4pPr marL="5743558" marR="0" lvl="3" indent="-824625" algn="l" defTabSz="3279858" rtl="0" fontAlgn="auto" hangingPunct="0">
              <a:lnSpc>
                <a:spcPct val="100000"/>
              </a:lnSpc>
              <a:spcBef>
                <a:spcPts val="426"/>
              </a:spcBef>
              <a:spcAft>
                <a:spcPts val="0"/>
              </a:spcAft>
              <a:buSzPct val="100000"/>
              <a:buChar char="–"/>
              <a:tabLst/>
              <a:defRPr lang="en-US" sz="1900" b="0" i="0" u="none" strike="noStrike" kern="0" cap="none" spc="0" baseline="0">
                <a:solidFill>
                  <a:srgbClr val="000000"/>
                </a:solidFill>
                <a:uFillTx/>
                <a:latin typeface="Times New Roman"/>
              </a:defRPr>
            </a:lvl4pPr>
            <a:lvl5pPr marL="7382633" marR="0" lvl="4" indent="-819543" algn="l" defTabSz="3279858" rtl="0" fontAlgn="auto" hangingPunct="0">
              <a:lnSpc>
                <a:spcPct val="100000"/>
              </a:lnSpc>
              <a:spcBef>
                <a:spcPts val="426"/>
              </a:spcBef>
              <a:spcAft>
                <a:spcPts val="0"/>
              </a:spcAft>
              <a:buSzPct val="100000"/>
              <a:buChar char="»"/>
              <a:tabLst/>
              <a:defRPr lang="en-US" sz="1900" b="0" i="0" u="none" strike="noStrike" kern="0" cap="none" spc="0" baseline="0">
                <a:solidFill>
                  <a:srgbClr val="000000"/>
                </a:solidFill>
                <a:uFillTx/>
                <a:latin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19881942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2193931" y="1758183"/>
            <a:ext cx="39503351" cy="7314544"/>
          </a:xfrm>
          <a:prstGeom prst="rect">
            <a:avLst/>
          </a:prstGeom>
          <a:noFill/>
          <a:ln>
            <a:noFill/>
          </a:ln>
        </p:spPr>
        <p:txBody>
          <a:bodyPr vert="horz" wrap="square" lIns="97532" tIns="48765" rIns="97532" bIns="48765" anchor="t" anchorCtr="1" compatLnSpc="1"/>
          <a:lstStyle>
            <a:lvl1pPr marL="0" marR="0" lvl="0" indent="0" algn="ctr" defTabSz="3279858" rtl="0" fontAlgn="auto" hangingPunct="0">
              <a:lnSpc>
                <a:spcPct val="100000"/>
              </a:lnSpc>
              <a:spcBef>
                <a:spcPts val="0"/>
              </a:spcBef>
              <a:spcAft>
                <a:spcPts val="0"/>
              </a:spcAft>
              <a:buNone/>
              <a:tabLst/>
              <a:defRPr lang="en-US" sz="15700" b="0" i="0" u="none" strike="noStrike" kern="0" cap="none" spc="0" baseline="0">
                <a:solidFill>
                  <a:srgbClr val="000000"/>
                </a:solidFill>
                <a:uFillTx/>
                <a:latin typeface="Times New Roman"/>
              </a:defRPr>
            </a:lvl1pPr>
          </a:lstStyle>
          <a:p>
            <a:pPr lvl="0"/>
            <a:r>
              <a:rPr lang="en-US"/>
              <a:t>Click to edit Master title style</a:t>
            </a:r>
          </a:p>
        </p:txBody>
      </p:sp>
      <p:sp>
        <p:nvSpPr>
          <p:cNvPr id="3" name="Text Placeholder 2"/>
          <p:cNvSpPr txBox="1">
            <a:spLocks noGrp="1"/>
          </p:cNvSpPr>
          <p:nvPr>
            <p:ph type="body" idx="1"/>
          </p:nvPr>
        </p:nvSpPr>
        <p:spPr>
          <a:xfrm>
            <a:off x="2193929" y="9824824"/>
            <a:ext cx="19392897" cy="4093843"/>
          </a:xfrm>
          <a:prstGeom prst="rect">
            <a:avLst/>
          </a:prstGeom>
          <a:noFill/>
          <a:ln>
            <a:noFill/>
          </a:ln>
        </p:spPr>
        <p:txBody>
          <a:bodyPr vert="horz" wrap="square" lIns="97532" tIns="48765" rIns="97532" bIns="48765" anchor="b" anchorCtr="0" compatLnSpc="1"/>
          <a:lstStyle>
            <a:lvl1pPr marL="0" marR="0" lvl="0" indent="0" algn="l" defTabSz="3279858" rtl="0" fontAlgn="auto" hangingPunct="0">
              <a:lnSpc>
                <a:spcPct val="100000"/>
              </a:lnSpc>
              <a:spcBef>
                <a:spcPts val="640"/>
              </a:spcBef>
              <a:spcAft>
                <a:spcPts val="0"/>
              </a:spcAft>
              <a:buNone/>
              <a:tabLst/>
              <a:defRPr lang="en-US" sz="2600" b="1" i="0" u="none" strike="noStrike" kern="0" cap="none" spc="0" baseline="0">
                <a:solidFill>
                  <a:srgbClr val="000000"/>
                </a:solidFill>
                <a:uFillTx/>
                <a:latin typeface="Times New Roman"/>
              </a:defRPr>
            </a:lvl1pPr>
          </a:lstStyle>
          <a:p>
            <a:pPr lvl="0"/>
            <a:r>
              <a:rPr lang="en-US"/>
              <a:t>Click to edit Master text styles</a:t>
            </a:r>
          </a:p>
        </p:txBody>
      </p:sp>
      <p:sp>
        <p:nvSpPr>
          <p:cNvPr id="4" name="Content Placeholder 3"/>
          <p:cNvSpPr txBox="1">
            <a:spLocks noGrp="1"/>
          </p:cNvSpPr>
          <p:nvPr>
            <p:ph sz="half" idx="2"/>
          </p:nvPr>
        </p:nvSpPr>
        <p:spPr>
          <a:xfrm>
            <a:off x="2193929" y="13918654"/>
            <a:ext cx="19392897" cy="25289333"/>
          </a:xfrm>
          <a:prstGeom prst="rect">
            <a:avLst/>
          </a:prstGeom>
          <a:noFill/>
          <a:ln>
            <a:noFill/>
          </a:ln>
        </p:spPr>
        <p:txBody>
          <a:bodyPr vert="horz" wrap="square" lIns="97532" tIns="48765" rIns="97532" bIns="48765" anchor="t" anchorCtr="0" compatLnSpc="1"/>
          <a:lstStyle>
            <a:lvl1pPr marL="1227616" marR="0" lvl="0" indent="-1227616" algn="l" defTabSz="3279858" rtl="0" fontAlgn="auto" hangingPunct="0">
              <a:lnSpc>
                <a:spcPct val="100000"/>
              </a:lnSpc>
              <a:spcBef>
                <a:spcPts val="640"/>
              </a:spcBef>
              <a:spcAft>
                <a:spcPts val="0"/>
              </a:spcAft>
              <a:buSzPct val="100000"/>
              <a:buChar char="•"/>
              <a:tabLst/>
              <a:defRPr lang="en-US" sz="2600" b="0" i="0" u="none" strike="noStrike" kern="0" cap="none" spc="0" baseline="0">
                <a:solidFill>
                  <a:srgbClr val="000000"/>
                </a:solidFill>
                <a:uFillTx/>
                <a:latin typeface="Times New Roman"/>
              </a:defRPr>
            </a:lvl1pPr>
            <a:lvl2pPr marL="2663503" marR="0" lvl="1" indent="-1024429" algn="l" defTabSz="3279858" rtl="0" fontAlgn="auto" hangingPunct="0">
              <a:lnSpc>
                <a:spcPct val="100000"/>
              </a:lnSpc>
              <a:spcBef>
                <a:spcPts val="534"/>
              </a:spcBef>
              <a:spcAft>
                <a:spcPts val="0"/>
              </a:spcAft>
              <a:buSzPct val="100000"/>
              <a:buChar char="–"/>
              <a:tabLst/>
              <a:defRPr lang="en-US" sz="2200" b="0" i="0" u="none" strike="noStrike" kern="0" cap="none" spc="0" baseline="0">
                <a:solidFill>
                  <a:srgbClr val="000000"/>
                </a:solidFill>
                <a:uFillTx/>
                <a:latin typeface="Times New Roman"/>
              </a:defRPr>
            </a:lvl2pPr>
            <a:lvl3pPr marL="4099401" marR="0" lvl="2" indent="-819543" algn="l" defTabSz="3279858" rtl="0" fontAlgn="auto" hangingPunct="0">
              <a:lnSpc>
                <a:spcPct val="100000"/>
              </a:lnSpc>
              <a:spcBef>
                <a:spcPts val="426"/>
              </a:spcBef>
              <a:spcAft>
                <a:spcPts val="0"/>
              </a:spcAft>
              <a:buSzPct val="100000"/>
              <a:buChar char="•"/>
              <a:tabLst/>
              <a:defRPr lang="en-US" sz="1900" b="0" i="0" u="none" strike="noStrike" kern="0" cap="none" spc="0" baseline="0">
                <a:solidFill>
                  <a:srgbClr val="000000"/>
                </a:solidFill>
                <a:uFillTx/>
                <a:latin typeface="Times New Roman"/>
              </a:defRPr>
            </a:lvl3pPr>
            <a:lvl4pPr marL="5743558" marR="0" lvl="3" indent="-824625" algn="l" defTabSz="3279858" rtl="0" fontAlgn="auto" hangingPunct="0">
              <a:lnSpc>
                <a:spcPct val="100000"/>
              </a:lnSpc>
              <a:spcBef>
                <a:spcPts val="426"/>
              </a:spcBef>
              <a:spcAft>
                <a:spcPts val="0"/>
              </a:spcAft>
              <a:buSzPct val="100000"/>
              <a:buChar char="–"/>
              <a:tabLst/>
              <a:defRPr lang="en-US" sz="1700" b="0" i="0" u="none" strike="noStrike" kern="0" cap="none" spc="0" baseline="0">
                <a:solidFill>
                  <a:srgbClr val="000000"/>
                </a:solidFill>
                <a:uFillTx/>
                <a:latin typeface="Times New Roman"/>
              </a:defRPr>
            </a:lvl4pPr>
            <a:lvl5pPr marL="7382633" marR="0" lvl="4" indent="-819543" algn="l" defTabSz="3279858" rtl="0" fontAlgn="auto" hangingPunct="0">
              <a:lnSpc>
                <a:spcPct val="100000"/>
              </a:lnSpc>
              <a:spcBef>
                <a:spcPts val="426"/>
              </a:spcBef>
              <a:spcAft>
                <a:spcPts val="0"/>
              </a:spcAft>
              <a:buSzPct val="100000"/>
              <a:buChar char="»"/>
              <a:tabLst/>
              <a:defRPr lang="en-US" sz="1700" b="0" i="0" u="none" strike="noStrike" kern="0" cap="none" spc="0" baseline="0">
                <a:solidFill>
                  <a:srgbClr val="000000"/>
                </a:solidFill>
                <a:uFillTx/>
                <a:latin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sz="quarter" idx="3"/>
          </p:nvPr>
        </p:nvSpPr>
        <p:spPr>
          <a:xfrm>
            <a:off x="22296438" y="9824824"/>
            <a:ext cx="19400833" cy="4093843"/>
          </a:xfrm>
          <a:prstGeom prst="rect">
            <a:avLst/>
          </a:prstGeom>
          <a:noFill/>
          <a:ln>
            <a:noFill/>
          </a:ln>
        </p:spPr>
        <p:txBody>
          <a:bodyPr vert="horz" wrap="square" lIns="97532" tIns="48765" rIns="97532" bIns="48765" anchor="b" anchorCtr="0" compatLnSpc="1"/>
          <a:lstStyle>
            <a:lvl1pPr marL="0" marR="0" lvl="0" indent="0" algn="l" defTabSz="3279858" rtl="0" fontAlgn="auto" hangingPunct="0">
              <a:lnSpc>
                <a:spcPct val="100000"/>
              </a:lnSpc>
              <a:spcBef>
                <a:spcPts val="640"/>
              </a:spcBef>
              <a:spcAft>
                <a:spcPts val="0"/>
              </a:spcAft>
              <a:buNone/>
              <a:tabLst/>
              <a:defRPr lang="en-US" sz="2600" b="1" i="0" u="none" strike="noStrike" kern="0" cap="none" spc="0" baseline="0">
                <a:solidFill>
                  <a:srgbClr val="000000"/>
                </a:solidFill>
                <a:uFillTx/>
                <a:latin typeface="Times New Roman"/>
              </a:defRPr>
            </a:lvl1pPr>
          </a:lstStyle>
          <a:p>
            <a:pPr lvl="0"/>
            <a:r>
              <a:rPr lang="en-US"/>
              <a:t>Click to edit Master text styles</a:t>
            </a:r>
          </a:p>
        </p:txBody>
      </p:sp>
      <p:sp>
        <p:nvSpPr>
          <p:cNvPr id="6" name="Content Placeholder 5"/>
          <p:cNvSpPr txBox="1">
            <a:spLocks noGrp="1"/>
          </p:cNvSpPr>
          <p:nvPr>
            <p:ph sz="quarter" idx="4"/>
          </p:nvPr>
        </p:nvSpPr>
        <p:spPr>
          <a:xfrm>
            <a:off x="22296438" y="13918654"/>
            <a:ext cx="19400833" cy="25289333"/>
          </a:xfrm>
          <a:prstGeom prst="rect">
            <a:avLst/>
          </a:prstGeom>
          <a:noFill/>
          <a:ln>
            <a:noFill/>
          </a:ln>
        </p:spPr>
        <p:txBody>
          <a:bodyPr vert="horz" wrap="square" lIns="97532" tIns="48765" rIns="97532" bIns="48765" anchor="t" anchorCtr="0" compatLnSpc="1"/>
          <a:lstStyle>
            <a:lvl1pPr marL="1227616" marR="0" lvl="0" indent="-1227616" algn="l" defTabSz="3279858" rtl="0" fontAlgn="auto" hangingPunct="0">
              <a:lnSpc>
                <a:spcPct val="100000"/>
              </a:lnSpc>
              <a:spcBef>
                <a:spcPts val="640"/>
              </a:spcBef>
              <a:spcAft>
                <a:spcPts val="0"/>
              </a:spcAft>
              <a:buSzPct val="100000"/>
              <a:buChar char="•"/>
              <a:tabLst/>
              <a:defRPr lang="en-US" sz="2600" b="0" i="0" u="none" strike="noStrike" kern="0" cap="none" spc="0" baseline="0">
                <a:solidFill>
                  <a:srgbClr val="000000"/>
                </a:solidFill>
                <a:uFillTx/>
                <a:latin typeface="Times New Roman"/>
              </a:defRPr>
            </a:lvl1pPr>
            <a:lvl2pPr marL="2663503" marR="0" lvl="1" indent="-1024429" algn="l" defTabSz="3279858" rtl="0" fontAlgn="auto" hangingPunct="0">
              <a:lnSpc>
                <a:spcPct val="100000"/>
              </a:lnSpc>
              <a:spcBef>
                <a:spcPts val="534"/>
              </a:spcBef>
              <a:spcAft>
                <a:spcPts val="0"/>
              </a:spcAft>
              <a:buSzPct val="100000"/>
              <a:buChar char="–"/>
              <a:tabLst/>
              <a:defRPr lang="en-US" sz="2200" b="0" i="0" u="none" strike="noStrike" kern="0" cap="none" spc="0" baseline="0">
                <a:solidFill>
                  <a:srgbClr val="000000"/>
                </a:solidFill>
                <a:uFillTx/>
                <a:latin typeface="Times New Roman"/>
              </a:defRPr>
            </a:lvl2pPr>
            <a:lvl3pPr marL="4099401" marR="0" lvl="2" indent="-819543" algn="l" defTabSz="3279858" rtl="0" fontAlgn="auto" hangingPunct="0">
              <a:lnSpc>
                <a:spcPct val="100000"/>
              </a:lnSpc>
              <a:spcBef>
                <a:spcPts val="426"/>
              </a:spcBef>
              <a:spcAft>
                <a:spcPts val="0"/>
              </a:spcAft>
              <a:buSzPct val="100000"/>
              <a:buChar char="•"/>
              <a:tabLst/>
              <a:defRPr lang="en-US" sz="1900" b="0" i="0" u="none" strike="noStrike" kern="0" cap="none" spc="0" baseline="0">
                <a:solidFill>
                  <a:srgbClr val="000000"/>
                </a:solidFill>
                <a:uFillTx/>
                <a:latin typeface="Times New Roman"/>
              </a:defRPr>
            </a:lvl3pPr>
            <a:lvl4pPr marL="5743558" marR="0" lvl="3" indent="-824625" algn="l" defTabSz="3279858" rtl="0" fontAlgn="auto" hangingPunct="0">
              <a:lnSpc>
                <a:spcPct val="100000"/>
              </a:lnSpc>
              <a:spcBef>
                <a:spcPts val="426"/>
              </a:spcBef>
              <a:spcAft>
                <a:spcPts val="0"/>
              </a:spcAft>
              <a:buSzPct val="100000"/>
              <a:buChar char="–"/>
              <a:tabLst/>
              <a:defRPr lang="en-US" sz="1700" b="0" i="0" u="none" strike="noStrike" kern="0" cap="none" spc="0" baseline="0">
                <a:solidFill>
                  <a:srgbClr val="000000"/>
                </a:solidFill>
                <a:uFillTx/>
                <a:latin typeface="Times New Roman"/>
              </a:defRPr>
            </a:lvl4pPr>
            <a:lvl5pPr marL="7382633" marR="0" lvl="4" indent="-819543" algn="l" defTabSz="3279858" rtl="0" fontAlgn="auto" hangingPunct="0">
              <a:lnSpc>
                <a:spcPct val="100000"/>
              </a:lnSpc>
              <a:spcBef>
                <a:spcPts val="426"/>
              </a:spcBef>
              <a:spcAft>
                <a:spcPts val="0"/>
              </a:spcAft>
              <a:buSzPct val="100000"/>
              <a:buChar char="»"/>
              <a:tabLst/>
              <a:defRPr lang="en-US" sz="1700" b="0" i="0" u="none" strike="noStrike" kern="0" cap="none" spc="0" baseline="0">
                <a:solidFill>
                  <a:srgbClr val="000000"/>
                </a:solidFill>
                <a:uFillTx/>
                <a:latin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71527241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a:xfrm>
            <a:off x="2193931" y="1758183"/>
            <a:ext cx="39503351" cy="7314544"/>
          </a:xfrm>
          <a:prstGeom prst="rect">
            <a:avLst/>
          </a:prstGeom>
          <a:noFill/>
          <a:ln>
            <a:noFill/>
          </a:ln>
        </p:spPr>
        <p:txBody>
          <a:bodyPr vert="horz" wrap="square" lIns="97532" tIns="48765" rIns="97532" bIns="48765" anchor="t" anchorCtr="1" compatLnSpc="1"/>
          <a:lstStyle>
            <a:lvl1pPr marL="0" marR="0" lvl="0" indent="0" algn="ctr" defTabSz="3279858" rtl="0" fontAlgn="auto" hangingPunct="0">
              <a:lnSpc>
                <a:spcPct val="100000"/>
              </a:lnSpc>
              <a:spcBef>
                <a:spcPts val="0"/>
              </a:spcBef>
              <a:spcAft>
                <a:spcPts val="0"/>
              </a:spcAft>
              <a:buNone/>
              <a:tabLst/>
              <a:defRPr lang="en-US" sz="15700" b="0" i="0" u="none" strike="noStrike" kern="0" cap="none" spc="0" baseline="0">
                <a:solidFill>
                  <a:srgbClr val="000000"/>
                </a:solidFill>
                <a:uFillTx/>
                <a:latin typeface="Times New Roman"/>
              </a:defRPr>
            </a:lvl1pPr>
          </a:lstStyle>
          <a:p>
            <a:pPr lvl="0"/>
            <a:r>
              <a:rPr lang="en-US"/>
              <a:t>Click to edit Master title style</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82951164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084141096"/>
      </p:ext>
    </p:extLst>
  </p:cSld>
  <p:clrMapOvr>
    <a:masterClrMapping/>
  </p:clrMapOvr>
  <p:transition/>
  <p:hf sldNum="0" hdr="0" ftr="0" dt="0"/>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2193929" y="1748261"/>
            <a:ext cx="14439903" cy="7435590"/>
          </a:xfrm>
          <a:prstGeom prst="rect">
            <a:avLst/>
          </a:prstGeom>
          <a:noFill/>
          <a:ln>
            <a:noFill/>
          </a:ln>
        </p:spPr>
        <p:txBody>
          <a:bodyPr vert="horz" wrap="square" lIns="97532" tIns="48765" rIns="97532" bIns="48765" anchor="b" anchorCtr="0" compatLnSpc="1"/>
          <a:lstStyle>
            <a:lvl1pPr marL="0" marR="0" lvl="0" indent="0" algn="l" defTabSz="3279858" rtl="0" fontAlgn="auto" hangingPunct="0">
              <a:lnSpc>
                <a:spcPct val="100000"/>
              </a:lnSpc>
              <a:spcBef>
                <a:spcPts val="0"/>
              </a:spcBef>
              <a:spcAft>
                <a:spcPts val="0"/>
              </a:spcAft>
              <a:buNone/>
              <a:tabLst/>
              <a:defRPr lang="en-US" sz="2200" b="1" i="0" u="none" strike="noStrike" kern="0" cap="none" spc="0" baseline="0">
                <a:solidFill>
                  <a:srgbClr val="000000"/>
                </a:solidFill>
                <a:uFillTx/>
                <a:latin typeface="Times New Roman"/>
              </a:defRPr>
            </a:lvl1pPr>
          </a:lstStyle>
          <a:p>
            <a:pPr lvl="0"/>
            <a:r>
              <a:rPr lang="en-US"/>
              <a:t>Click to edit Master title style</a:t>
            </a:r>
          </a:p>
        </p:txBody>
      </p:sp>
      <p:sp>
        <p:nvSpPr>
          <p:cNvPr id="3" name="Content Placeholder 2"/>
          <p:cNvSpPr txBox="1">
            <a:spLocks noGrp="1"/>
          </p:cNvSpPr>
          <p:nvPr>
            <p:ph idx="1"/>
          </p:nvPr>
        </p:nvSpPr>
        <p:spPr>
          <a:xfrm>
            <a:off x="17160874" y="1748261"/>
            <a:ext cx="24536396" cy="37459726"/>
          </a:xfrm>
          <a:prstGeom prst="rect">
            <a:avLst/>
          </a:prstGeom>
          <a:noFill/>
          <a:ln>
            <a:noFill/>
          </a:ln>
        </p:spPr>
        <p:txBody>
          <a:bodyPr vert="horz" wrap="square" lIns="97532" tIns="48765" rIns="97532" bIns="48765" anchor="t" anchorCtr="0" compatLnSpc="1"/>
          <a:lstStyle>
            <a:lvl1pPr marL="1227616" marR="0" lvl="0" indent="-1227616" algn="l" defTabSz="3279858" rtl="0" fontAlgn="auto" hangingPunct="0">
              <a:lnSpc>
                <a:spcPct val="100000"/>
              </a:lnSpc>
              <a:spcBef>
                <a:spcPts val="854"/>
              </a:spcBef>
              <a:spcAft>
                <a:spcPts val="0"/>
              </a:spcAft>
              <a:buSzPct val="100000"/>
              <a:buChar char="•"/>
              <a:tabLst/>
              <a:defRPr lang="en-US" sz="3500" b="0" i="0" u="none" strike="noStrike" kern="0" cap="none" spc="0" baseline="0">
                <a:solidFill>
                  <a:srgbClr val="000000"/>
                </a:solidFill>
                <a:uFillTx/>
                <a:latin typeface="Times New Roman"/>
              </a:defRPr>
            </a:lvl1pPr>
            <a:lvl2pPr marL="2663503" marR="0" lvl="1" indent="-1024429" algn="l" defTabSz="3279858" rtl="0" fontAlgn="auto" hangingPunct="0">
              <a:lnSpc>
                <a:spcPct val="100000"/>
              </a:lnSpc>
              <a:spcBef>
                <a:spcPts val="746"/>
              </a:spcBef>
              <a:spcAft>
                <a:spcPts val="0"/>
              </a:spcAft>
              <a:buSzPct val="100000"/>
              <a:buChar char="–"/>
              <a:tabLst/>
              <a:defRPr lang="en-US" sz="2900" b="0" i="0" u="none" strike="noStrike" kern="0" cap="none" spc="0" baseline="0">
                <a:solidFill>
                  <a:srgbClr val="000000"/>
                </a:solidFill>
                <a:uFillTx/>
                <a:latin typeface="Times New Roman"/>
              </a:defRPr>
            </a:lvl2pPr>
            <a:lvl3pPr marL="4099401" marR="0" lvl="2" indent="-819543" algn="l" defTabSz="3279858" rtl="0" fontAlgn="auto" hangingPunct="0">
              <a:lnSpc>
                <a:spcPct val="100000"/>
              </a:lnSpc>
              <a:spcBef>
                <a:spcPts val="640"/>
              </a:spcBef>
              <a:spcAft>
                <a:spcPts val="0"/>
              </a:spcAft>
              <a:buSzPct val="100000"/>
              <a:buChar char="•"/>
              <a:tabLst/>
              <a:defRPr lang="en-US" sz="2600" b="0" i="0" u="none" strike="noStrike" kern="0" cap="none" spc="0" baseline="0">
                <a:solidFill>
                  <a:srgbClr val="000000"/>
                </a:solidFill>
                <a:uFillTx/>
                <a:latin typeface="Times New Roman"/>
              </a:defRPr>
            </a:lvl3pPr>
            <a:lvl4pPr marL="5743558" marR="0" lvl="3" indent="-824625" algn="l" defTabSz="3279858" rtl="0" fontAlgn="auto" hangingPunct="0">
              <a:lnSpc>
                <a:spcPct val="100000"/>
              </a:lnSpc>
              <a:spcBef>
                <a:spcPts val="534"/>
              </a:spcBef>
              <a:spcAft>
                <a:spcPts val="0"/>
              </a:spcAft>
              <a:buSzPct val="100000"/>
              <a:buChar char="–"/>
              <a:tabLst/>
              <a:defRPr lang="en-US" sz="2200" b="0" i="0" u="none" strike="noStrike" kern="0" cap="none" spc="0" baseline="0">
                <a:solidFill>
                  <a:srgbClr val="000000"/>
                </a:solidFill>
                <a:uFillTx/>
                <a:latin typeface="Times New Roman"/>
              </a:defRPr>
            </a:lvl4pPr>
            <a:lvl5pPr marL="7382633" marR="0" lvl="4" indent="-819543" algn="l" defTabSz="3279858" rtl="0" fontAlgn="auto" hangingPunct="0">
              <a:lnSpc>
                <a:spcPct val="100000"/>
              </a:lnSpc>
              <a:spcBef>
                <a:spcPts val="534"/>
              </a:spcBef>
              <a:spcAft>
                <a:spcPts val="0"/>
              </a:spcAft>
              <a:buSzPct val="100000"/>
              <a:buChar char="»"/>
              <a:tabLst/>
              <a:defRPr lang="en-US" sz="2200" b="0" i="0" u="none" strike="noStrike" kern="0" cap="none" spc="0" baseline="0">
                <a:solidFill>
                  <a:srgbClr val="000000"/>
                </a:solidFill>
                <a:uFillTx/>
                <a:latin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sz="half" idx="2"/>
          </p:nvPr>
        </p:nvSpPr>
        <p:spPr>
          <a:xfrm>
            <a:off x="2193929" y="9183853"/>
            <a:ext cx="14439903" cy="30024133"/>
          </a:xfrm>
          <a:prstGeom prst="rect">
            <a:avLst/>
          </a:prstGeom>
          <a:noFill/>
          <a:ln>
            <a:noFill/>
          </a:ln>
        </p:spPr>
        <p:txBody>
          <a:bodyPr vert="horz" wrap="square" lIns="97532" tIns="48765" rIns="97532" bIns="48765" anchor="t" anchorCtr="0" compatLnSpc="1"/>
          <a:lstStyle>
            <a:lvl1pPr marL="0" marR="0" lvl="0" indent="0" algn="l" defTabSz="3279858" rtl="0" fontAlgn="auto" hangingPunct="0">
              <a:lnSpc>
                <a:spcPct val="100000"/>
              </a:lnSpc>
              <a:spcBef>
                <a:spcPts val="320"/>
              </a:spcBef>
              <a:spcAft>
                <a:spcPts val="0"/>
              </a:spcAft>
              <a:buNone/>
              <a:tabLst/>
              <a:defRPr lang="en-US" sz="1500" b="0" i="0" u="none" strike="noStrike" kern="0" cap="none" spc="0" baseline="0">
                <a:solidFill>
                  <a:srgbClr val="000000"/>
                </a:solidFill>
                <a:uFillTx/>
                <a:latin typeface="Times New Roman"/>
              </a:defRPr>
            </a:lvl1pPr>
          </a:lstStyle>
          <a:p>
            <a:pPr lvl="0"/>
            <a:r>
              <a:rPr lang="en-US"/>
              <a:t>Click to edit Master text styles</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98687668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8602666" y="30724637"/>
            <a:ext cx="26335041" cy="3625512"/>
          </a:xfrm>
          <a:prstGeom prst="rect">
            <a:avLst/>
          </a:prstGeom>
          <a:noFill/>
          <a:ln>
            <a:noFill/>
          </a:ln>
        </p:spPr>
        <p:txBody>
          <a:bodyPr vert="horz" wrap="square" lIns="97532" tIns="48765" rIns="97532" bIns="48765" anchor="b" anchorCtr="0" compatLnSpc="1"/>
          <a:lstStyle>
            <a:lvl1pPr marL="0" marR="0" lvl="0" indent="0" algn="l" defTabSz="3279858" rtl="0" fontAlgn="auto" hangingPunct="0">
              <a:lnSpc>
                <a:spcPct val="100000"/>
              </a:lnSpc>
              <a:spcBef>
                <a:spcPts val="0"/>
              </a:spcBef>
              <a:spcAft>
                <a:spcPts val="0"/>
              </a:spcAft>
              <a:buNone/>
              <a:tabLst/>
              <a:defRPr lang="en-US" sz="2200" b="1" i="0" u="none" strike="noStrike" kern="0" cap="none" spc="0" baseline="0">
                <a:solidFill>
                  <a:srgbClr val="000000"/>
                </a:solidFill>
                <a:uFillTx/>
                <a:latin typeface="Times New Roman"/>
              </a:defRPr>
            </a:lvl1pPr>
          </a:lstStyle>
          <a:p>
            <a:pPr lvl="0"/>
            <a:r>
              <a:rPr lang="en-US"/>
              <a:t>Click to edit Master title style</a:t>
            </a:r>
          </a:p>
        </p:txBody>
      </p:sp>
      <p:sp>
        <p:nvSpPr>
          <p:cNvPr id="3" name="Picture Placeholder 2"/>
          <p:cNvSpPr txBox="1">
            <a:spLocks noGrp="1"/>
          </p:cNvSpPr>
          <p:nvPr>
            <p:ph type="pic" idx="1"/>
          </p:nvPr>
        </p:nvSpPr>
        <p:spPr>
          <a:xfrm>
            <a:off x="8602666" y="3921203"/>
            <a:ext cx="26335041" cy="26335115"/>
          </a:xfrm>
          <a:prstGeom prst="rect">
            <a:avLst/>
          </a:prstGeom>
          <a:noFill/>
          <a:ln>
            <a:noFill/>
          </a:ln>
        </p:spPr>
        <p:txBody>
          <a:bodyPr vert="horz" wrap="square" lIns="97532" tIns="48765" rIns="97532" bIns="48765" anchor="t" anchorCtr="0" compatLnSpc="1"/>
          <a:lstStyle>
            <a:lvl1pPr marL="0" marR="0" lvl="0" indent="0" algn="l" defTabSz="3279858" rtl="0" fontAlgn="auto" hangingPunct="0">
              <a:lnSpc>
                <a:spcPct val="100000"/>
              </a:lnSpc>
              <a:spcBef>
                <a:spcPts val="854"/>
              </a:spcBef>
              <a:spcAft>
                <a:spcPts val="0"/>
              </a:spcAft>
              <a:buNone/>
              <a:tabLst/>
              <a:defRPr lang="en-US" sz="3500" b="0" i="0" u="none" strike="noStrike" kern="0" cap="none" spc="0" baseline="0">
                <a:solidFill>
                  <a:srgbClr val="000000"/>
                </a:solidFill>
                <a:uFillTx/>
                <a:latin typeface="Times New Roman"/>
              </a:defRPr>
            </a:lvl1pPr>
          </a:lstStyle>
          <a:p>
            <a:pPr lvl="0"/>
            <a:endParaRPr lang="en-US" noProof="0" smtClean="0"/>
          </a:p>
        </p:txBody>
      </p:sp>
      <p:sp>
        <p:nvSpPr>
          <p:cNvPr id="4" name="Text Placeholder 3"/>
          <p:cNvSpPr txBox="1">
            <a:spLocks noGrp="1"/>
          </p:cNvSpPr>
          <p:nvPr>
            <p:ph type="body" sz="half" idx="2"/>
          </p:nvPr>
        </p:nvSpPr>
        <p:spPr>
          <a:xfrm>
            <a:off x="8602666" y="34350149"/>
            <a:ext cx="26335041" cy="5151526"/>
          </a:xfrm>
          <a:prstGeom prst="rect">
            <a:avLst/>
          </a:prstGeom>
          <a:noFill/>
          <a:ln>
            <a:noFill/>
          </a:ln>
        </p:spPr>
        <p:txBody>
          <a:bodyPr vert="horz" wrap="square" lIns="97532" tIns="48765" rIns="97532" bIns="48765" anchor="t" anchorCtr="0" compatLnSpc="1"/>
          <a:lstStyle>
            <a:lvl1pPr marL="0" marR="0" lvl="0" indent="0" algn="l" defTabSz="3279858" rtl="0" fontAlgn="auto" hangingPunct="0">
              <a:lnSpc>
                <a:spcPct val="100000"/>
              </a:lnSpc>
              <a:spcBef>
                <a:spcPts val="320"/>
              </a:spcBef>
              <a:spcAft>
                <a:spcPts val="0"/>
              </a:spcAft>
              <a:buNone/>
              <a:tabLst/>
              <a:defRPr lang="en-US" sz="1500" b="0" i="0" u="none" strike="noStrike" kern="0" cap="none" spc="0" baseline="0">
                <a:solidFill>
                  <a:srgbClr val="000000"/>
                </a:solidFill>
                <a:uFillTx/>
                <a:latin typeface="Times New Roman"/>
              </a:defRPr>
            </a:lvl1pPr>
          </a:lstStyle>
          <a:p>
            <a:pPr lvl="0"/>
            <a:r>
              <a:rPr lang="en-US"/>
              <a:t>Click to edit Master text styles</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014773167"/>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gradFill rotWithShape="0">
          <a:gsLst>
            <a:gs pos="0">
              <a:srgbClr val="FFFFFF"/>
            </a:gs>
            <a:gs pos="100000">
              <a:srgbClr val="FFFF99"/>
            </a:gs>
          </a:gsLst>
          <a:lin ang="5400000"/>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rtl="0" eaLnBrk="0" fontAlgn="base" hangingPunct="0">
        <a:spcBef>
          <a:spcPct val="0"/>
        </a:spcBef>
        <a:spcAft>
          <a:spcPct val="0"/>
        </a:spcAft>
        <a:defRPr sz="4700">
          <a:solidFill>
            <a:schemeClr val="tx2"/>
          </a:solidFill>
          <a:latin typeface="Arial" charset="0"/>
          <a:ea typeface="ＭＳ Ｐゴシック" charset="0"/>
          <a:cs typeface="ＭＳ Ｐゴシック" charset="0"/>
        </a:defRPr>
      </a:lvl1pPr>
      <a:lvl2pPr algn="ctr" rtl="0" eaLnBrk="0" fontAlgn="base" hangingPunct="0">
        <a:spcBef>
          <a:spcPct val="0"/>
        </a:spcBef>
        <a:spcAft>
          <a:spcPct val="0"/>
        </a:spcAft>
        <a:defRPr sz="47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47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47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4700">
          <a:solidFill>
            <a:schemeClr val="tx2"/>
          </a:solidFill>
          <a:latin typeface="Arial" charset="0"/>
          <a:ea typeface="ＭＳ Ｐゴシック" charset="0"/>
          <a:cs typeface="ＭＳ Ｐゴシック" charset="0"/>
        </a:defRPr>
      </a:lvl5pPr>
      <a:lvl6pPr marL="487661" algn="ctr" rtl="0" eaLnBrk="0" fontAlgn="base" hangingPunct="0">
        <a:spcBef>
          <a:spcPct val="0"/>
        </a:spcBef>
        <a:spcAft>
          <a:spcPct val="0"/>
        </a:spcAft>
        <a:defRPr sz="4700">
          <a:solidFill>
            <a:schemeClr val="tx2"/>
          </a:solidFill>
          <a:latin typeface="Arial" charset="0"/>
        </a:defRPr>
      </a:lvl6pPr>
      <a:lvl7pPr marL="975322" algn="ctr" rtl="0" eaLnBrk="0" fontAlgn="base" hangingPunct="0">
        <a:spcBef>
          <a:spcPct val="0"/>
        </a:spcBef>
        <a:spcAft>
          <a:spcPct val="0"/>
        </a:spcAft>
        <a:defRPr sz="4700">
          <a:solidFill>
            <a:schemeClr val="tx2"/>
          </a:solidFill>
          <a:latin typeface="Arial" charset="0"/>
        </a:defRPr>
      </a:lvl7pPr>
      <a:lvl8pPr marL="1462981" algn="ctr" rtl="0" eaLnBrk="0" fontAlgn="base" hangingPunct="0">
        <a:spcBef>
          <a:spcPct val="0"/>
        </a:spcBef>
        <a:spcAft>
          <a:spcPct val="0"/>
        </a:spcAft>
        <a:defRPr sz="4700">
          <a:solidFill>
            <a:schemeClr val="tx2"/>
          </a:solidFill>
          <a:latin typeface="Arial" charset="0"/>
        </a:defRPr>
      </a:lvl8pPr>
      <a:lvl9pPr marL="1950642" algn="ctr" rtl="0" eaLnBrk="0" fontAlgn="base" hangingPunct="0">
        <a:spcBef>
          <a:spcPct val="0"/>
        </a:spcBef>
        <a:spcAft>
          <a:spcPct val="0"/>
        </a:spcAft>
        <a:defRPr sz="4700">
          <a:solidFill>
            <a:schemeClr val="tx2"/>
          </a:solidFill>
          <a:latin typeface="Arial" charset="0"/>
        </a:defRPr>
      </a:lvl9pPr>
    </p:titleStyle>
    <p:bodyStyle>
      <a:lvl1pPr marL="363729" indent="-363729" algn="l" rtl="0" eaLnBrk="0" fontAlgn="base" hangingPunct="0">
        <a:spcBef>
          <a:spcPct val="20000"/>
        </a:spcBef>
        <a:spcAft>
          <a:spcPct val="0"/>
        </a:spcAft>
        <a:buChar char="•"/>
        <a:defRPr sz="3500">
          <a:solidFill>
            <a:schemeClr val="tx1"/>
          </a:solidFill>
          <a:latin typeface="Arial" charset="0"/>
          <a:ea typeface="ＭＳ Ｐゴシック" charset="0"/>
          <a:cs typeface="ＭＳ Ｐゴシック" charset="0"/>
        </a:defRPr>
      </a:lvl1pPr>
      <a:lvl2pPr marL="790449" indent="-302769" algn="l" rtl="0" eaLnBrk="0" fontAlgn="base" hangingPunct="0">
        <a:spcBef>
          <a:spcPct val="20000"/>
        </a:spcBef>
        <a:spcAft>
          <a:spcPct val="0"/>
        </a:spcAft>
        <a:buChar char="–"/>
        <a:defRPr sz="2900">
          <a:solidFill>
            <a:schemeClr val="tx1"/>
          </a:solidFill>
          <a:latin typeface="Arial" charset="0"/>
          <a:ea typeface="ＭＳ Ｐゴシック" charset="0"/>
        </a:defRPr>
      </a:lvl2pPr>
      <a:lvl3pPr marL="1217169" indent="-241809" algn="l" rtl="0" eaLnBrk="0" fontAlgn="base" hangingPunct="0">
        <a:spcBef>
          <a:spcPct val="20000"/>
        </a:spcBef>
        <a:spcAft>
          <a:spcPct val="0"/>
        </a:spcAft>
        <a:buChar char="•"/>
        <a:defRPr sz="2600">
          <a:solidFill>
            <a:schemeClr val="tx1"/>
          </a:solidFill>
          <a:latin typeface="Arial" charset="0"/>
          <a:ea typeface="ＭＳ Ｐゴシック" charset="0"/>
        </a:defRPr>
      </a:lvl3pPr>
      <a:lvl4pPr marL="1704849" indent="-241809" algn="l" rtl="0" eaLnBrk="0" fontAlgn="base" hangingPunct="0">
        <a:spcBef>
          <a:spcPct val="20000"/>
        </a:spcBef>
        <a:spcAft>
          <a:spcPct val="0"/>
        </a:spcAft>
        <a:buChar char="–"/>
        <a:defRPr sz="2200">
          <a:solidFill>
            <a:schemeClr val="tx1"/>
          </a:solidFill>
          <a:latin typeface="Arial" charset="0"/>
          <a:ea typeface="ＭＳ Ｐゴシック" charset="0"/>
        </a:defRPr>
      </a:lvl4pPr>
      <a:lvl5pPr marL="2192529" indent="-241809" algn="l" rtl="0" eaLnBrk="0" fontAlgn="base" hangingPunct="0">
        <a:spcBef>
          <a:spcPct val="20000"/>
        </a:spcBef>
        <a:spcAft>
          <a:spcPct val="0"/>
        </a:spcAft>
        <a:buChar char="»"/>
        <a:defRPr sz="2200">
          <a:solidFill>
            <a:schemeClr val="tx1"/>
          </a:solidFill>
          <a:latin typeface="Arial" charset="0"/>
          <a:ea typeface="ＭＳ Ｐゴシック" charset="0"/>
        </a:defRPr>
      </a:lvl5pPr>
      <a:lvl6pPr marL="2682132" indent="-243830" algn="l" rtl="0" eaLnBrk="0" fontAlgn="base" hangingPunct="0">
        <a:spcBef>
          <a:spcPct val="20000"/>
        </a:spcBef>
        <a:spcAft>
          <a:spcPct val="0"/>
        </a:spcAft>
        <a:buChar char="»"/>
        <a:defRPr sz="2200">
          <a:solidFill>
            <a:schemeClr val="tx1"/>
          </a:solidFill>
          <a:latin typeface="Arial" charset="0"/>
        </a:defRPr>
      </a:lvl6pPr>
      <a:lvl7pPr marL="3169793" indent="-243830" algn="l" rtl="0" eaLnBrk="0" fontAlgn="base" hangingPunct="0">
        <a:spcBef>
          <a:spcPct val="20000"/>
        </a:spcBef>
        <a:spcAft>
          <a:spcPct val="0"/>
        </a:spcAft>
        <a:buChar char="»"/>
        <a:defRPr sz="2200">
          <a:solidFill>
            <a:schemeClr val="tx1"/>
          </a:solidFill>
          <a:latin typeface="Arial" charset="0"/>
        </a:defRPr>
      </a:lvl7pPr>
      <a:lvl8pPr marL="3657454" indent="-243830" algn="l" rtl="0" eaLnBrk="0" fontAlgn="base" hangingPunct="0">
        <a:spcBef>
          <a:spcPct val="20000"/>
        </a:spcBef>
        <a:spcAft>
          <a:spcPct val="0"/>
        </a:spcAft>
        <a:buChar char="»"/>
        <a:defRPr sz="2200">
          <a:solidFill>
            <a:schemeClr val="tx1"/>
          </a:solidFill>
          <a:latin typeface="Arial" charset="0"/>
        </a:defRPr>
      </a:lvl8pPr>
      <a:lvl9pPr marL="4145114" indent="-243830" algn="l" rtl="0" eaLnBrk="0" fontAlgn="base" hangingPunct="0">
        <a:spcBef>
          <a:spcPct val="20000"/>
        </a:spcBef>
        <a:spcAft>
          <a:spcPct val="0"/>
        </a:spcAft>
        <a:buChar char="»"/>
        <a:defRPr sz="2200">
          <a:solidFill>
            <a:schemeClr val="tx1"/>
          </a:solidFill>
          <a:latin typeface="Arial" charset="0"/>
        </a:defRPr>
      </a:lvl9pPr>
    </p:bodyStyle>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2" Type="http://schemas.openxmlformats.org/officeDocument/2006/relationships/hyperlink" Target="https://github.com/aliazander/Thesis/tree/master/BEIR-VII_10B3" TargetMode="External"/><Relationship Id="rId13" Type="http://schemas.openxmlformats.org/officeDocument/2006/relationships/image" Target="../media/image9.png"/><Relationship Id="rId14" Type="http://schemas.openxmlformats.org/officeDocument/2006/relationships/image" Target="../media/image10.png"/><Relationship Id="rId1" Type="http://schemas.openxmlformats.org/officeDocument/2006/relationships/vmlDrawing" Target="../drawings/vmlDrawing1.v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image" Target="../media/image3.emf"/><Relationship Id="rId5" Type="http://schemas.openxmlformats.org/officeDocument/2006/relationships/image" Target="../media/image4.emf"/><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oleObject" Target="../embeddings/Microsoft_Equation1.bin"/><Relationship Id="rId9" Type="http://schemas.openxmlformats.org/officeDocument/2006/relationships/image" Target="../media/image7.png"/><Relationship Id="rId10" Type="http://schemas.openxmlformats.org/officeDocument/2006/relationships/oleObject" Target="g-woloschak:Downloads:thesis-3.docx!OLE_LINK3"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gradFill rotWithShape="0">
          <a:gsLst>
            <a:gs pos="0">
              <a:schemeClr val="bg1">
                <a:lumMod val="85000"/>
              </a:schemeClr>
            </a:gs>
            <a:gs pos="100000">
              <a:srgbClr val="AD9FC7"/>
            </a:gs>
          </a:gsLst>
          <a:lin ang="5400000"/>
        </a:gradFill>
        <a:effectLst/>
      </p:bgPr>
    </p:bg>
    <p:spTree>
      <p:nvGrpSpPr>
        <p:cNvPr id="1" name=""/>
        <p:cNvGrpSpPr/>
        <p:nvPr/>
      </p:nvGrpSpPr>
      <p:grpSpPr>
        <a:xfrm>
          <a:off x="0" y="0"/>
          <a:ext cx="0" cy="0"/>
          <a:chOff x="0" y="0"/>
          <a:chExt cx="0" cy="0"/>
        </a:xfrm>
      </p:grpSpPr>
      <p:sp>
        <p:nvSpPr>
          <p:cNvPr id="79" name="Text Box 289"/>
          <p:cNvSpPr txBox="1">
            <a:spLocks noChangeArrowheads="1"/>
          </p:cNvSpPr>
          <p:nvPr/>
        </p:nvSpPr>
        <p:spPr bwMode="auto">
          <a:xfrm>
            <a:off x="1066800" y="9753600"/>
            <a:ext cx="11637438" cy="11963400"/>
          </a:xfrm>
          <a:prstGeom prst="rect">
            <a:avLst/>
          </a:prstGeom>
          <a:solidFill>
            <a:srgbClr val="FFFFFF"/>
          </a:solidFill>
          <a:ln w="57150" cmpd="thinThick">
            <a:noFill/>
            <a:miter lim="800000"/>
            <a:headEnd/>
            <a:tailEnd/>
          </a:ln>
        </p:spPr>
        <p:txBody>
          <a:bodyPr lIns="195064" tIns="97532" rIns="195064" bIns="195064"/>
          <a:lstStyle>
            <a:lvl1pPr eaLnBrk="0" hangingPunct="0">
              <a:defRPr>
                <a:solidFill>
                  <a:schemeClr val="tx1"/>
                </a:solidFill>
                <a:latin typeface="Arial" charset="0"/>
                <a:ea typeface="ＭＳ Ｐゴシック" charset="0"/>
                <a:cs typeface="Arial" charset="0"/>
              </a:defRPr>
            </a:lvl1pPr>
            <a:lvl2pPr marL="569913" indent="-188913"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just"/>
            <a:endParaRPr lang="en-US" sz="2400" dirty="0">
              <a:latin typeface="Arial Black"/>
              <a:cs typeface="Arial Black"/>
            </a:endParaRPr>
          </a:p>
        </p:txBody>
      </p:sp>
      <p:sp>
        <p:nvSpPr>
          <p:cNvPr id="75" name="Text Box 356"/>
          <p:cNvSpPr txBox="1">
            <a:spLocks noChangeArrowheads="1"/>
          </p:cNvSpPr>
          <p:nvPr/>
        </p:nvSpPr>
        <p:spPr bwMode="auto">
          <a:xfrm>
            <a:off x="31242000" y="38938200"/>
            <a:ext cx="11628120" cy="4267200"/>
          </a:xfrm>
          <a:prstGeom prst="rect">
            <a:avLst/>
          </a:prstGeom>
          <a:solidFill>
            <a:srgbClr val="FFFFFF"/>
          </a:solidFill>
          <a:ln w="57150" cmpd="thickThin">
            <a:noFill/>
            <a:miter lim="800000"/>
            <a:headEnd/>
            <a:tailEnd/>
          </a:ln>
        </p:spPr>
        <p:txBody>
          <a:bodyPr wrap="square" lIns="195064" tIns="97532" rIns="195064" bIns="195064">
            <a:spAutoFit/>
          </a:bodyPr>
          <a:lstStyle>
            <a:lvl1pPr defTabSz="1792288" eaLnBrk="0" hangingPunct="0">
              <a:defRPr>
                <a:solidFill>
                  <a:schemeClr val="tx1"/>
                </a:solidFill>
                <a:latin typeface="Arial" charset="0"/>
                <a:ea typeface="ＭＳ Ｐゴシック" charset="0"/>
                <a:cs typeface="Arial" charset="0"/>
              </a:defRPr>
            </a:lvl1pPr>
            <a:lvl2pPr marL="742950" indent="-285750" defTabSz="1792288" eaLnBrk="0" hangingPunct="0">
              <a:defRPr>
                <a:solidFill>
                  <a:schemeClr val="tx1"/>
                </a:solidFill>
                <a:latin typeface="Arial" charset="0"/>
                <a:ea typeface="Arial" charset="0"/>
                <a:cs typeface="Arial" charset="0"/>
              </a:defRPr>
            </a:lvl2pPr>
            <a:lvl3pPr marL="1143000" indent="-228600" defTabSz="1792288" eaLnBrk="0" hangingPunct="0">
              <a:defRPr>
                <a:solidFill>
                  <a:schemeClr val="tx1"/>
                </a:solidFill>
                <a:latin typeface="Arial" charset="0"/>
                <a:ea typeface="Arial" charset="0"/>
                <a:cs typeface="Arial" charset="0"/>
              </a:defRPr>
            </a:lvl3pPr>
            <a:lvl4pPr marL="1600200" indent="-228600" defTabSz="1792288" eaLnBrk="0" hangingPunct="0">
              <a:defRPr>
                <a:solidFill>
                  <a:schemeClr val="tx1"/>
                </a:solidFill>
                <a:latin typeface="Arial" charset="0"/>
                <a:ea typeface="Arial" charset="0"/>
                <a:cs typeface="Arial" charset="0"/>
              </a:defRPr>
            </a:lvl4pPr>
            <a:lvl5pPr marL="2057400" indent="-228600" defTabSz="1792288" eaLnBrk="0" hangingPunct="0">
              <a:defRPr>
                <a:solidFill>
                  <a:schemeClr val="tx1"/>
                </a:solidFill>
                <a:latin typeface="Arial" charset="0"/>
                <a:ea typeface="Arial" charset="0"/>
                <a:cs typeface="Arial" charset="0"/>
              </a:defRPr>
            </a:lvl5pPr>
            <a:lvl6pPr marL="2514600" indent="-228600" defTabSz="1792288"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1792288"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1792288"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1792288" eaLnBrk="0" fontAlgn="base" hangingPunct="0">
              <a:spcBef>
                <a:spcPct val="0"/>
              </a:spcBef>
              <a:spcAft>
                <a:spcPct val="0"/>
              </a:spcAft>
              <a:defRPr>
                <a:solidFill>
                  <a:schemeClr val="tx1"/>
                </a:solidFill>
                <a:latin typeface="Arial" charset="0"/>
                <a:ea typeface="Arial" charset="0"/>
                <a:cs typeface="Arial" charset="0"/>
              </a:defRPr>
            </a:lvl9pPr>
          </a:lstStyle>
          <a:p>
            <a:pPr algn="just" eaLnBrk="1">
              <a:spcBef>
                <a:spcPts val="1489"/>
              </a:spcBef>
            </a:pPr>
            <a:endParaRPr lang="en-US" sz="2400" dirty="0">
              <a:solidFill>
                <a:schemeClr val="tx2"/>
              </a:solidFill>
              <a:latin typeface="Arial Black"/>
              <a:cs typeface="Arial Black"/>
            </a:endParaRPr>
          </a:p>
        </p:txBody>
      </p:sp>
      <p:sp>
        <p:nvSpPr>
          <p:cNvPr id="69" name="Text Box 356"/>
          <p:cNvSpPr txBox="1">
            <a:spLocks noChangeArrowheads="1"/>
          </p:cNvSpPr>
          <p:nvPr/>
        </p:nvSpPr>
        <p:spPr bwMode="auto">
          <a:xfrm>
            <a:off x="31242000" y="9753600"/>
            <a:ext cx="11628120" cy="27736800"/>
          </a:xfrm>
          <a:prstGeom prst="rect">
            <a:avLst/>
          </a:prstGeom>
          <a:solidFill>
            <a:srgbClr val="FFFFFF"/>
          </a:solidFill>
          <a:ln w="57150" cmpd="thickThin">
            <a:noFill/>
            <a:miter lim="800000"/>
            <a:headEnd/>
            <a:tailEnd/>
          </a:ln>
        </p:spPr>
        <p:txBody>
          <a:bodyPr wrap="square" lIns="195064" tIns="97532" rIns="195064" bIns="195064">
            <a:spAutoFit/>
          </a:bodyPr>
          <a:lstStyle>
            <a:lvl1pPr defTabSz="1792288" eaLnBrk="0" hangingPunct="0">
              <a:defRPr>
                <a:solidFill>
                  <a:schemeClr val="tx1"/>
                </a:solidFill>
                <a:latin typeface="Arial" charset="0"/>
                <a:ea typeface="ＭＳ Ｐゴシック" charset="0"/>
                <a:cs typeface="Arial" charset="0"/>
              </a:defRPr>
            </a:lvl1pPr>
            <a:lvl2pPr marL="742950" indent="-285750" defTabSz="1792288" eaLnBrk="0" hangingPunct="0">
              <a:defRPr>
                <a:solidFill>
                  <a:schemeClr val="tx1"/>
                </a:solidFill>
                <a:latin typeface="Arial" charset="0"/>
                <a:ea typeface="Arial" charset="0"/>
                <a:cs typeface="Arial" charset="0"/>
              </a:defRPr>
            </a:lvl2pPr>
            <a:lvl3pPr marL="1143000" indent="-228600" defTabSz="1792288" eaLnBrk="0" hangingPunct="0">
              <a:defRPr>
                <a:solidFill>
                  <a:schemeClr val="tx1"/>
                </a:solidFill>
                <a:latin typeface="Arial" charset="0"/>
                <a:ea typeface="Arial" charset="0"/>
                <a:cs typeface="Arial" charset="0"/>
              </a:defRPr>
            </a:lvl3pPr>
            <a:lvl4pPr marL="1600200" indent="-228600" defTabSz="1792288" eaLnBrk="0" hangingPunct="0">
              <a:defRPr>
                <a:solidFill>
                  <a:schemeClr val="tx1"/>
                </a:solidFill>
                <a:latin typeface="Arial" charset="0"/>
                <a:ea typeface="Arial" charset="0"/>
                <a:cs typeface="Arial" charset="0"/>
              </a:defRPr>
            </a:lvl4pPr>
            <a:lvl5pPr marL="2057400" indent="-228600" defTabSz="1792288" eaLnBrk="0" hangingPunct="0">
              <a:defRPr>
                <a:solidFill>
                  <a:schemeClr val="tx1"/>
                </a:solidFill>
                <a:latin typeface="Arial" charset="0"/>
                <a:ea typeface="Arial" charset="0"/>
                <a:cs typeface="Arial" charset="0"/>
              </a:defRPr>
            </a:lvl5pPr>
            <a:lvl6pPr marL="2514600" indent="-228600" defTabSz="1792288"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1792288"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1792288"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1792288" eaLnBrk="0" fontAlgn="base" hangingPunct="0">
              <a:spcBef>
                <a:spcPct val="0"/>
              </a:spcBef>
              <a:spcAft>
                <a:spcPct val="0"/>
              </a:spcAft>
              <a:defRPr>
                <a:solidFill>
                  <a:schemeClr val="tx1"/>
                </a:solidFill>
                <a:latin typeface="Arial" charset="0"/>
                <a:ea typeface="Arial" charset="0"/>
                <a:cs typeface="Arial" charset="0"/>
              </a:defRPr>
            </a:lvl9pPr>
          </a:lstStyle>
          <a:p>
            <a:pPr algn="just" eaLnBrk="1">
              <a:spcBef>
                <a:spcPts val="1489"/>
              </a:spcBef>
            </a:pPr>
            <a:endParaRPr lang="en-US" sz="2400" dirty="0">
              <a:solidFill>
                <a:schemeClr val="tx2"/>
              </a:solidFill>
              <a:latin typeface="Arial Black"/>
              <a:cs typeface="Arial Black"/>
            </a:endParaRPr>
          </a:p>
        </p:txBody>
      </p:sp>
      <p:sp>
        <p:nvSpPr>
          <p:cNvPr id="68" name="Text Box 289"/>
          <p:cNvSpPr txBox="1">
            <a:spLocks noChangeArrowheads="1"/>
          </p:cNvSpPr>
          <p:nvPr/>
        </p:nvSpPr>
        <p:spPr bwMode="auto">
          <a:xfrm>
            <a:off x="13258800" y="38862000"/>
            <a:ext cx="17347474" cy="4343400"/>
          </a:xfrm>
          <a:prstGeom prst="rect">
            <a:avLst/>
          </a:prstGeom>
          <a:solidFill>
            <a:srgbClr val="FFFFFF"/>
          </a:solidFill>
          <a:ln w="57150" cmpd="thinThick">
            <a:noFill/>
            <a:miter lim="800000"/>
            <a:headEnd/>
            <a:tailEnd/>
          </a:ln>
        </p:spPr>
        <p:txBody>
          <a:bodyPr lIns="195064" tIns="97532" rIns="195064" bIns="195064"/>
          <a:lstStyle>
            <a:lvl1pPr eaLnBrk="0" hangingPunct="0">
              <a:defRPr>
                <a:solidFill>
                  <a:schemeClr val="tx1"/>
                </a:solidFill>
                <a:latin typeface="Arial" charset="0"/>
                <a:ea typeface="ＭＳ Ｐゴシック" charset="0"/>
                <a:cs typeface="Arial" charset="0"/>
              </a:defRPr>
            </a:lvl1pPr>
            <a:lvl2pPr marL="569913" indent="-188913"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just" eaLnBrk="1">
              <a:spcBef>
                <a:spcPts val="1489"/>
              </a:spcBef>
            </a:pPr>
            <a:endParaRPr lang="en-US" dirty="0">
              <a:solidFill>
                <a:schemeClr val="tx2"/>
              </a:solidFill>
              <a:latin typeface="Arial"/>
              <a:cs typeface="Arial"/>
            </a:endParaRPr>
          </a:p>
        </p:txBody>
      </p:sp>
      <p:sp>
        <p:nvSpPr>
          <p:cNvPr id="51" name="Text Box 289"/>
          <p:cNvSpPr txBox="1">
            <a:spLocks noChangeArrowheads="1"/>
          </p:cNvSpPr>
          <p:nvPr/>
        </p:nvSpPr>
        <p:spPr bwMode="auto">
          <a:xfrm>
            <a:off x="13258800" y="20650200"/>
            <a:ext cx="17347474" cy="16459200"/>
          </a:xfrm>
          <a:prstGeom prst="rect">
            <a:avLst/>
          </a:prstGeom>
          <a:solidFill>
            <a:srgbClr val="FFFFFF"/>
          </a:solidFill>
          <a:ln w="57150" cmpd="thinThick">
            <a:noFill/>
            <a:miter lim="800000"/>
            <a:headEnd/>
            <a:tailEnd/>
          </a:ln>
        </p:spPr>
        <p:txBody>
          <a:bodyPr lIns="195064" tIns="97532" rIns="195064" bIns="195064"/>
          <a:lstStyle>
            <a:lvl1pPr eaLnBrk="0" hangingPunct="0">
              <a:defRPr>
                <a:solidFill>
                  <a:schemeClr val="tx1"/>
                </a:solidFill>
                <a:latin typeface="Arial" charset="0"/>
                <a:ea typeface="ＭＳ Ｐゴシック" charset="0"/>
                <a:cs typeface="Arial" charset="0"/>
              </a:defRPr>
            </a:lvl1pPr>
            <a:lvl2pPr marL="569913" indent="-188913"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just" eaLnBrk="1">
              <a:spcBef>
                <a:spcPts val="1489"/>
              </a:spcBef>
            </a:pPr>
            <a:endParaRPr lang="en-US" dirty="0">
              <a:solidFill>
                <a:schemeClr val="tx2"/>
              </a:solidFill>
              <a:latin typeface="Arial"/>
              <a:cs typeface="Arial"/>
            </a:endParaRPr>
          </a:p>
        </p:txBody>
      </p:sp>
      <p:sp>
        <p:nvSpPr>
          <p:cNvPr id="1084" name="Text Box 289"/>
          <p:cNvSpPr txBox="1">
            <a:spLocks noChangeArrowheads="1"/>
          </p:cNvSpPr>
          <p:nvPr/>
        </p:nvSpPr>
        <p:spPr bwMode="auto">
          <a:xfrm>
            <a:off x="31394400" y="39166800"/>
            <a:ext cx="11353800" cy="3276600"/>
          </a:xfrm>
          <a:prstGeom prst="rect">
            <a:avLst/>
          </a:prstGeom>
          <a:noFill/>
          <a:ln w="57150" cmpd="thinThick">
            <a:noFill/>
            <a:miter lim="800000"/>
            <a:headEnd/>
            <a:tailEnd/>
          </a:ln>
        </p:spPr>
        <p:txBody>
          <a:bodyPr lIns="195064" tIns="97532" rIns="195064" bIns="195064"/>
          <a:lstStyle>
            <a:lvl1pPr eaLnBrk="0" hangingPunct="0">
              <a:defRPr>
                <a:solidFill>
                  <a:schemeClr val="tx1"/>
                </a:solidFill>
                <a:latin typeface="Arial" charset="0"/>
                <a:ea typeface="ＭＳ Ｐゴシック" charset="0"/>
                <a:cs typeface="Arial" charset="0"/>
              </a:defRPr>
            </a:lvl1pPr>
            <a:lvl2pPr marL="569913" indent="-188913"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just"/>
            <a:r>
              <a:rPr lang="en-US" sz="2400" dirty="0" smtClean="0">
                <a:latin typeface="Arial Black"/>
                <a:cs typeface="Arial Black"/>
              </a:rPr>
              <a:t>Determining a cancer specific DDREF and testing linear-linear model fits will further improve our understand of the risks associated with protracted and chronic radiation exposures. Increased certainty in the exact risks caused by radiation exposure will allow the proper level of caution to be taken for radiation exposure guidelines and policies regulating worker exposures at nuclear power plants, nuclear waste disposal sites, decisions on use of medical diagnostics instruments that produce ionizing radiation, and thresholds for workers in the field in an effort to decrease cancer development. </a:t>
            </a:r>
            <a:endParaRPr lang="en-US" sz="2400" dirty="0">
              <a:latin typeface="Arial Black"/>
              <a:cs typeface="Arial Black"/>
            </a:endParaRPr>
          </a:p>
        </p:txBody>
      </p:sp>
      <p:sp>
        <p:nvSpPr>
          <p:cNvPr id="489" name="Text Box 289"/>
          <p:cNvSpPr txBox="1">
            <a:spLocks noChangeArrowheads="1"/>
          </p:cNvSpPr>
          <p:nvPr/>
        </p:nvSpPr>
        <p:spPr bwMode="auto">
          <a:xfrm>
            <a:off x="1066800" y="23241000"/>
            <a:ext cx="11637438" cy="19964400"/>
          </a:xfrm>
          <a:prstGeom prst="rect">
            <a:avLst/>
          </a:prstGeom>
          <a:solidFill>
            <a:srgbClr val="FFFFFF"/>
          </a:solidFill>
          <a:ln w="57150" cmpd="thinThick">
            <a:noFill/>
            <a:miter lim="800000"/>
            <a:headEnd/>
            <a:tailEnd/>
          </a:ln>
        </p:spPr>
        <p:txBody>
          <a:bodyPr lIns="195064" tIns="97532" rIns="195064" bIns="195064"/>
          <a:lstStyle>
            <a:lvl1pPr eaLnBrk="0" hangingPunct="0">
              <a:defRPr>
                <a:solidFill>
                  <a:schemeClr val="tx1"/>
                </a:solidFill>
                <a:latin typeface="Arial" charset="0"/>
                <a:ea typeface="ＭＳ Ｐゴシック" charset="0"/>
                <a:cs typeface="Arial" charset="0"/>
              </a:defRPr>
            </a:lvl1pPr>
            <a:lvl2pPr marL="569913" indent="-188913"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just" eaLnBrk="1">
              <a:spcBef>
                <a:spcPts val="1489"/>
              </a:spcBef>
            </a:pPr>
            <a:endParaRPr lang="en-US" sz="2900" dirty="0">
              <a:solidFill>
                <a:schemeClr val="tx2"/>
              </a:solidFill>
              <a:latin typeface="Arial"/>
              <a:cs typeface="Arial"/>
            </a:endParaRPr>
          </a:p>
        </p:txBody>
      </p:sp>
      <p:sp>
        <p:nvSpPr>
          <p:cNvPr id="1030" name="Text Box 269"/>
          <p:cNvSpPr txBox="1">
            <a:spLocks noChangeArrowheads="1"/>
          </p:cNvSpPr>
          <p:nvPr/>
        </p:nvSpPr>
        <p:spPr bwMode="auto">
          <a:xfrm>
            <a:off x="1066800" y="704850"/>
            <a:ext cx="41757600" cy="7219950"/>
          </a:xfrm>
          <a:prstGeom prst="rect">
            <a:avLst/>
          </a:prstGeom>
          <a:solidFill>
            <a:srgbClr val="660066"/>
          </a:solidFill>
          <a:ln w="25402">
            <a:noFill/>
            <a:miter lim="800000"/>
            <a:headEnd/>
            <a:tailEnd/>
          </a:ln>
        </p:spPr>
        <p:txBody>
          <a:bodyPr lIns="65248" tIns="32623" rIns="65248" bIns="32623" anchor="ctr" anchorCtr="1"/>
          <a:lstStyle>
            <a:lvl1pPr defTabSz="509588" eaLnBrk="0" hangingPunct="0">
              <a:defRPr>
                <a:solidFill>
                  <a:schemeClr val="tx1"/>
                </a:solidFill>
                <a:latin typeface="Arial" charset="0"/>
                <a:ea typeface="ＭＳ Ｐゴシック" charset="0"/>
                <a:cs typeface="Arial" charset="0"/>
              </a:defRPr>
            </a:lvl1pPr>
            <a:lvl2pPr marL="742950" indent="-285750" defTabSz="509588" eaLnBrk="0" hangingPunct="0">
              <a:defRPr>
                <a:solidFill>
                  <a:schemeClr val="tx1"/>
                </a:solidFill>
                <a:latin typeface="Arial" charset="0"/>
                <a:ea typeface="Arial" charset="0"/>
                <a:cs typeface="Arial" charset="0"/>
              </a:defRPr>
            </a:lvl2pPr>
            <a:lvl3pPr marL="1143000" indent="-228600" defTabSz="509588" eaLnBrk="0" hangingPunct="0">
              <a:defRPr>
                <a:solidFill>
                  <a:schemeClr val="tx1"/>
                </a:solidFill>
                <a:latin typeface="Arial" charset="0"/>
                <a:ea typeface="Arial" charset="0"/>
                <a:cs typeface="Arial" charset="0"/>
              </a:defRPr>
            </a:lvl3pPr>
            <a:lvl4pPr marL="1600200" indent="-228600" defTabSz="509588" eaLnBrk="0" hangingPunct="0">
              <a:defRPr>
                <a:solidFill>
                  <a:schemeClr val="tx1"/>
                </a:solidFill>
                <a:latin typeface="Arial" charset="0"/>
                <a:ea typeface="Arial" charset="0"/>
                <a:cs typeface="Arial" charset="0"/>
              </a:defRPr>
            </a:lvl4pPr>
            <a:lvl5pPr marL="2057400" indent="-228600" defTabSz="509588" eaLnBrk="0" hangingPunct="0">
              <a:defRPr>
                <a:solidFill>
                  <a:schemeClr val="tx1"/>
                </a:solidFill>
                <a:latin typeface="Arial" charset="0"/>
                <a:ea typeface="Arial" charset="0"/>
                <a:cs typeface="Arial" charset="0"/>
              </a:defRPr>
            </a:lvl5pPr>
            <a:lvl6pPr marL="2514600" indent="-228600" defTabSz="509588"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509588"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509588"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509588" eaLnBrk="0" fontAlgn="base" hangingPunct="0">
              <a:spcBef>
                <a:spcPct val="0"/>
              </a:spcBef>
              <a:spcAft>
                <a:spcPct val="0"/>
              </a:spcAft>
              <a:defRPr>
                <a:solidFill>
                  <a:schemeClr val="tx1"/>
                </a:solidFill>
                <a:latin typeface="Arial" charset="0"/>
                <a:ea typeface="Arial" charset="0"/>
                <a:cs typeface="Arial" charset="0"/>
              </a:defRPr>
            </a:lvl9pPr>
          </a:lstStyle>
          <a:p>
            <a:pPr algn="ctr" eaLnBrk="1"/>
            <a:endParaRPr lang="en-US" sz="4500" b="1" i="1" dirty="0">
              <a:solidFill>
                <a:srgbClr val="FFFFFF"/>
              </a:solidFill>
              <a:cs typeface="宋体" charset="0"/>
            </a:endParaRPr>
          </a:p>
        </p:txBody>
      </p:sp>
      <p:sp>
        <p:nvSpPr>
          <p:cNvPr id="1100" name="Text Box 277"/>
          <p:cNvSpPr txBox="1">
            <a:spLocks noChangeArrowheads="1"/>
          </p:cNvSpPr>
          <p:nvPr/>
        </p:nvSpPr>
        <p:spPr bwMode="auto">
          <a:xfrm>
            <a:off x="13271863" y="8413087"/>
            <a:ext cx="17347474" cy="883313"/>
          </a:xfrm>
          <a:prstGeom prst="rect">
            <a:avLst/>
          </a:prstGeom>
          <a:gradFill rotWithShape="0">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0" scaled="1"/>
          </a:gradFill>
          <a:ln w="19050">
            <a:noFill/>
            <a:miter lim="800000"/>
            <a:headEnd/>
            <a:tailEnd/>
          </a:ln>
        </p:spPr>
        <p:txBody>
          <a:bodyPr wrap="square" lIns="97532" tIns="48765" rIns="97532" bIns="48765">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tLang="zh-CN" sz="5100" b="1" dirty="0" smtClean="0">
                <a:latin typeface="Arial Black"/>
                <a:ea typeface="宋体" charset="0"/>
                <a:cs typeface="Arial Black"/>
              </a:rPr>
              <a:t>Life shortening DDREF</a:t>
            </a:r>
            <a:endParaRPr lang="en-US" altLang="zh-CN" sz="3800" b="1" dirty="0">
              <a:latin typeface="Arial Black"/>
              <a:ea typeface="宋体" charset="0"/>
              <a:cs typeface="Arial Black"/>
            </a:endParaRPr>
          </a:p>
        </p:txBody>
      </p:sp>
      <p:sp>
        <p:nvSpPr>
          <p:cNvPr id="1101" name="Text Box 278"/>
          <p:cNvSpPr txBox="1">
            <a:spLocks noChangeArrowheads="1"/>
          </p:cNvSpPr>
          <p:nvPr/>
        </p:nvSpPr>
        <p:spPr bwMode="auto">
          <a:xfrm>
            <a:off x="31246354" y="8413087"/>
            <a:ext cx="11637438" cy="883313"/>
          </a:xfrm>
          <a:prstGeom prst="rect">
            <a:avLst/>
          </a:prstGeom>
          <a:gradFill rotWithShape="0">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0" scaled="1"/>
          </a:gradFill>
          <a:ln w="19050">
            <a:noFill/>
            <a:miter lim="800000"/>
            <a:headEnd/>
            <a:tailEnd/>
          </a:ln>
        </p:spPr>
        <p:txBody>
          <a:bodyPr lIns="97532" tIns="48765" rIns="97532" bIns="48765">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tLang="zh-CN" sz="5100" b="1" dirty="0" smtClean="0">
                <a:latin typeface="Arial Black"/>
                <a:ea typeface="宋体" charset="0"/>
                <a:cs typeface="Arial Black"/>
              </a:rPr>
              <a:t>Cancer specific DDREF</a:t>
            </a:r>
            <a:endParaRPr lang="en-US" altLang="zh-CN" sz="3800" b="1" dirty="0">
              <a:latin typeface="Arial Black"/>
              <a:ea typeface="宋体" charset="0"/>
              <a:cs typeface="Arial Black"/>
            </a:endParaRPr>
          </a:p>
        </p:txBody>
      </p:sp>
      <p:sp>
        <p:nvSpPr>
          <p:cNvPr id="1102" name="Text Box 279"/>
          <p:cNvSpPr txBox="1">
            <a:spLocks noChangeArrowheads="1"/>
          </p:cNvSpPr>
          <p:nvPr/>
        </p:nvSpPr>
        <p:spPr bwMode="auto">
          <a:xfrm>
            <a:off x="31242000" y="37871400"/>
            <a:ext cx="11637438" cy="883313"/>
          </a:xfrm>
          <a:prstGeom prst="rect">
            <a:avLst/>
          </a:prstGeom>
          <a:gradFill rotWithShape="0">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0" scaled="1"/>
          </a:gradFill>
          <a:ln w="19050">
            <a:noFill/>
            <a:miter lim="800000"/>
            <a:headEnd/>
            <a:tailEnd/>
          </a:ln>
        </p:spPr>
        <p:txBody>
          <a:bodyPr lIns="97532" tIns="48765" rIns="97532" bIns="48765">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tLang="zh-CN" sz="5100" b="1" dirty="0" smtClean="0">
                <a:latin typeface="Arial Black"/>
                <a:ea typeface="宋体" charset="0"/>
                <a:cs typeface="Arial Black"/>
              </a:rPr>
              <a:t>Conclusion</a:t>
            </a:r>
            <a:endParaRPr lang="en-US" altLang="zh-CN" sz="3800" b="1" dirty="0">
              <a:latin typeface="Arial Black"/>
              <a:ea typeface="宋体" charset="0"/>
              <a:cs typeface="Arial Black"/>
            </a:endParaRPr>
          </a:p>
        </p:txBody>
      </p:sp>
      <p:sp>
        <p:nvSpPr>
          <p:cNvPr id="1104" name="Text Box 276"/>
          <p:cNvSpPr txBox="1">
            <a:spLocks noChangeArrowheads="1"/>
          </p:cNvSpPr>
          <p:nvPr/>
        </p:nvSpPr>
        <p:spPr bwMode="auto">
          <a:xfrm>
            <a:off x="1066800" y="22021800"/>
            <a:ext cx="11637438" cy="883313"/>
          </a:xfrm>
          <a:prstGeom prst="rect">
            <a:avLst/>
          </a:prstGeom>
          <a:gradFill rotWithShape="0">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0" scaled="1"/>
          </a:gradFill>
          <a:ln w="19050">
            <a:noFill/>
            <a:miter lim="800000"/>
            <a:headEnd/>
            <a:tailEnd/>
          </a:ln>
        </p:spPr>
        <p:txBody>
          <a:bodyPr lIns="97532" tIns="48765" rIns="97532" bIns="48765">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tLang="zh-CN" sz="5100" b="1" dirty="0" smtClean="0">
                <a:latin typeface="Arial Black"/>
                <a:ea typeface="宋体" charset="0"/>
                <a:cs typeface="Arial Black"/>
              </a:rPr>
              <a:t>Introduction</a:t>
            </a:r>
            <a:endParaRPr lang="en-US" altLang="zh-CN" sz="3800" b="1" dirty="0">
              <a:latin typeface="Arial Black"/>
              <a:ea typeface="宋体" charset="0"/>
              <a:cs typeface="Arial Black"/>
            </a:endParaRPr>
          </a:p>
        </p:txBody>
      </p:sp>
      <p:grpSp>
        <p:nvGrpSpPr>
          <p:cNvPr id="6" name="Group 5"/>
          <p:cNvGrpSpPr/>
          <p:nvPr/>
        </p:nvGrpSpPr>
        <p:grpSpPr>
          <a:xfrm>
            <a:off x="35737800" y="3429000"/>
            <a:ext cx="6019800" cy="3810000"/>
            <a:chOff x="25908000" y="1447800"/>
            <a:chExt cx="4343400" cy="2895600"/>
          </a:xfrm>
        </p:grpSpPr>
        <p:sp>
          <p:nvSpPr>
            <p:cNvPr id="84" name="Rectangle 83"/>
            <p:cNvSpPr/>
            <p:nvPr/>
          </p:nvSpPr>
          <p:spPr>
            <a:xfrm>
              <a:off x="25908000" y="1447800"/>
              <a:ext cx="4343400" cy="2895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Feinberg Logo-2.eps"/>
            <p:cNvPicPr>
              <a:picLocks noChangeAspect="1"/>
            </p:cNvPicPr>
            <p:nvPr/>
          </p:nvPicPr>
          <p:blipFill>
            <a:blip r:embed="rId4">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6215848" y="2168137"/>
              <a:ext cx="3730752" cy="1489463"/>
            </a:xfrm>
            <a:prstGeom prst="rect">
              <a:avLst/>
            </a:prstGeom>
            <a:ln>
              <a:noFill/>
            </a:ln>
          </p:spPr>
        </p:pic>
      </p:grpSp>
      <p:sp>
        <p:nvSpPr>
          <p:cNvPr id="86" name="Text Box 288"/>
          <p:cNvSpPr txBox="1">
            <a:spLocks noChangeArrowheads="1"/>
          </p:cNvSpPr>
          <p:nvPr/>
        </p:nvSpPr>
        <p:spPr bwMode="auto">
          <a:xfrm>
            <a:off x="7696200" y="1295400"/>
            <a:ext cx="28346400" cy="3368039"/>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65248" tIns="32623" rIns="65248" bIns="32623" anchor="ctr" anchorCtr="1"/>
          <a:lstStyle>
            <a:lvl1pPr defTabSz="509588" eaLnBrk="0" hangingPunct="0">
              <a:defRPr sz="2400">
                <a:solidFill>
                  <a:schemeClr val="tx1"/>
                </a:solidFill>
                <a:latin typeface="Arial" charset="0"/>
                <a:ea typeface="ＭＳ Ｐゴシック" charset="0"/>
                <a:cs typeface="ＭＳ Ｐゴシック" charset="0"/>
              </a:defRPr>
            </a:lvl1pPr>
            <a:lvl2pPr marL="742950" indent="-285750" defTabSz="509588" eaLnBrk="0" hangingPunct="0">
              <a:defRPr sz="2400">
                <a:solidFill>
                  <a:schemeClr val="tx1"/>
                </a:solidFill>
                <a:latin typeface="Arial" charset="0"/>
                <a:ea typeface="ＭＳ Ｐゴシック" charset="0"/>
              </a:defRPr>
            </a:lvl2pPr>
            <a:lvl3pPr marL="1143000" indent="-228600" defTabSz="509588" eaLnBrk="0" hangingPunct="0">
              <a:defRPr sz="2400">
                <a:solidFill>
                  <a:schemeClr val="tx1"/>
                </a:solidFill>
                <a:latin typeface="Arial" charset="0"/>
                <a:ea typeface="ＭＳ Ｐゴシック" charset="0"/>
              </a:defRPr>
            </a:lvl3pPr>
            <a:lvl4pPr marL="1600200" indent="-228600" defTabSz="509588" eaLnBrk="0" hangingPunct="0">
              <a:defRPr sz="2400">
                <a:solidFill>
                  <a:schemeClr val="tx1"/>
                </a:solidFill>
                <a:latin typeface="Arial" charset="0"/>
                <a:ea typeface="ＭＳ Ｐゴシック" charset="0"/>
              </a:defRPr>
            </a:lvl4pPr>
            <a:lvl5pPr marL="2057400" indent="-228600" defTabSz="509588" eaLnBrk="0" hangingPunct="0">
              <a:defRPr sz="2400">
                <a:solidFill>
                  <a:schemeClr val="tx1"/>
                </a:solidFill>
                <a:latin typeface="Arial" charset="0"/>
                <a:ea typeface="ＭＳ Ｐゴシック" charset="0"/>
              </a:defRPr>
            </a:lvl5pPr>
            <a:lvl6pPr marL="2514600" indent="-228600" defTabSz="5095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5095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5095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509588" eaLnBrk="0" fontAlgn="base" hangingPunct="0">
              <a:spcBef>
                <a:spcPct val="0"/>
              </a:spcBef>
              <a:spcAft>
                <a:spcPct val="0"/>
              </a:spcAft>
              <a:defRPr sz="2400">
                <a:solidFill>
                  <a:schemeClr val="tx1"/>
                </a:solidFill>
                <a:latin typeface="Arial" charset="0"/>
                <a:ea typeface="ＭＳ Ｐゴシック" charset="0"/>
              </a:defRPr>
            </a:lvl9pPr>
          </a:lstStyle>
          <a:p>
            <a:pPr algn="ctr" eaLnBrk="1"/>
            <a:r>
              <a:rPr lang="en-US" sz="8000" b="1" dirty="0" smtClean="0">
                <a:solidFill>
                  <a:srgbClr val="FFFFFF"/>
                </a:solidFill>
              </a:rPr>
              <a:t>Modeling DDREF from animal data on high and low LET ionizing radiation exposures</a:t>
            </a:r>
            <a:r>
              <a:rPr lang="en-US" sz="8000" dirty="0" smtClean="0">
                <a:solidFill>
                  <a:srgbClr val="FFFFFF"/>
                </a:solidFill>
              </a:rPr>
              <a:t> </a:t>
            </a:r>
          </a:p>
          <a:p>
            <a:pPr algn="ctr" eaLnBrk="1"/>
            <a:endParaRPr lang="en-US" sz="8000" dirty="0" smtClean="0">
              <a:solidFill>
                <a:srgbClr val="FFFFFF"/>
              </a:solidFill>
            </a:endParaRPr>
          </a:p>
        </p:txBody>
      </p:sp>
      <p:grpSp>
        <p:nvGrpSpPr>
          <p:cNvPr id="5" name="Group 4"/>
          <p:cNvGrpSpPr/>
          <p:nvPr/>
        </p:nvGrpSpPr>
        <p:grpSpPr>
          <a:xfrm>
            <a:off x="1752600" y="3048000"/>
            <a:ext cx="6729984" cy="8412480"/>
            <a:chOff x="1066800" y="1219200"/>
            <a:chExt cx="4818057" cy="6500552"/>
          </a:xfrm>
        </p:grpSpPr>
        <p:sp>
          <p:nvSpPr>
            <p:cNvPr id="87" name="Rectangle 86"/>
            <p:cNvSpPr/>
            <p:nvPr/>
          </p:nvSpPr>
          <p:spPr>
            <a:xfrm>
              <a:off x="1318165" y="1524000"/>
              <a:ext cx="4343400" cy="2895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9" name="Picture 88"/>
            <p:cNvPicPr>
              <a:picLocks noChangeAspect="1"/>
            </p:cNvPicPr>
            <p:nvPr/>
          </p:nvPicPr>
          <p:blipFill>
            <a:blip r:embed="rId5"/>
            <a:stretch>
              <a:fillRect/>
            </a:stretch>
          </p:blipFill>
          <p:spPr>
            <a:xfrm>
              <a:off x="1066800" y="1219200"/>
              <a:ext cx="4818057" cy="6500552"/>
            </a:xfrm>
            <a:prstGeom prst="rect">
              <a:avLst/>
            </a:prstGeom>
          </p:spPr>
        </p:pic>
      </p:grpSp>
      <p:sp>
        <p:nvSpPr>
          <p:cNvPr id="448" name="Text Box 289"/>
          <p:cNvSpPr txBox="1">
            <a:spLocks noChangeArrowheads="1"/>
          </p:cNvSpPr>
          <p:nvPr/>
        </p:nvSpPr>
        <p:spPr bwMode="auto">
          <a:xfrm>
            <a:off x="1185933" y="9982200"/>
            <a:ext cx="11387067" cy="11506200"/>
          </a:xfrm>
          <a:prstGeom prst="rect">
            <a:avLst/>
          </a:prstGeom>
          <a:noFill/>
          <a:ln w="57150" cmpd="thinThick">
            <a:noFill/>
            <a:miter lim="800000"/>
            <a:headEnd/>
            <a:tailEnd/>
          </a:ln>
        </p:spPr>
        <p:txBody>
          <a:bodyPr lIns="195064" tIns="97532" rIns="195064" bIns="195064"/>
          <a:lstStyle>
            <a:lvl1pPr eaLnBrk="0" hangingPunct="0">
              <a:defRPr>
                <a:solidFill>
                  <a:schemeClr val="tx1"/>
                </a:solidFill>
                <a:latin typeface="Arial" charset="0"/>
                <a:ea typeface="ＭＳ Ｐゴシック" charset="0"/>
                <a:cs typeface="Arial" charset="0"/>
              </a:defRPr>
            </a:lvl1pPr>
            <a:lvl2pPr marL="569913" indent="-188913"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just"/>
            <a:r>
              <a:rPr lang="en-US" sz="2400" dirty="0" smtClean="0">
                <a:latin typeface="Arial Black"/>
                <a:cs typeface="Arial Black"/>
              </a:rPr>
              <a:t>Understanding the risks of radiation exposure at different doses and dose rates is important for determining safe levels of exposure and the proper level of caution when considering general population exposures to ionizing radiation. Calculating this risk is typically done through statistical modeling with data from atomic bomb survivors and animal studies. Unfortunately, because the effect of low dose exposures is small, there is not enough statistical power in most epidemiologic studies to determine the precise risk associated with low dose/low dose rate exposure conditions. Instead, it is common practice to calculate the dose and dose rate effectiveness factor (DDREF) – the ratio that extrapolates the risk from high dose to low dose exposures and high dose rate to low dose rate. There has been a great deal of debate over which type of model best represents the physiological consequences of radiation exposure; the clinically used linear-quadratic model is often used as a basis for these statistical models designed for risk assessment. We recently showed that protracted exposure risk cannot be extrapolated directly from acute exposure data and that data for both conditions are necessary in order to arrive at the DDREF; moreover, we find that this factor can be modeled the best by using a linear-linear  (rather than a linear-quadratic) model. We are now expanding this study to investigate the risk associated with specific cancers following radiation exposure in order to calculate a cancer associated DDREF value. In addition, we are investigating the differences in dose rate response following high linear energy transfer (LET) and low LET radiation exposures. A more detailed knowledge of the risks posed by different types of radiation exposure may improve the safety of the general population and simultaneously reduce excess costs linked to superfluous safety regulations.</a:t>
            </a:r>
            <a:endParaRPr lang="en-US" sz="2400" dirty="0">
              <a:latin typeface="Arial Black"/>
              <a:cs typeface="Arial Black"/>
            </a:endParaRPr>
          </a:p>
        </p:txBody>
      </p:sp>
      <p:sp>
        <p:nvSpPr>
          <p:cNvPr id="523" name="Text Box 289"/>
          <p:cNvSpPr txBox="1">
            <a:spLocks noChangeArrowheads="1"/>
          </p:cNvSpPr>
          <p:nvPr/>
        </p:nvSpPr>
        <p:spPr bwMode="auto">
          <a:xfrm>
            <a:off x="13258800" y="9753600"/>
            <a:ext cx="17347474" cy="10439400"/>
          </a:xfrm>
          <a:prstGeom prst="rect">
            <a:avLst/>
          </a:prstGeom>
          <a:solidFill>
            <a:srgbClr val="FFFFFF"/>
          </a:solidFill>
          <a:ln w="57150" cmpd="thinThick">
            <a:noFill/>
            <a:miter lim="800000"/>
            <a:headEnd/>
            <a:tailEnd/>
          </a:ln>
        </p:spPr>
        <p:txBody>
          <a:bodyPr lIns="195064" tIns="97532" rIns="195064" bIns="195064" anchor="ctr"/>
          <a:lstStyle>
            <a:lvl1pPr eaLnBrk="0" hangingPunct="0">
              <a:defRPr>
                <a:solidFill>
                  <a:schemeClr val="tx1"/>
                </a:solidFill>
                <a:latin typeface="Arial" charset="0"/>
                <a:ea typeface="ＭＳ Ｐゴシック" charset="0"/>
                <a:cs typeface="Arial" charset="0"/>
              </a:defRPr>
            </a:lvl1pPr>
            <a:lvl2pPr marL="569913" indent="-188913"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just" eaLnBrk="1">
              <a:spcBef>
                <a:spcPts val="1489"/>
              </a:spcBef>
            </a:pPr>
            <a:endParaRPr lang="en-US" dirty="0">
              <a:solidFill>
                <a:schemeClr val="tx2"/>
              </a:solidFill>
              <a:latin typeface="Arial"/>
              <a:cs typeface="Arial"/>
            </a:endParaRPr>
          </a:p>
        </p:txBody>
      </p:sp>
      <p:sp>
        <p:nvSpPr>
          <p:cNvPr id="689" name="TextBox 688"/>
          <p:cNvSpPr txBox="1"/>
          <p:nvPr/>
        </p:nvSpPr>
        <p:spPr>
          <a:xfrm>
            <a:off x="1219200" y="23469600"/>
            <a:ext cx="11353800" cy="21631779"/>
          </a:xfrm>
          <a:prstGeom prst="rect">
            <a:avLst/>
          </a:prstGeom>
          <a:noFill/>
        </p:spPr>
        <p:txBody>
          <a:bodyPr wrap="square" lIns="117043" tIns="58522" rIns="117043" bIns="58522" rtlCol="0">
            <a:spAutoFit/>
          </a:bodyPr>
          <a:lstStyle/>
          <a:p>
            <a:pPr algn="just">
              <a:buFont typeface="Arial"/>
              <a:buChar char="•"/>
            </a:pPr>
            <a:r>
              <a:rPr lang="en-US" sz="2400" dirty="0" smtClean="0">
                <a:latin typeface="Arial Black"/>
                <a:cs typeface="Arial Black"/>
              </a:rPr>
              <a:t>Humans are exposed to background levels of radiation every single day, typically less than 20 </a:t>
            </a:r>
            <a:r>
              <a:rPr lang="en-US" sz="2400" dirty="0" err="1" smtClean="0">
                <a:latin typeface="Arial Black"/>
                <a:cs typeface="Arial Black"/>
              </a:rPr>
              <a:t>millisieverts</a:t>
            </a:r>
            <a:r>
              <a:rPr lang="en-US" sz="2400" dirty="0" smtClean="0">
                <a:latin typeface="Arial Black"/>
                <a:cs typeface="Arial Black"/>
              </a:rPr>
              <a:t> at a time, accumulating to a few hundred </a:t>
            </a:r>
            <a:r>
              <a:rPr lang="en-US" sz="2400" dirty="0" err="1" smtClean="0">
                <a:latin typeface="Arial Black"/>
                <a:cs typeface="Arial Black"/>
              </a:rPr>
              <a:t>millisieverts</a:t>
            </a:r>
            <a:r>
              <a:rPr lang="en-US" sz="2400" dirty="0" smtClean="0">
                <a:latin typeface="Arial Black"/>
                <a:cs typeface="Arial Black"/>
              </a:rPr>
              <a:t> in a lifetime [1]</a:t>
            </a:r>
            <a:r>
              <a:rPr lang="en-US" sz="2400" dirty="0" smtClean="0"/>
              <a:t>. </a:t>
            </a:r>
          </a:p>
          <a:p>
            <a:pPr algn="just">
              <a:buFont typeface="Arial"/>
              <a:buChar char="•"/>
            </a:pPr>
            <a:endParaRPr lang="en-US" sz="2400" dirty="0" smtClean="0"/>
          </a:p>
          <a:p>
            <a:pPr algn="just">
              <a:buFont typeface="Arial"/>
              <a:buChar char="•"/>
            </a:pPr>
            <a:endParaRPr lang="en-US" sz="2400" dirty="0" smtClean="0"/>
          </a:p>
          <a:p>
            <a:pPr algn="just">
              <a:buFont typeface="Arial"/>
              <a:buChar char="•"/>
            </a:pPr>
            <a:endParaRPr lang="en-US" sz="2400" dirty="0" smtClean="0"/>
          </a:p>
          <a:p>
            <a:pPr algn="just">
              <a:buFont typeface="Arial"/>
              <a:buChar char="•"/>
            </a:pPr>
            <a:endParaRPr lang="en-US" sz="2400" dirty="0" smtClean="0"/>
          </a:p>
          <a:p>
            <a:pPr algn="just">
              <a:buFont typeface="Arial"/>
              <a:buChar char="•"/>
            </a:pPr>
            <a:endParaRPr lang="en-US" sz="2400" dirty="0" smtClean="0"/>
          </a:p>
          <a:p>
            <a:pPr algn="just">
              <a:buFont typeface="Arial"/>
              <a:buChar char="•"/>
            </a:pPr>
            <a:endParaRPr lang="en-US" sz="2400" dirty="0" smtClean="0"/>
          </a:p>
          <a:p>
            <a:pPr algn="just"/>
            <a:endParaRPr lang="en-US" sz="2400" dirty="0" smtClean="0"/>
          </a:p>
          <a:p>
            <a:pPr algn="just"/>
            <a:endParaRPr lang="en-US" sz="2400" dirty="0" smtClean="0"/>
          </a:p>
          <a:p>
            <a:pPr algn="just">
              <a:buFont typeface="Arial"/>
              <a:buChar char="•"/>
            </a:pPr>
            <a:endParaRPr lang="en-US" sz="2400" dirty="0" smtClean="0"/>
          </a:p>
          <a:p>
            <a:pPr algn="just">
              <a:buFont typeface="Arial"/>
              <a:buChar char="•"/>
            </a:pPr>
            <a:endParaRPr lang="en-US" sz="2400" dirty="0" smtClean="0"/>
          </a:p>
          <a:p>
            <a:pPr algn="just">
              <a:buFont typeface="Arial"/>
              <a:buChar char="•"/>
            </a:pPr>
            <a:endParaRPr lang="en-US" sz="2400" dirty="0" smtClean="0"/>
          </a:p>
          <a:p>
            <a:pPr algn="just"/>
            <a:endParaRPr lang="en-US" sz="2400" dirty="0" smtClean="0"/>
          </a:p>
          <a:p>
            <a:pPr algn="just">
              <a:buFont typeface="Arial"/>
              <a:buChar char="•"/>
            </a:pPr>
            <a:endParaRPr lang="en-US" sz="2400" dirty="0" smtClean="0">
              <a:latin typeface="Arial Black"/>
              <a:cs typeface="Arial Black"/>
            </a:endParaRPr>
          </a:p>
          <a:p>
            <a:pPr algn="just"/>
            <a:endParaRPr lang="en-US" sz="1400" dirty="0" smtClean="0">
              <a:latin typeface="Arial Black"/>
              <a:cs typeface="Arial Black"/>
            </a:endParaRPr>
          </a:p>
          <a:p>
            <a:pPr algn="just"/>
            <a:endParaRPr lang="en-US" sz="1400" dirty="0" smtClean="0">
              <a:latin typeface="Arial Black"/>
              <a:cs typeface="Arial Black"/>
            </a:endParaRPr>
          </a:p>
          <a:p>
            <a:pPr algn="just"/>
            <a:endParaRPr lang="en-US" sz="1400" dirty="0" smtClean="0">
              <a:latin typeface="Arial Black"/>
              <a:cs typeface="Arial Black"/>
            </a:endParaRPr>
          </a:p>
          <a:p>
            <a:pPr algn="just">
              <a:buFont typeface="Arial"/>
              <a:buChar char="•"/>
            </a:pPr>
            <a:r>
              <a:rPr lang="en-US" sz="2400" dirty="0" smtClean="0">
                <a:latin typeface="Arial Black"/>
                <a:cs typeface="Arial Black"/>
              </a:rPr>
              <a:t>To study the effects of radiation on human health, experts turn to data from human subjects, typically atomic bomb survivors that were exposed to high dose rate acute radiation. </a:t>
            </a:r>
          </a:p>
          <a:p>
            <a:pPr algn="just">
              <a:buFont typeface="Arial"/>
              <a:buChar char="•"/>
            </a:pPr>
            <a:endParaRPr lang="en-US" sz="2400" dirty="0" smtClean="0">
              <a:latin typeface="Arial Black"/>
              <a:cs typeface="Arial Black"/>
            </a:endParaRPr>
          </a:p>
          <a:p>
            <a:pPr algn="just">
              <a:buFont typeface="Arial"/>
              <a:buChar char="•"/>
            </a:pPr>
            <a:r>
              <a:rPr lang="en-US" sz="2400" dirty="0" smtClean="0">
                <a:latin typeface="Arial Black"/>
                <a:cs typeface="Arial Black"/>
              </a:rPr>
              <a:t>The DDREF quantifies the fold change in risk between acute and protracted radiation exposures. To calculate overall risk, most often a linear-quadratic formula is used. The linear-quadratic model is based on chromosomal aberration rates – the linear non-threshold model of cancer induction.</a:t>
            </a:r>
          </a:p>
          <a:p>
            <a:pPr algn="just">
              <a:buFont typeface="Arial"/>
              <a:buChar char="•"/>
            </a:pPr>
            <a:endParaRPr lang="en-US" sz="2400" dirty="0" smtClean="0">
              <a:latin typeface="Arial Black"/>
              <a:cs typeface="Arial Black"/>
            </a:endParaRPr>
          </a:p>
          <a:p>
            <a:pPr algn="just"/>
            <a:endParaRPr lang="en-US" sz="2400" dirty="0" smtClean="0">
              <a:latin typeface="Arial Black"/>
              <a:cs typeface="Arial Black"/>
            </a:endParaRPr>
          </a:p>
          <a:p>
            <a:pPr algn="just"/>
            <a:endParaRPr lang="en-US" sz="2400" dirty="0" smtClean="0">
              <a:latin typeface="Arial Black"/>
              <a:cs typeface="Arial Black"/>
            </a:endParaRPr>
          </a:p>
          <a:p>
            <a:pPr algn="just"/>
            <a:endParaRPr lang="en-US" sz="1200" dirty="0" smtClean="0">
              <a:latin typeface="Arial Black"/>
              <a:cs typeface="Arial Black"/>
            </a:endParaRPr>
          </a:p>
          <a:p>
            <a:pPr algn="just"/>
            <a:endParaRPr lang="en-US" sz="1200" dirty="0" smtClean="0">
              <a:latin typeface="Arial Black"/>
              <a:cs typeface="Arial Black"/>
            </a:endParaRPr>
          </a:p>
          <a:p>
            <a:pPr algn="just">
              <a:buFont typeface="Arial"/>
              <a:buChar char="•"/>
            </a:pPr>
            <a:r>
              <a:rPr lang="en-US" sz="2400" dirty="0" smtClean="0">
                <a:latin typeface="Arial Black"/>
                <a:cs typeface="Arial Black"/>
              </a:rPr>
              <a:t>The latest report from the United States Nuclear Regulatory Commission (NRC) used a linear-quadratic statistical model of atomic bomb survivor data to estimate a 3-12% increase in lethal cancer cases per </a:t>
            </a:r>
            <a:r>
              <a:rPr lang="en-US" sz="2400" dirty="0" err="1" smtClean="0">
                <a:latin typeface="Arial Black"/>
                <a:cs typeface="Arial Black"/>
              </a:rPr>
              <a:t>Sievert</a:t>
            </a:r>
            <a:r>
              <a:rPr lang="en-US" sz="2400" dirty="0" smtClean="0">
                <a:latin typeface="Arial Black"/>
                <a:cs typeface="Arial Black"/>
              </a:rPr>
              <a:t> of low dose rate or protracted ionizing radiation [2]. </a:t>
            </a:r>
          </a:p>
          <a:p>
            <a:pPr algn="just"/>
            <a:endParaRPr lang="en-US" sz="2400" dirty="0" smtClean="0">
              <a:solidFill>
                <a:srgbClr val="1F1D24"/>
              </a:solidFill>
              <a:latin typeface="Arial Black"/>
              <a:cs typeface="Arial Black"/>
            </a:endParaRPr>
          </a:p>
          <a:p>
            <a:pPr algn="just">
              <a:buFont typeface="Arial"/>
              <a:buChar char="•"/>
            </a:pPr>
            <a:r>
              <a:rPr lang="en-US" sz="2400" dirty="0" smtClean="0">
                <a:latin typeface="Arial Black"/>
                <a:cs typeface="Arial Black"/>
              </a:rPr>
              <a:t>The large range of confidence from the NRC and the additional mixed reports from other research institutions concluding that the risk is either higher or lower than the </a:t>
            </a:r>
            <a:r>
              <a:rPr lang="en-US" sz="2400" dirty="0" err="1" smtClean="0">
                <a:latin typeface="Arial Black"/>
                <a:cs typeface="Arial Black"/>
              </a:rPr>
              <a:t>NRC’s</a:t>
            </a:r>
            <a:r>
              <a:rPr lang="en-US" sz="2400" dirty="0" smtClean="0">
                <a:latin typeface="Arial Black"/>
                <a:cs typeface="Arial Black"/>
              </a:rPr>
              <a:t> estimate clearly demonstrates the need for further studies</a:t>
            </a:r>
            <a:r>
              <a:rPr lang="en-US" sz="2400" dirty="0" smtClean="0"/>
              <a:t>. </a:t>
            </a:r>
          </a:p>
          <a:p>
            <a:pPr algn="just">
              <a:buFont typeface="Arial"/>
              <a:buChar char="•"/>
            </a:pPr>
            <a:endParaRPr lang="en-US" sz="2400" dirty="0" smtClean="0"/>
          </a:p>
          <a:p>
            <a:pPr algn="just">
              <a:buFont typeface="Arial"/>
              <a:buChar char="•"/>
            </a:pPr>
            <a:endParaRPr lang="en-US" sz="2400" dirty="0" smtClean="0"/>
          </a:p>
          <a:p>
            <a:pPr algn="just"/>
            <a:endParaRPr lang="en-US" sz="2400" dirty="0" smtClean="0"/>
          </a:p>
          <a:p>
            <a:pPr algn="just">
              <a:buFont typeface="Arial"/>
              <a:buChar char="•"/>
            </a:pPr>
            <a:endParaRPr lang="en-US" sz="2400" dirty="0" smtClean="0"/>
          </a:p>
          <a:p>
            <a:pPr algn="just">
              <a:buFont typeface="Arial"/>
              <a:buChar char="•"/>
            </a:pPr>
            <a:endParaRPr lang="en-US" sz="2400" dirty="0" smtClean="0"/>
          </a:p>
          <a:p>
            <a:pPr algn="just">
              <a:buFont typeface="Arial"/>
              <a:buChar char="•"/>
            </a:pPr>
            <a:endParaRPr lang="en-US" sz="2400" dirty="0" smtClean="0"/>
          </a:p>
          <a:p>
            <a:pPr algn="just">
              <a:buFont typeface="Arial"/>
              <a:buChar char="•"/>
            </a:pPr>
            <a:endParaRPr lang="en-US" sz="2400" dirty="0" smtClean="0"/>
          </a:p>
          <a:p>
            <a:pPr algn="just">
              <a:buFont typeface="Arial"/>
              <a:buChar char="•"/>
            </a:pPr>
            <a:endParaRPr lang="en-US" sz="2400" dirty="0" smtClean="0"/>
          </a:p>
          <a:p>
            <a:pPr algn="just">
              <a:buFont typeface="Arial"/>
              <a:buChar char="•"/>
            </a:pPr>
            <a:endParaRPr lang="en-US" sz="2400" dirty="0" smtClean="0"/>
          </a:p>
          <a:p>
            <a:pPr algn="just">
              <a:buFont typeface="Arial"/>
              <a:buChar char="•"/>
            </a:pPr>
            <a:endParaRPr lang="en-US" sz="2400" dirty="0" smtClean="0"/>
          </a:p>
          <a:p>
            <a:pPr algn="just">
              <a:buFont typeface="Arial"/>
              <a:buChar char="•"/>
            </a:pPr>
            <a:endParaRPr lang="en-US" sz="2400" dirty="0" smtClean="0"/>
          </a:p>
          <a:p>
            <a:pPr algn="just">
              <a:buFont typeface="Arial"/>
              <a:buChar char="•"/>
            </a:pPr>
            <a:endParaRPr lang="en-US" sz="2400" dirty="0" smtClean="0">
              <a:latin typeface="Arial Black"/>
              <a:cs typeface="Arial Black"/>
            </a:endParaRPr>
          </a:p>
          <a:p>
            <a:pPr algn="just">
              <a:buFont typeface="Arial"/>
              <a:buChar char="•"/>
            </a:pPr>
            <a:endParaRPr lang="en-US" sz="2400" dirty="0" smtClean="0">
              <a:latin typeface="Arial Black"/>
              <a:cs typeface="Arial Black"/>
            </a:endParaRPr>
          </a:p>
          <a:p>
            <a:pPr algn="just">
              <a:buFont typeface="Arial"/>
              <a:buChar char="•"/>
            </a:pPr>
            <a:endParaRPr lang="en-US" sz="2400" dirty="0" smtClean="0">
              <a:latin typeface="Arial Black"/>
              <a:cs typeface="Arial Black"/>
            </a:endParaRPr>
          </a:p>
          <a:p>
            <a:pPr algn="just"/>
            <a:endParaRPr lang="en-US" sz="2400" dirty="0" smtClean="0">
              <a:solidFill>
                <a:srgbClr val="1F1D24"/>
              </a:solidFill>
              <a:latin typeface="Arial Black"/>
              <a:cs typeface="Arial Black"/>
            </a:endParaRPr>
          </a:p>
          <a:p>
            <a:pPr algn="just">
              <a:buFont typeface="Arial"/>
              <a:buChar char="•"/>
            </a:pPr>
            <a:endParaRPr lang="en-US" sz="2400" dirty="0" smtClean="0">
              <a:solidFill>
                <a:srgbClr val="1F1D24"/>
              </a:solidFill>
              <a:latin typeface="Arial Black"/>
              <a:cs typeface="Arial Black"/>
            </a:endParaRPr>
          </a:p>
          <a:p>
            <a:pPr algn="just"/>
            <a:endParaRPr lang="en-US" sz="2400" dirty="0">
              <a:solidFill>
                <a:srgbClr val="1F1D24"/>
              </a:solidFill>
              <a:latin typeface="Arial Black"/>
              <a:cs typeface="Arial Black"/>
            </a:endParaRPr>
          </a:p>
        </p:txBody>
      </p:sp>
      <p:sp>
        <p:nvSpPr>
          <p:cNvPr id="1086" name="Text Box 356"/>
          <p:cNvSpPr txBox="1">
            <a:spLocks noChangeArrowheads="1"/>
          </p:cNvSpPr>
          <p:nvPr/>
        </p:nvSpPr>
        <p:spPr bwMode="auto">
          <a:xfrm>
            <a:off x="31318200" y="9955116"/>
            <a:ext cx="11501846" cy="8790084"/>
          </a:xfrm>
          <a:prstGeom prst="rect">
            <a:avLst/>
          </a:prstGeom>
          <a:solidFill>
            <a:srgbClr val="FFFFFF"/>
          </a:solidFill>
          <a:ln w="57150" cmpd="thickThin">
            <a:noFill/>
            <a:miter lim="800000"/>
            <a:headEnd/>
            <a:tailEnd/>
          </a:ln>
        </p:spPr>
        <p:txBody>
          <a:bodyPr wrap="square" lIns="195064" tIns="97532" rIns="195064" bIns="195064">
            <a:spAutoFit/>
          </a:bodyPr>
          <a:lstStyle>
            <a:lvl1pPr defTabSz="1792288" eaLnBrk="0" hangingPunct="0">
              <a:defRPr>
                <a:solidFill>
                  <a:schemeClr val="tx1"/>
                </a:solidFill>
                <a:latin typeface="Arial" charset="0"/>
                <a:ea typeface="ＭＳ Ｐゴシック" charset="0"/>
                <a:cs typeface="Arial" charset="0"/>
              </a:defRPr>
            </a:lvl1pPr>
            <a:lvl2pPr marL="742950" indent="-285750" defTabSz="1792288" eaLnBrk="0" hangingPunct="0">
              <a:defRPr>
                <a:solidFill>
                  <a:schemeClr val="tx1"/>
                </a:solidFill>
                <a:latin typeface="Arial" charset="0"/>
                <a:ea typeface="Arial" charset="0"/>
                <a:cs typeface="Arial" charset="0"/>
              </a:defRPr>
            </a:lvl2pPr>
            <a:lvl3pPr marL="1143000" indent="-228600" defTabSz="1792288" eaLnBrk="0" hangingPunct="0">
              <a:defRPr>
                <a:solidFill>
                  <a:schemeClr val="tx1"/>
                </a:solidFill>
                <a:latin typeface="Arial" charset="0"/>
                <a:ea typeface="Arial" charset="0"/>
                <a:cs typeface="Arial" charset="0"/>
              </a:defRPr>
            </a:lvl3pPr>
            <a:lvl4pPr marL="1600200" indent="-228600" defTabSz="1792288" eaLnBrk="0" hangingPunct="0">
              <a:defRPr>
                <a:solidFill>
                  <a:schemeClr val="tx1"/>
                </a:solidFill>
                <a:latin typeface="Arial" charset="0"/>
                <a:ea typeface="Arial" charset="0"/>
                <a:cs typeface="Arial" charset="0"/>
              </a:defRPr>
            </a:lvl4pPr>
            <a:lvl5pPr marL="2057400" indent="-228600" defTabSz="1792288" eaLnBrk="0" hangingPunct="0">
              <a:defRPr>
                <a:solidFill>
                  <a:schemeClr val="tx1"/>
                </a:solidFill>
                <a:latin typeface="Arial" charset="0"/>
                <a:ea typeface="Arial" charset="0"/>
                <a:cs typeface="Arial" charset="0"/>
              </a:defRPr>
            </a:lvl5pPr>
            <a:lvl6pPr marL="2514600" indent="-228600" defTabSz="1792288"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1792288"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1792288"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1792288" eaLnBrk="0" fontAlgn="base" hangingPunct="0">
              <a:spcBef>
                <a:spcPct val="0"/>
              </a:spcBef>
              <a:spcAft>
                <a:spcPct val="0"/>
              </a:spcAft>
              <a:defRPr>
                <a:solidFill>
                  <a:schemeClr val="tx1"/>
                </a:solidFill>
                <a:latin typeface="Arial" charset="0"/>
                <a:ea typeface="Arial" charset="0"/>
                <a:cs typeface="Arial" charset="0"/>
              </a:defRPr>
            </a:lvl9pPr>
          </a:lstStyle>
          <a:p>
            <a:pPr algn="just"/>
            <a:r>
              <a:rPr lang="en-US" sz="2400" dirty="0" smtClean="0">
                <a:latin typeface="Arial Black"/>
                <a:cs typeface="Arial Black"/>
              </a:rPr>
              <a:t>The main danger associated with radiation exposure is cancer induction, making a cancer specific DDREF important to investigate. Furthermore, we aim to narrow in on individual cancer types that pose the greatest threats to human health due to radiation exposure to enhance our understanding of radiation risks.</a:t>
            </a:r>
          </a:p>
          <a:p>
            <a:pPr algn="just"/>
            <a:endParaRPr lang="en-US" sz="2400" dirty="0" smtClean="0">
              <a:latin typeface="Arial Black"/>
              <a:cs typeface="Arial Black"/>
            </a:endParaRPr>
          </a:p>
          <a:p>
            <a:pPr algn="just"/>
            <a:r>
              <a:rPr lang="en-US" sz="2400" dirty="0" smtClean="0">
                <a:latin typeface="Arial Black"/>
                <a:cs typeface="Arial Black"/>
              </a:rPr>
              <a:t>For our cancer specific DDREF calculation, we plan to use external beam data from the Janus archive. We will only use data from mice with a cancer associated terminal endpoint. Additionally, the cutoff dose for consideration in our analysis will be 1.5Gy – the same cutoff BEIR VII used.</a:t>
            </a:r>
          </a:p>
          <a:p>
            <a:pPr algn="just"/>
            <a:endParaRPr lang="en-US" sz="2400" dirty="0" smtClean="0">
              <a:latin typeface="Arial Black"/>
              <a:cs typeface="Arial Black"/>
            </a:endParaRPr>
          </a:p>
          <a:p>
            <a:pPr algn="just"/>
            <a:r>
              <a:rPr lang="en-US" sz="2400" dirty="0" smtClean="0">
                <a:latin typeface="Arial Black"/>
                <a:cs typeface="Arial Black"/>
              </a:rPr>
              <a:t>To calculate the cancer specific DDREF, we will employ two different benchmarks as a tool to validate our model. The first will be the BEIR VII model – we will reproduce key figures from their report (figure 4) to prove our method is comparable and to serve as a baseline against all other models. The second benchmark will be using our model on data from high linear energy transfer (LET) and low LET for a direct comparison. We expect that high LET exposures will not show a large difference in risk between acute versus protracted exposures and it serves as a negative control. </a:t>
            </a:r>
          </a:p>
        </p:txBody>
      </p:sp>
      <p:sp>
        <p:nvSpPr>
          <p:cNvPr id="350" name="TextBox 349"/>
          <p:cNvSpPr txBox="1"/>
          <p:nvPr/>
        </p:nvSpPr>
        <p:spPr>
          <a:xfrm>
            <a:off x="9906000" y="3913525"/>
            <a:ext cx="24307800" cy="3693318"/>
          </a:xfrm>
          <a:prstGeom prst="rect">
            <a:avLst/>
          </a:prstGeom>
        </p:spPr>
        <p:txBody>
          <a:bodyPr wrap="square" rtlCol="0">
            <a:spAutoFit/>
          </a:bodyPr>
          <a:lstStyle/>
          <a:p>
            <a:pPr algn="ctr" eaLnBrk="1"/>
            <a:r>
              <a:rPr lang="en-US" sz="6200" b="1" dirty="0" smtClean="0">
                <a:solidFill>
                  <a:schemeClr val="bg1"/>
                </a:solidFill>
                <a:latin typeface="Lucida Sans"/>
                <a:ea typeface="宋体" charset="0"/>
                <a:cs typeface="Lucida Sans"/>
              </a:rPr>
              <a:t>Alia D. </a:t>
            </a:r>
            <a:r>
              <a:rPr lang="en-US" sz="6200" b="1" dirty="0" err="1" smtClean="0">
                <a:solidFill>
                  <a:schemeClr val="bg1"/>
                </a:solidFill>
                <a:latin typeface="Lucida Sans"/>
                <a:ea typeface="宋体" charset="0"/>
                <a:cs typeface="Lucida Sans"/>
              </a:rPr>
              <a:t>Zander</a:t>
            </a:r>
            <a:r>
              <a:rPr lang="en-US" sz="6200" b="1" dirty="0" smtClean="0">
                <a:solidFill>
                  <a:schemeClr val="bg1"/>
                </a:solidFill>
                <a:latin typeface="Lucida Sans"/>
                <a:ea typeface="宋体" charset="0"/>
                <a:cs typeface="Lucida Sans"/>
              </a:rPr>
              <a:t>, Benjamin M. Haley, </a:t>
            </a:r>
            <a:r>
              <a:rPr lang="en-US" sz="6200" b="1" dirty="0" err="1" smtClean="0">
                <a:solidFill>
                  <a:schemeClr val="bg1"/>
                </a:solidFill>
                <a:latin typeface="Lucida Sans"/>
                <a:ea typeface="宋体" charset="0"/>
                <a:cs typeface="Lucida Sans"/>
              </a:rPr>
              <a:t>Tatjana</a:t>
            </a:r>
            <a:r>
              <a:rPr lang="en-US" sz="6200" b="1" dirty="0" smtClean="0">
                <a:solidFill>
                  <a:schemeClr val="bg1"/>
                </a:solidFill>
                <a:latin typeface="Lucida Sans"/>
                <a:ea typeface="宋体" charset="0"/>
                <a:cs typeface="Lucida Sans"/>
              </a:rPr>
              <a:t> </a:t>
            </a:r>
            <a:r>
              <a:rPr lang="en-US" sz="6200" b="1" dirty="0" err="1" smtClean="0">
                <a:solidFill>
                  <a:schemeClr val="bg1"/>
                </a:solidFill>
                <a:latin typeface="Lucida Sans"/>
                <a:ea typeface="宋体" charset="0"/>
                <a:cs typeface="Lucida Sans"/>
              </a:rPr>
              <a:t>Paunesku</a:t>
            </a:r>
            <a:r>
              <a:rPr lang="en-US" sz="6200" b="1" dirty="0" smtClean="0">
                <a:solidFill>
                  <a:schemeClr val="bg1"/>
                </a:solidFill>
                <a:latin typeface="Lucida Sans"/>
                <a:ea typeface="宋体" charset="0"/>
                <a:cs typeface="Lucida Sans"/>
              </a:rPr>
              <a:t> and Gayle E. Woloschak</a:t>
            </a:r>
          </a:p>
          <a:p>
            <a:pPr algn="ctr" eaLnBrk="1"/>
            <a:endParaRPr lang="en-US" sz="1400" b="1" dirty="0" smtClean="0">
              <a:solidFill>
                <a:schemeClr val="bg1"/>
              </a:solidFill>
              <a:latin typeface="Lucida Sans"/>
              <a:ea typeface="宋体" charset="0"/>
              <a:cs typeface="Lucida Sans"/>
            </a:endParaRPr>
          </a:p>
          <a:p>
            <a:pPr algn="ctr" eaLnBrk="1"/>
            <a:r>
              <a:rPr lang="en-US" sz="4400" b="1" dirty="0" smtClean="0">
                <a:solidFill>
                  <a:schemeClr val="bg1"/>
                </a:solidFill>
                <a:latin typeface="Lucida Sans"/>
                <a:ea typeface="宋体" charset="0"/>
                <a:cs typeface="Lucida Sans"/>
              </a:rPr>
              <a:t>Department of Radiology Oncology, Northwestern University</a:t>
            </a:r>
          </a:p>
          <a:p>
            <a:pPr algn="ctr" eaLnBrk="1"/>
            <a:r>
              <a:rPr lang="en-US" sz="4400" b="1" dirty="0" smtClean="0">
                <a:solidFill>
                  <a:schemeClr val="bg1"/>
                </a:solidFill>
                <a:latin typeface="Lucida Sans"/>
                <a:ea typeface="宋体" charset="0"/>
                <a:cs typeface="Lucida Sans"/>
              </a:rPr>
              <a:t> Feinberg School of Medicine, Chicago, IL USA</a:t>
            </a:r>
            <a:endParaRPr lang="en-US" sz="4400" b="1" dirty="0">
              <a:solidFill>
                <a:schemeClr val="bg1"/>
              </a:solidFill>
              <a:latin typeface="Lucida Sans"/>
              <a:ea typeface="宋体" charset="0"/>
              <a:cs typeface="Lucida Sans"/>
            </a:endParaRPr>
          </a:p>
        </p:txBody>
      </p:sp>
      <p:sp>
        <p:nvSpPr>
          <p:cNvPr id="353" name="Text Box 276"/>
          <p:cNvSpPr txBox="1">
            <a:spLocks noChangeArrowheads="1"/>
          </p:cNvSpPr>
          <p:nvPr/>
        </p:nvSpPr>
        <p:spPr bwMode="auto">
          <a:xfrm>
            <a:off x="1066800" y="8413087"/>
            <a:ext cx="11637438" cy="883313"/>
          </a:xfrm>
          <a:prstGeom prst="rect">
            <a:avLst/>
          </a:prstGeom>
          <a:gradFill rotWithShape="0">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0" scaled="1"/>
          </a:gradFill>
          <a:ln w="19050">
            <a:noFill/>
            <a:miter lim="800000"/>
            <a:headEnd/>
            <a:tailEnd/>
          </a:ln>
        </p:spPr>
        <p:txBody>
          <a:bodyPr lIns="97532" tIns="48765" rIns="97532" bIns="48765">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tLang="zh-CN" sz="5100" b="1" dirty="0" smtClean="0">
                <a:latin typeface="Arial Black"/>
                <a:ea typeface="宋体" charset="0"/>
                <a:cs typeface="Arial Black"/>
              </a:rPr>
              <a:t>Abstract</a:t>
            </a:r>
            <a:endParaRPr lang="en-US" altLang="zh-CN" sz="3800" b="1" dirty="0">
              <a:latin typeface="Arial Black"/>
              <a:ea typeface="宋体" charset="0"/>
              <a:cs typeface="Arial Black"/>
            </a:endParaRPr>
          </a:p>
        </p:txBody>
      </p:sp>
      <p:pic>
        <p:nvPicPr>
          <p:cNvPr id="451" name="Picture 450" descr="Source_of_radiation.png"/>
          <p:cNvPicPr>
            <a:picLocks noChangeAspect="1"/>
          </p:cNvPicPr>
          <p:nvPr/>
        </p:nvPicPr>
        <p:blipFill>
          <a:blip r:embed="rId6"/>
          <a:stretch>
            <a:fillRect/>
          </a:stretch>
        </p:blipFill>
        <p:spPr>
          <a:xfrm>
            <a:off x="3418178" y="24993600"/>
            <a:ext cx="6564022" cy="3829634"/>
          </a:xfrm>
          <a:prstGeom prst="rect">
            <a:avLst/>
          </a:prstGeom>
          <a:ln>
            <a:noFill/>
          </a:ln>
        </p:spPr>
      </p:pic>
      <p:sp>
        <p:nvSpPr>
          <p:cNvPr id="454" name="Text Box 277"/>
          <p:cNvSpPr txBox="1">
            <a:spLocks noChangeArrowheads="1"/>
          </p:cNvSpPr>
          <p:nvPr/>
        </p:nvSpPr>
        <p:spPr bwMode="auto">
          <a:xfrm>
            <a:off x="13258800" y="37566600"/>
            <a:ext cx="17347474" cy="883313"/>
          </a:xfrm>
          <a:prstGeom prst="rect">
            <a:avLst/>
          </a:prstGeom>
          <a:gradFill rotWithShape="0">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0" scaled="1"/>
          </a:gradFill>
          <a:ln w="19050">
            <a:noFill/>
            <a:miter lim="800000"/>
            <a:headEnd/>
            <a:tailEnd/>
          </a:ln>
        </p:spPr>
        <p:txBody>
          <a:bodyPr wrap="square" lIns="97532" tIns="48765" rIns="97532" bIns="48765">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tLang="zh-CN" sz="5100" b="1" dirty="0" smtClean="0">
                <a:latin typeface="Arial Black"/>
                <a:ea typeface="宋体" charset="0"/>
                <a:cs typeface="Arial Black"/>
              </a:rPr>
              <a:t>Acknowledgments</a:t>
            </a:r>
            <a:endParaRPr lang="en-US" altLang="zh-CN" sz="3800" b="1" dirty="0">
              <a:latin typeface="Arial Black"/>
              <a:ea typeface="宋体" charset="0"/>
              <a:cs typeface="Arial Black"/>
            </a:endParaRPr>
          </a:p>
        </p:txBody>
      </p:sp>
      <p:pic>
        <p:nvPicPr>
          <p:cNvPr id="484" name="Picture 483" descr="Macintosh HD:private:var:folders:3r:g3vjchbj1mg_xwrrdk1pfmhc0000gn:T:DMDB01DEEEE-4E24-4D6C-A6DA-E240DF1E5C47:beir_pdf__page_274_of_423_.png"/>
          <p:cNvPicPr/>
          <p:nvPr/>
        </p:nvPicPr>
        <p:blipFill>
          <a:blip r:embed="rId7">
            <a:extLst>
              <a:ext uri="{28A0092B-C50C-407E-A947-70E740481C1C}">
                <a14:useLocalDpi xmlns:p="http://schemas.openxmlformats.org/presentationml/2006/main" xmlns="" xmlns:wpc="http://schemas.microsoft.com/office/word/2010/wordprocessingCanvas" xmlns:mo="http://schemas.microsoft.com/office/mac/office/2008/main" xmlns:mc="http://schemas.openxmlformats.org/markup-compatibility/2006" xmlns:mv="urn:schemas-microsoft-com:mac:vml" xmlns:o="urn:schemas-microsoft-com:office:office" xmlns:r="http://schemas.openxmlformats.org/officeDocument/2006/relationships"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http://schemas.openxmlformats.org/drawingml/2006/main" xmlns:pic="http://schemas.openxmlformats.org/drawingml/2006/picture" xmlns:a14="http://schemas.microsoft.com/office/drawing/2010/main" xmlns:lc="http://schemas.openxmlformats.org/drawingml/2006/lockedCanvas" val="0"/>
              </a:ext>
            </a:extLst>
          </a:blip>
          <a:srcRect/>
          <a:stretch>
            <a:fillRect/>
          </a:stretch>
        </p:blipFill>
        <p:spPr bwMode="auto">
          <a:xfrm>
            <a:off x="13868400" y="11332633"/>
            <a:ext cx="7543800" cy="5126567"/>
          </a:xfrm>
          <a:prstGeom prst="rect">
            <a:avLst/>
          </a:prstGeom>
          <a:noFill/>
          <a:ln>
            <a:noFill/>
          </a:ln>
        </p:spPr>
      </p:pic>
      <p:sp>
        <p:nvSpPr>
          <p:cNvPr id="501" name="TextBox 500"/>
          <p:cNvSpPr txBox="1"/>
          <p:nvPr/>
        </p:nvSpPr>
        <p:spPr>
          <a:xfrm>
            <a:off x="3733800" y="25641300"/>
            <a:ext cx="1181100" cy="3429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600" b="1" spc="-100" dirty="0">
                <a:latin typeface="+mn-lt"/>
              </a:rPr>
              <a:t>Manmade</a:t>
            </a:r>
          </a:p>
        </p:txBody>
      </p:sp>
      <p:sp>
        <p:nvSpPr>
          <p:cNvPr id="502" name="TextBox 501"/>
          <p:cNvSpPr txBox="1"/>
          <p:nvPr/>
        </p:nvSpPr>
        <p:spPr>
          <a:xfrm>
            <a:off x="5257800" y="25641300"/>
            <a:ext cx="1181100" cy="3429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600" b="1" spc="-100" dirty="0" smtClean="0">
                <a:latin typeface="+mn-lt"/>
              </a:rPr>
              <a:t>Natural</a:t>
            </a:r>
            <a:endParaRPr lang="en-US" sz="1600" b="1" spc="-100" dirty="0">
              <a:latin typeface="+mn-lt"/>
            </a:endParaRPr>
          </a:p>
        </p:txBody>
      </p:sp>
      <p:graphicFrame>
        <p:nvGraphicFramePr>
          <p:cNvPr id="503" name="Table 502"/>
          <p:cNvGraphicFramePr>
            <a:graphicFrameLocks noGrp="1"/>
          </p:cNvGraphicFramePr>
          <p:nvPr/>
        </p:nvGraphicFramePr>
        <p:xfrm>
          <a:off x="1295400" y="38750209"/>
          <a:ext cx="11049000" cy="3388391"/>
        </p:xfrm>
        <a:graphic>
          <a:graphicData uri="http://schemas.openxmlformats.org/drawingml/2006/table">
            <a:tbl>
              <a:tblPr firstRow="1" bandRow="1">
                <a:tableStyleId>{5C22544A-7EE6-4342-B048-85BDC9FD1C3A}</a:tableStyleId>
              </a:tblPr>
              <a:tblGrid>
                <a:gridCol w="7679447"/>
                <a:gridCol w="3369553"/>
              </a:tblGrid>
              <a:tr h="401304">
                <a:tc>
                  <a:txBody>
                    <a:bodyPr/>
                    <a:lstStyle/>
                    <a:p>
                      <a:r>
                        <a:rPr lang="en-US" sz="2400" dirty="0" smtClean="0">
                          <a:latin typeface="Arial Black"/>
                          <a:cs typeface="Arial Black"/>
                        </a:rPr>
                        <a:t>Research Institution</a:t>
                      </a:r>
                      <a:endParaRPr lang="en-US" sz="2400" dirty="0">
                        <a:latin typeface="Arial Black"/>
                        <a:cs typeface="Arial Black"/>
                      </a:endParaRPr>
                    </a:p>
                  </a:txBody>
                  <a:tcPr/>
                </a:tc>
                <a:tc>
                  <a:txBody>
                    <a:bodyPr/>
                    <a:lstStyle/>
                    <a:p>
                      <a:r>
                        <a:rPr lang="en-US" sz="2400" dirty="0" smtClean="0">
                          <a:latin typeface="Arial Black"/>
                          <a:cs typeface="Arial Black"/>
                        </a:rPr>
                        <a:t>DDREF Value</a:t>
                      </a:r>
                      <a:endParaRPr lang="en-US" sz="2400" dirty="0">
                        <a:latin typeface="Arial Black"/>
                        <a:cs typeface="Arial Black"/>
                      </a:endParaRPr>
                    </a:p>
                  </a:txBody>
                  <a:tcPr/>
                </a:tc>
              </a:tr>
              <a:tr h="835952">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dirty="0" smtClean="0">
                          <a:latin typeface="Arial Black"/>
                          <a:cs typeface="Arial Black"/>
                        </a:rPr>
                        <a:t>United Nations Scientific Committee</a:t>
                      </a:r>
                      <a:r>
                        <a:rPr lang="en-US" sz="2000" baseline="0" dirty="0" smtClean="0">
                          <a:latin typeface="Arial Black"/>
                          <a:cs typeface="Arial Black"/>
                        </a:rPr>
                        <a:t> on the Effects of Atomic Radiation (UNSCEAR) </a:t>
                      </a:r>
                    </a:p>
                  </a:txBody>
                  <a:tcPr/>
                </a:tc>
                <a:tc>
                  <a:txBody>
                    <a:bodyPr/>
                    <a:lstStyle/>
                    <a:p>
                      <a:r>
                        <a:rPr lang="en-US" sz="2000" dirty="0" smtClean="0">
                          <a:latin typeface="Arial Black"/>
                          <a:cs typeface="Arial Black"/>
                        </a:rPr>
                        <a:t>1.2</a:t>
                      </a:r>
                      <a:r>
                        <a:rPr lang="en-US" sz="2000" baseline="0" dirty="0" smtClean="0">
                          <a:latin typeface="Arial Black"/>
                          <a:cs typeface="Arial Black"/>
                        </a:rPr>
                        <a:t> – 2.85 (2006)</a:t>
                      </a:r>
                    </a:p>
                    <a:p>
                      <a:r>
                        <a:rPr lang="en-US" sz="2000" baseline="0" dirty="0" smtClean="0">
                          <a:latin typeface="Arial Black"/>
                          <a:cs typeface="Arial Black"/>
                        </a:rPr>
                        <a:t>N/A (2012)</a:t>
                      </a:r>
                    </a:p>
                  </a:txBody>
                  <a:tcPr/>
                </a:tc>
              </a:tr>
              <a:tr h="401304">
                <a:tc>
                  <a:txBody>
                    <a:bodyPr/>
                    <a:lstStyle/>
                    <a:p>
                      <a:r>
                        <a:rPr lang="en-US" sz="2000" dirty="0" smtClean="0">
                          <a:latin typeface="Arial Black"/>
                          <a:cs typeface="Arial Black"/>
                        </a:rPr>
                        <a:t>French</a:t>
                      </a:r>
                      <a:r>
                        <a:rPr lang="en-US" sz="2000" baseline="0" dirty="0" smtClean="0">
                          <a:latin typeface="Arial Black"/>
                          <a:cs typeface="Arial Black"/>
                        </a:rPr>
                        <a:t> Academy </a:t>
                      </a:r>
                    </a:p>
                  </a:txBody>
                  <a:tcPr/>
                </a:tc>
                <a:tc>
                  <a:txBody>
                    <a:bodyPr/>
                    <a:lstStyle/>
                    <a:p>
                      <a:r>
                        <a:rPr lang="en-US" sz="2000" dirty="0" smtClean="0">
                          <a:latin typeface="Arial Black"/>
                          <a:cs typeface="Arial Black"/>
                        </a:rPr>
                        <a:t>Very high</a:t>
                      </a:r>
                      <a:endParaRPr lang="en-US" sz="2000" dirty="0">
                        <a:latin typeface="Arial Black"/>
                        <a:cs typeface="Arial Black"/>
                      </a:endParaRPr>
                    </a:p>
                  </a:txBody>
                  <a:tcPr/>
                </a:tc>
              </a:tr>
              <a:tr h="401304">
                <a:tc>
                  <a:txBody>
                    <a:bodyPr/>
                    <a:lstStyle/>
                    <a:p>
                      <a:r>
                        <a:rPr lang="en-US" sz="2000" baseline="0" dirty="0" smtClean="0">
                          <a:latin typeface="Arial Black"/>
                          <a:cs typeface="Arial Black"/>
                        </a:rPr>
                        <a:t>NRC</a:t>
                      </a:r>
                    </a:p>
                  </a:txBody>
                  <a:tcPr/>
                </a:tc>
                <a:tc>
                  <a:txBody>
                    <a:bodyPr/>
                    <a:lstStyle/>
                    <a:p>
                      <a:r>
                        <a:rPr lang="en-US" sz="2000" dirty="0" smtClean="0">
                          <a:latin typeface="Arial Black"/>
                          <a:cs typeface="Arial Black"/>
                        </a:rPr>
                        <a:t>1.5</a:t>
                      </a:r>
                      <a:endParaRPr lang="en-US" sz="2000" dirty="0">
                        <a:latin typeface="Arial Black"/>
                        <a:cs typeface="Arial Black"/>
                      </a:endParaRPr>
                    </a:p>
                  </a:txBody>
                  <a:tcPr/>
                </a:tc>
              </a:tr>
              <a:tr h="709999">
                <a:tc>
                  <a:txBody>
                    <a:bodyPr/>
                    <a:lstStyle/>
                    <a:p>
                      <a:r>
                        <a:rPr lang="en-US" sz="2000" baseline="0" dirty="0" smtClean="0">
                          <a:latin typeface="Arial Black"/>
                          <a:cs typeface="Arial Black"/>
                        </a:rPr>
                        <a:t>International Commission on Radiological Protection (ICRP) </a:t>
                      </a:r>
                    </a:p>
                  </a:txBody>
                  <a:tcPr/>
                </a:tc>
                <a:tc>
                  <a:txBody>
                    <a:bodyPr/>
                    <a:lstStyle/>
                    <a:p>
                      <a:r>
                        <a:rPr lang="en-US" sz="2000" dirty="0" smtClean="0">
                          <a:latin typeface="Arial Black"/>
                          <a:cs typeface="Arial Black"/>
                        </a:rPr>
                        <a:t>2.0</a:t>
                      </a:r>
                      <a:endParaRPr lang="en-US" sz="2000" dirty="0">
                        <a:latin typeface="Arial Black"/>
                        <a:cs typeface="Arial Black"/>
                      </a:endParaRPr>
                    </a:p>
                  </a:txBody>
                  <a:tcPr/>
                </a:tc>
              </a:tr>
              <a:tr h="582632">
                <a:tc>
                  <a:txBody>
                    <a:bodyPr/>
                    <a:lstStyle/>
                    <a:p>
                      <a:r>
                        <a:rPr lang="en-US" sz="2000" baseline="0" dirty="0" smtClean="0">
                          <a:latin typeface="Arial Black"/>
                          <a:cs typeface="Arial Black"/>
                        </a:rPr>
                        <a:t>National Council on Radiation Protection (NCRP)</a:t>
                      </a:r>
                    </a:p>
                  </a:txBody>
                  <a:tcPr/>
                </a:tc>
                <a:tc>
                  <a:txBody>
                    <a:bodyPr/>
                    <a:lstStyle/>
                    <a:p>
                      <a:r>
                        <a:rPr lang="en-US" sz="2000" dirty="0" smtClean="0">
                          <a:latin typeface="Arial Black"/>
                          <a:cs typeface="Arial Black"/>
                        </a:rPr>
                        <a:t>2.0 – 10.0</a:t>
                      </a:r>
                      <a:endParaRPr lang="en-US" sz="2000" dirty="0">
                        <a:latin typeface="Arial Black"/>
                        <a:cs typeface="Arial Black"/>
                      </a:endParaRPr>
                    </a:p>
                  </a:txBody>
                  <a:tcPr/>
                </a:tc>
              </a:tr>
            </a:tbl>
          </a:graphicData>
        </a:graphic>
      </p:graphicFrame>
      <p:graphicFrame>
        <p:nvGraphicFramePr>
          <p:cNvPr id="14341" name="Object 5"/>
          <p:cNvGraphicFramePr>
            <a:graphicFrameLocks noChangeAspect="1"/>
          </p:cNvGraphicFramePr>
          <p:nvPr/>
        </p:nvGraphicFramePr>
        <p:xfrm>
          <a:off x="4876800" y="33375600"/>
          <a:ext cx="3617912" cy="1247181"/>
        </p:xfrm>
        <a:graphic>
          <a:graphicData uri="http://schemas.openxmlformats.org/presentationml/2006/ole">
            <p:oleObj spid="_x0000_s14341" name="Equation" r:id="rId8" imgW="1714500" imgH="419100" progId="Equation.3">
              <p:embed/>
            </p:oleObj>
          </a:graphicData>
        </a:graphic>
      </p:graphicFrame>
      <p:pic>
        <p:nvPicPr>
          <p:cNvPr id="505" name="Picture 504"/>
          <p:cNvPicPr>
            <a:picLocks noChangeAspect="1"/>
          </p:cNvPicPr>
          <p:nvPr/>
        </p:nvPicPr>
        <p:blipFill>
          <a:blip r:embed="rId9"/>
          <a:stretch>
            <a:fillRect/>
          </a:stretch>
        </p:blipFill>
        <p:spPr>
          <a:xfrm>
            <a:off x="22021800" y="11353800"/>
            <a:ext cx="7607031" cy="5105400"/>
          </a:xfrm>
          <a:prstGeom prst="rect">
            <a:avLst/>
          </a:prstGeom>
        </p:spPr>
      </p:pic>
      <p:sp>
        <p:nvSpPr>
          <p:cNvPr id="507" name="Text Box 289"/>
          <p:cNvSpPr txBox="1">
            <a:spLocks noChangeArrowheads="1"/>
          </p:cNvSpPr>
          <p:nvPr/>
        </p:nvSpPr>
        <p:spPr bwMode="auto">
          <a:xfrm>
            <a:off x="13258800" y="9906000"/>
            <a:ext cx="17373600" cy="1143000"/>
          </a:xfrm>
          <a:prstGeom prst="rect">
            <a:avLst/>
          </a:prstGeom>
          <a:noFill/>
          <a:ln w="57150" cmpd="thinThick">
            <a:noFill/>
            <a:miter lim="800000"/>
            <a:headEnd/>
            <a:tailEnd/>
          </a:ln>
        </p:spPr>
        <p:txBody>
          <a:bodyPr lIns="195064" tIns="97532" rIns="195064" bIns="195064"/>
          <a:lstStyle>
            <a:lvl1pPr eaLnBrk="0" hangingPunct="0">
              <a:defRPr>
                <a:solidFill>
                  <a:schemeClr val="tx1"/>
                </a:solidFill>
                <a:latin typeface="Arial" charset="0"/>
                <a:ea typeface="ＭＳ Ｐゴシック" charset="0"/>
                <a:cs typeface="Arial" charset="0"/>
              </a:defRPr>
            </a:lvl1pPr>
            <a:lvl2pPr marL="569913" indent="-188913"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r>
              <a:rPr lang="en-US" sz="3200" b="1" dirty="0" smtClean="0">
                <a:latin typeface="Arial Black"/>
                <a:cs typeface="Arial Black"/>
              </a:rPr>
              <a:t>Reproducing BEIR VII data analysis as proof of concept for linear-quadratic models and DDREF calculations</a:t>
            </a:r>
          </a:p>
        </p:txBody>
      </p:sp>
      <p:sp>
        <p:nvSpPr>
          <p:cNvPr id="508" name="Text Box 289"/>
          <p:cNvSpPr txBox="1">
            <a:spLocks noChangeArrowheads="1"/>
          </p:cNvSpPr>
          <p:nvPr/>
        </p:nvSpPr>
        <p:spPr bwMode="auto">
          <a:xfrm>
            <a:off x="1371600" y="42214800"/>
            <a:ext cx="11049000" cy="914400"/>
          </a:xfrm>
          <a:prstGeom prst="rect">
            <a:avLst/>
          </a:prstGeom>
          <a:noFill/>
          <a:ln w="57150" cmpd="thinThick">
            <a:noFill/>
            <a:miter lim="800000"/>
            <a:headEnd/>
            <a:tailEnd/>
          </a:ln>
        </p:spPr>
        <p:txBody>
          <a:bodyPr lIns="195064" tIns="97532" rIns="195064" bIns="195064"/>
          <a:lstStyle>
            <a:lvl1pPr eaLnBrk="0" hangingPunct="0">
              <a:defRPr>
                <a:solidFill>
                  <a:schemeClr val="tx1"/>
                </a:solidFill>
                <a:latin typeface="Arial" charset="0"/>
                <a:ea typeface="ＭＳ Ｐゴシック" charset="0"/>
                <a:cs typeface="Arial" charset="0"/>
              </a:defRPr>
            </a:lvl1pPr>
            <a:lvl2pPr marL="569913" indent="-188913"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just"/>
            <a:r>
              <a:rPr lang="en-US" b="1" dirty="0" smtClean="0">
                <a:latin typeface="Arial Black"/>
                <a:cs typeface="Arial Black"/>
              </a:rPr>
              <a:t>Table 1</a:t>
            </a:r>
            <a:r>
              <a:rPr lang="en-US" dirty="0" smtClean="0">
                <a:latin typeface="Arial Black"/>
                <a:cs typeface="Arial Black"/>
              </a:rPr>
              <a:t>: DDREF values at different national and international research institutions and protection agencies [2-6]</a:t>
            </a:r>
            <a:endParaRPr lang="en-US" dirty="0">
              <a:latin typeface="Arial Black"/>
              <a:cs typeface="Arial Black"/>
            </a:endParaRPr>
          </a:p>
        </p:txBody>
      </p:sp>
      <p:graphicFrame>
        <p:nvGraphicFramePr>
          <p:cNvPr id="509" name="Table 508"/>
          <p:cNvGraphicFramePr>
            <a:graphicFrameLocks noGrp="1"/>
          </p:cNvGraphicFramePr>
          <p:nvPr/>
        </p:nvGraphicFramePr>
        <p:xfrm>
          <a:off x="31394400" y="30861000"/>
          <a:ext cx="11277600" cy="5562600"/>
        </p:xfrm>
        <a:graphic>
          <a:graphicData uri="http://schemas.openxmlformats.org/drawingml/2006/table">
            <a:tbl>
              <a:tblPr firstRow="1" bandRow="1">
                <a:tableStyleId>{5C22544A-7EE6-4342-B048-85BDC9FD1C3A}</a:tableStyleId>
              </a:tblPr>
              <a:tblGrid>
                <a:gridCol w="4343400"/>
                <a:gridCol w="6934200"/>
              </a:tblGrid>
              <a:tr h="531459">
                <a:tc>
                  <a:txBody>
                    <a:bodyPr/>
                    <a:lstStyle/>
                    <a:p>
                      <a:r>
                        <a:rPr lang="en-US" sz="2400" dirty="0" smtClean="0">
                          <a:latin typeface="Arial Black"/>
                          <a:cs typeface="Arial Black"/>
                        </a:rPr>
                        <a:t>Data</a:t>
                      </a:r>
                      <a:r>
                        <a:rPr lang="en-US" sz="2400" baseline="0" dirty="0" smtClean="0">
                          <a:latin typeface="Arial Black"/>
                          <a:cs typeface="Arial Black"/>
                        </a:rPr>
                        <a:t> analysis methods</a:t>
                      </a:r>
                      <a:endParaRPr lang="en-US" sz="2400" dirty="0">
                        <a:latin typeface="Arial Black"/>
                        <a:cs typeface="Arial Black"/>
                      </a:endParaRPr>
                    </a:p>
                  </a:txBody>
                  <a:tcPr/>
                </a:tc>
                <a:tc>
                  <a:txBody>
                    <a:bodyPr/>
                    <a:lstStyle/>
                    <a:p>
                      <a:r>
                        <a:rPr lang="en-US" sz="2400" dirty="0" smtClean="0">
                          <a:latin typeface="Arial Black"/>
                          <a:cs typeface="Arial Black"/>
                        </a:rPr>
                        <a:t>Reasoning</a:t>
                      </a:r>
                      <a:endParaRPr lang="en-US" sz="2400" dirty="0">
                        <a:latin typeface="Arial Black"/>
                        <a:cs typeface="Arial Black"/>
                      </a:endParaRPr>
                    </a:p>
                  </a:txBody>
                  <a:tcPr/>
                </a:tc>
              </a:tr>
              <a:tr h="1169209">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dirty="0" smtClean="0">
                          <a:latin typeface="Arial Black"/>
                          <a:cs typeface="Arial Black"/>
                        </a:rPr>
                        <a:t>Eliminate </a:t>
                      </a:r>
                      <a:r>
                        <a:rPr lang="en-US" sz="2000" dirty="0" err="1" smtClean="0">
                          <a:latin typeface="Arial Black"/>
                          <a:cs typeface="Arial Black"/>
                        </a:rPr>
                        <a:t>hormetic</a:t>
                      </a:r>
                      <a:r>
                        <a:rPr lang="en-US" sz="2000" dirty="0" smtClean="0">
                          <a:latin typeface="Arial Black"/>
                          <a:cs typeface="Arial Black"/>
                        </a:rPr>
                        <a:t> paradox</a:t>
                      </a:r>
                      <a:endParaRPr lang="en-US" sz="2000" baseline="0" dirty="0" smtClean="0">
                        <a:latin typeface="Arial Black"/>
                        <a:cs typeface="Arial Black"/>
                      </a:endParaRPr>
                    </a:p>
                  </a:txBody>
                  <a:tcPr/>
                </a:tc>
                <a:tc>
                  <a:txBody>
                    <a:bodyPr/>
                    <a:lstStyle/>
                    <a:p>
                      <a:r>
                        <a:rPr lang="en-US" sz="2000" dirty="0" smtClean="0">
                          <a:latin typeface="Arial Black"/>
                          <a:cs typeface="Arial Black"/>
                        </a:rPr>
                        <a:t>Linear-quadratic model founded</a:t>
                      </a:r>
                      <a:r>
                        <a:rPr lang="en-US" sz="2000" baseline="0" dirty="0" smtClean="0">
                          <a:latin typeface="Arial Black"/>
                          <a:cs typeface="Arial Black"/>
                        </a:rPr>
                        <a:t> by chromosomal aberrations – does not allow for </a:t>
                      </a:r>
                      <a:r>
                        <a:rPr lang="en-US" sz="2000" baseline="0" dirty="0" err="1" smtClean="0">
                          <a:latin typeface="Arial Black"/>
                          <a:cs typeface="Arial Black"/>
                        </a:rPr>
                        <a:t>hormetic</a:t>
                      </a:r>
                      <a:r>
                        <a:rPr lang="en-US" sz="2000" baseline="0" dirty="0" smtClean="0">
                          <a:latin typeface="Arial Black"/>
                          <a:cs typeface="Arial Black"/>
                        </a:rPr>
                        <a:t> effects</a:t>
                      </a:r>
                      <a:endParaRPr lang="en-US" sz="2000" dirty="0">
                        <a:latin typeface="Arial Black"/>
                        <a:cs typeface="Arial Black"/>
                      </a:endParaRPr>
                    </a:p>
                  </a:txBody>
                  <a:tcPr/>
                </a:tc>
              </a:tr>
              <a:tr h="814903">
                <a:tc>
                  <a:txBody>
                    <a:bodyPr/>
                    <a:lstStyle/>
                    <a:p>
                      <a:r>
                        <a:rPr lang="en-US" sz="2000" dirty="0" smtClean="0">
                          <a:latin typeface="Arial Black"/>
                          <a:cs typeface="Arial Black"/>
                        </a:rPr>
                        <a:t>Account for heterogeneity between treatment groups</a:t>
                      </a:r>
                      <a:endParaRPr lang="en-US" sz="2000" baseline="0" dirty="0" smtClean="0">
                        <a:latin typeface="Arial Black"/>
                        <a:cs typeface="Arial Black"/>
                      </a:endParaRPr>
                    </a:p>
                  </a:txBody>
                  <a:tcPr/>
                </a:tc>
                <a:tc>
                  <a:txBody>
                    <a:bodyPr/>
                    <a:lstStyle/>
                    <a:p>
                      <a:r>
                        <a:rPr lang="en-US" sz="2000" dirty="0" smtClean="0">
                          <a:latin typeface="Arial Black"/>
                          <a:cs typeface="Arial Black"/>
                        </a:rPr>
                        <a:t>Random effects model is preferred to account for variation between and within</a:t>
                      </a:r>
                      <a:r>
                        <a:rPr lang="en-US" sz="2000" baseline="0" dirty="0" smtClean="0">
                          <a:latin typeface="Arial Black"/>
                          <a:cs typeface="Arial Black"/>
                        </a:rPr>
                        <a:t> studies</a:t>
                      </a:r>
                      <a:endParaRPr lang="en-US" sz="2000" dirty="0">
                        <a:latin typeface="Arial Black"/>
                        <a:cs typeface="Arial Black"/>
                      </a:endParaRPr>
                    </a:p>
                  </a:txBody>
                  <a:tcPr/>
                </a:tc>
              </a:tr>
              <a:tr h="1877820">
                <a:tc>
                  <a:txBody>
                    <a:bodyPr/>
                    <a:lstStyle/>
                    <a:p>
                      <a:r>
                        <a:rPr lang="en-US" sz="2000" baseline="0" dirty="0" smtClean="0">
                          <a:latin typeface="Arial Black"/>
                          <a:cs typeface="Arial Black"/>
                        </a:rPr>
                        <a:t>Stratification by study</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baseline="0" dirty="0" smtClean="0">
                          <a:latin typeface="Arial Black"/>
                          <a:cs typeface="Arial Black"/>
                        </a:rPr>
                        <a:t>Data was already stratified by strain, sex, and age at exposure in BEIR VII. </a:t>
                      </a:r>
                      <a:r>
                        <a:rPr lang="en-US" sz="2000" dirty="0" smtClean="0">
                          <a:latin typeface="Arial Black"/>
                          <a:cs typeface="Arial Black"/>
                        </a:rPr>
                        <a:t>Stratification by study will take into consideration </a:t>
                      </a:r>
                      <a:r>
                        <a:rPr lang="en-US" sz="2000" baseline="0" dirty="0" smtClean="0">
                          <a:latin typeface="Arial Black"/>
                          <a:cs typeface="Arial Black"/>
                        </a:rPr>
                        <a:t>differences in cage crowding, pathogen environment, ambient temperature, etc. </a:t>
                      </a:r>
                      <a:endParaRPr lang="en-US" sz="2000" dirty="0">
                        <a:latin typeface="Arial Black"/>
                        <a:cs typeface="Arial Black"/>
                      </a:endParaRPr>
                    </a:p>
                  </a:txBody>
                  <a:tcPr/>
                </a:tc>
              </a:tr>
              <a:tr h="1169209">
                <a:tc>
                  <a:txBody>
                    <a:bodyPr/>
                    <a:lstStyle/>
                    <a:p>
                      <a:r>
                        <a:rPr lang="en-US" sz="2000" baseline="0" dirty="0" smtClean="0">
                          <a:latin typeface="Arial Black"/>
                          <a:cs typeface="Arial Black"/>
                        </a:rPr>
                        <a:t>Survival</a:t>
                      </a:r>
                    </a:p>
                  </a:txBody>
                  <a:tcPr/>
                </a:tc>
                <a:tc>
                  <a:txBody>
                    <a:bodyPr/>
                    <a:lstStyle/>
                    <a:p>
                      <a:r>
                        <a:rPr lang="en-US" sz="2000" dirty="0" smtClean="0">
                          <a:latin typeface="Arial Black"/>
                          <a:cs typeface="Arial Black"/>
                        </a:rPr>
                        <a:t>Model mortality using Cox proportional</a:t>
                      </a:r>
                      <a:r>
                        <a:rPr lang="en-US" sz="2000" baseline="0" dirty="0" smtClean="0">
                          <a:latin typeface="Arial Black"/>
                          <a:cs typeface="Arial Black"/>
                        </a:rPr>
                        <a:t> hazards model – described by a baseline hazard over time and explanatory covariates</a:t>
                      </a:r>
                      <a:endParaRPr lang="en-US" sz="2000" dirty="0">
                        <a:latin typeface="Arial Black"/>
                        <a:cs typeface="Arial Black"/>
                      </a:endParaRPr>
                    </a:p>
                  </a:txBody>
                  <a:tcPr/>
                </a:tc>
              </a:tr>
            </a:tbl>
          </a:graphicData>
        </a:graphic>
      </p:graphicFrame>
      <p:sp>
        <p:nvSpPr>
          <p:cNvPr id="510" name="TextBox 509"/>
          <p:cNvSpPr txBox="1"/>
          <p:nvPr/>
        </p:nvSpPr>
        <p:spPr>
          <a:xfrm>
            <a:off x="13792200" y="11060668"/>
            <a:ext cx="1371600" cy="369332"/>
          </a:xfrm>
          <a:prstGeom prst="rect">
            <a:avLst/>
          </a:prstGeom>
          <a:noFill/>
        </p:spPr>
        <p:txBody>
          <a:bodyPr wrap="square" rtlCol="0">
            <a:spAutoFit/>
          </a:bodyPr>
          <a:lstStyle/>
          <a:p>
            <a:r>
              <a:rPr lang="en-US" dirty="0" smtClean="0">
                <a:latin typeface="Arial Black"/>
                <a:cs typeface="Arial Black"/>
              </a:rPr>
              <a:t>A</a:t>
            </a:r>
            <a:endParaRPr lang="en-US" dirty="0">
              <a:latin typeface="Arial Black"/>
              <a:cs typeface="Arial Black"/>
            </a:endParaRPr>
          </a:p>
        </p:txBody>
      </p:sp>
      <p:sp>
        <p:nvSpPr>
          <p:cNvPr id="511" name="TextBox 510"/>
          <p:cNvSpPr txBox="1"/>
          <p:nvPr/>
        </p:nvSpPr>
        <p:spPr>
          <a:xfrm>
            <a:off x="21488400" y="11049000"/>
            <a:ext cx="1371600" cy="369332"/>
          </a:xfrm>
          <a:prstGeom prst="rect">
            <a:avLst/>
          </a:prstGeom>
          <a:noFill/>
        </p:spPr>
        <p:txBody>
          <a:bodyPr wrap="square" rtlCol="0">
            <a:spAutoFit/>
          </a:bodyPr>
          <a:lstStyle/>
          <a:p>
            <a:r>
              <a:rPr lang="en-US" b="1" dirty="0" smtClean="0">
                <a:latin typeface="Arial Black"/>
                <a:cs typeface="Arial Black"/>
              </a:rPr>
              <a:t>B</a:t>
            </a:r>
            <a:endParaRPr lang="en-US" b="1" dirty="0">
              <a:latin typeface="Arial Black"/>
              <a:cs typeface="Arial Black"/>
            </a:endParaRPr>
          </a:p>
        </p:txBody>
      </p:sp>
      <p:graphicFrame>
        <p:nvGraphicFramePr>
          <p:cNvPr id="14343" name="Object 7"/>
          <p:cNvGraphicFramePr>
            <a:graphicFrameLocks noChangeAspect="1"/>
          </p:cNvGraphicFramePr>
          <p:nvPr/>
        </p:nvGraphicFramePr>
        <p:xfrm>
          <a:off x="14097000" y="17201322"/>
          <a:ext cx="3429000" cy="2534478"/>
        </p:xfrm>
        <a:graphic>
          <a:graphicData uri="http://schemas.openxmlformats.org/presentationml/2006/ole">
            <p:oleObj spid="_x0000_s14343" name="Document" r:id="rId10" imgW="1752600" imgH="1295400" progId="Word.Document.12">
              <p:link updateAutomatic="1"/>
            </p:oleObj>
          </a:graphicData>
        </a:graphic>
      </p:graphicFrame>
      <p:pic>
        <p:nvPicPr>
          <p:cNvPr id="44" name="Picture 43" descr="Macintosh HD:Users:benjaminhaley:Dropbox:Ben:paper fig 7.png"/>
          <p:cNvPicPr/>
          <p:nvPr/>
        </p:nvPicPr>
        <p:blipFill>
          <a:blip r:embed="rId11">
            <a:extLst>
              <a:ext uri="{28A0092B-C50C-407E-A947-70E740481C1C}">
                <a14:useLocalDpi xmlns:lc="http://schemas.openxmlformats.org/drawingml/2006/lockedCanvas" xmlns:a14="http://schemas.microsoft.com/office/drawing/2010/main" xmlns:pic="http://schemas.openxmlformats.org/drawingml/2006/picture" xmlns:a="http://schemas.openxmlformats.org/drawingml/2006/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r="http://schemas.openxmlformats.org/officeDocument/2006/relationships" xmlns:o="urn:schemas-microsoft-com:office:office" xmlns:mv="urn:schemas-microsoft-com:mac:vml" xmlns:mc="http://schemas.openxmlformats.org/markup-compatibility/2006" xmlns:mo="http://schemas.microsoft.com/office/mac/office/2008/main" xmlns:wpc="http://schemas.microsoft.com/office/word/2010/wordprocessingCanvas" xmlns="" xmlns:p="http://schemas.openxmlformats.org/presentationml/2006/main" val="0"/>
              </a:ext>
            </a:extLst>
          </a:blip>
          <a:srcRect r="11111"/>
          <a:stretch>
            <a:fillRect/>
          </a:stretch>
        </p:blipFill>
        <p:spPr bwMode="auto">
          <a:xfrm>
            <a:off x="13792200" y="27965400"/>
            <a:ext cx="8382000" cy="6553200"/>
          </a:xfrm>
          <a:prstGeom prst="rect">
            <a:avLst/>
          </a:prstGeom>
          <a:noFill/>
          <a:ln>
            <a:noFill/>
          </a:ln>
        </p:spPr>
      </p:pic>
      <p:sp>
        <p:nvSpPr>
          <p:cNvPr id="45" name="Text Box 289"/>
          <p:cNvSpPr txBox="1">
            <a:spLocks noChangeArrowheads="1"/>
          </p:cNvSpPr>
          <p:nvPr/>
        </p:nvSpPr>
        <p:spPr bwMode="auto">
          <a:xfrm>
            <a:off x="17830800" y="16992600"/>
            <a:ext cx="12344400" cy="3048000"/>
          </a:xfrm>
          <a:prstGeom prst="rect">
            <a:avLst/>
          </a:prstGeom>
          <a:solidFill>
            <a:srgbClr val="FFFFFF"/>
          </a:solidFill>
          <a:ln w="57150" cmpd="thinThick">
            <a:noFill/>
            <a:miter lim="800000"/>
            <a:headEnd/>
            <a:tailEnd/>
          </a:ln>
        </p:spPr>
        <p:txBody>
          <a:bodyPr lIns="195064" tIns="97532" rIns="195064" bIns="195064" anchor="ctr"/>
          <a:lstStyle>
            <a:lvl1pPr eaLnBrk="0" hangingPunct="0">
              <a:defRPr>
                <a:solidFill>
                  <a:schemeClr val="tx1"/>
                </a:solidFill>
                <a:latin typeface="Arial" charset="0"/>
                <a:ea typeface="ＭＳ Ｐゴシック" charset="0"/>
                <a:cs typeface="Arial" charset="0"/>
              </a:defRPr>
            </a:lvl1pPr>
            <a:lvl2pPr marL="569913" indent="-188913"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just" eaLnBrk="1">
              <a:spcBef>
                <a:spcPts val="1489"/>
              </a:spcBef>
            </a:pPr>
            <a:r>
              <a:rPr lang="en-US" b="1" dirty="0">
                <a:latin typeface="Arial Black"/>
                <a:cs typeface="Arial Black"/>
              </a:rPr>
              <a:t>Figure</a:t>
            </a:r>
            <a:r>
              <a:rPr lang="en-US" b="1" dirty="0" smtClean="0">
                <a:latin typeface="Arial Black"/>
                <a:cs typeface="Arial Black"/>
              </a:rPr>
              <a:t> 2 - Life span study data over varying doses administered acutely, or chronically and DDREF calculations. A. </a:t>
            </a:r>
            <a:r>
              <a:rPr lang="en-US" dirty="0" smtClean="0">
                <a:latin typeface="Arial Black"/>
                <a:cs typeface="Arial Black"/>
              </a:rPr>
              <a:t>Reprinted from figure 10B-3 of “Health risks from exposure to low levels of ionizing radiation: BEIR VII phase 2” [2]. A graph of the reciprocal of the mean life lengths for RFM female mice versus the dose of exposure for chronically (C) and acutely (A) exposed groups. A linear-quadratic model was fit to data within the 0-1.5 </a:t>
            </a:r>
            <a:r>
              <a:rPr lang="en-US" dirty="0" err="1" smtClean="0">
                <a:latin typeface="Arial Black"/>
                <a:cs typeface="Arial Black"/>
              </a:rPr>
              <a:t>Gy</a:t>
            </a:r>
            <a:r>
              <a:rPr lang="en-US" dirty="0" smtClean="0">
                <a:latin typeface="Arial Black"/>
                <a:cs typeface="Arial Black"/>
              </a:rPr>
              <a:t> dose range. The data came from Tables 1, 2, and 3 of </a:t>
            </a:r>
            <a:r>
              <a:rPr lang="en-US" dirty="0" err="1" smtClean="0">
                <a:latin typeface="Arial Black"/>
                <a:cs typeface="Arial Black"/>
              </a:rPr>
              <a:t>Storer</a:t>
            </a:r>
            <a:r>
              <a:rPr lang="en-US" dirty="0" smtClean="0">
                <a:latin typeface="Arial Black"/>
                <a:cs typeface="Arial Black"/>
              </a:rPr>
              <a:t> and others. </a:t>
            </a:r>
            <a:r>
              <a:rPr lang="en-US" b="1" dirty="0" smtClean="0">
                <a:latin typeface="Arial Black"/>
                <a:cs typeface="Arial Black"/>
              </a:rPr>
              <a:t>B.</a:t>
            </a:r>
            <a:r>
              <a:rPr lang="en-US" dirty="0" smtClean="0">
                <a:latin typeface="Arial Black"/>
                <a:cs typeface="Arial Black"/>
              </a:rPr>
              <a:t> A reproduction of figure 10B-3 from BEIR VII produced from our lab. The data and code used for generating this figure can be found at  </a:t>
            </a:r>
            <a:r>
              <a:rPr lang="en-US" dirty="0" smtClean="0">
                <a:latin typeface="Arial Black"/>
                <a:cs typeface="Arial Black"/>
                <a:hlinkClick r:id="rId12"/>
              </a:rPr>
              <a:t>https://github.com/aliazander/Thesis/tree/master/BEIR-VII_10B3</a:t>
            </a:r>
            <a:r>
              <a:rPr lang="en-US" dirty="0" smtClean="0">
                <a:latin typeface="Arial Black"/>
                <a:cs typeface="Arial Black"/>
              </a:rPr>
              <a:t>. </a:t>
            </a:r>
            <a:r>
              <a:rPr lang="en-US" b="1" dirty="0" smtClean="0">
                <a:latin typeface="Arial Black"/>
                <a:cs typeface="Arial Black"/>
              </a:rPr>
              <a:t>C.</a:t>
            </a:r>
            <a:r>
              <a:rPr lang="en-US" dirty="0" smtClean="0">
                <a:latin typeface="Arial Black"/>
                <a:cs typeface="Arial Black"/>
              </a:rPr>
              <a:t> Calculations for DDREF used with linear-quadratic model of risk. DDREF is dependent on the ratio of coefficients and dose. The coefficients are estimated from the linear-quadratic model and the dose is set at 1Gy.</a:t>
            </a:r>
            <a:endParaRPr lang="en-US" dirty="0">
              <a:latin typeface="Arial Black"/>
              <a:cs typeface="Arial Black"/>
            </a:endParaRPr>
          </a:p>
        </p:txBody>
      </p:sp>
      <p:sp>
        <p:nvSpPr>
          <p:cNvPr id="48" name="Text Box 289"/>
          <p:cNvSpPr txBox="1">
            <a:spLocks noChangeArrowheads="1"/>
          </p:cNvSpPr>
          <p:nvPr/>
        </p:nvSpPr>
        <p:spPr bwMode="auto">
          <a:xfrm>
            <a:off x="13258800" y="20802600"/>
            <a:ext cx="17373600" cy="914400"/>
          </a:xfrm>
          <a:prstGeom prst="rect">
            <a:avLst/>
          </a:prstGeom>
          <a:noFill/>
          <a:ln w="57150" cmpd="thinThick">
            <a:noFill/>
            <a:miter lim="800000"/>
            <a:headEnd/>
            <a:tailEnd/>
          </a:ln>
        </p:spPr>
        <p:txBody>
          <a:bodyPr lIns="195064" tIns="97532" rIns="195064" bIns="195064"/>
          <a:lstStyle>
            <a:lvl1pPr eaLnBrk="0" hangingPunct="0">
              <a:defRPr>
                <a:solidFill>
                  <a:schemeClr val="tx1"/>
                </a:solidFill>
                <a:latin typeface="Arial" charset="0"/>
                <a:ea typeface="ＭＳ Ｐゴシック" charset="0"/>
                <a:cs typeface="Arial" charset="0"/>
              </a:defRPr>
            </a:lvl1pPr>
            <a:lvl2pPr marL="569913" indent="-188913"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r>
              <a:rPr lang="en-US" sz="3200" b="1" dirty="0" smtClean="0">
                <a:latin typeface="Arial Black"/>
                <a:cs typeface="Arial Black"/>
              </a:rPr>
              <a:t>Directly comparing acute and protracted radiation exposure data reveal issues with extrapolation of protracted risk given acute data using the linear-quadratic model </a:t>
            </a:r>
          </a:p>
        </p:txBody>
      </p:sp>
      <p:sp>
        <p:nvSpPr>
          <p:cNvPr id="49" name="TextBox 48"/>
          <p:cNvSpPr txBox="1"/>
          <p:nvPr/>
        </p:nvSpPr>
        <p:spPr>
          <a:xfrm>
            <a:off x="13792200" y="16840200"/>
            <a:ext cx="1371600" cy="369332"/>
          </a:xfrm>
          <a:prstGeom prst="rect">
            <a:avLst/>
          </a:prstGeom>
          <a:noFill/>
        </p:spPr>
        <p:txBody>
          <a:bodyPr wrap="square" rtlCol="0">
            <a:spAutoFit/>
          </a:bodyPr>
          <a:lstStyle/>
          <a:p>
            <a:r>
              <a:rPr lang="en-US" b="1" dirty="0" smtClean="0">
                <a:latin typeface="Arial Black"/>
                <a:cs typeface="Arial Black"/>
              </a:rPr>
              <a:t>C</a:t>
            </a:r>
            <a:endParaRPr lang="en-US" b="1" dirty="0">
              <a:latin typeface="Arial Black"/>
              <a:cs typeface="Arial Black"/>
            </a:endParaRPr>
          </a:p>
        </p:txBody>
      </p:sp>
      <p:sp>
        <p:nvSpPr>
          <p:cNvPr id="53" name="Text Box 289"/>
          <p:cNvSpPr txBox="1">
            <a:spLocks noChangeArrowheads="1"/>
          </p:cNvSpPr>
          <p:nvPr/>
        </p:nvSpPr>
        <p:spPr bwMode="auto">
          <a:xfrm>
            <a:off x="13487400" y="26746200"/>
            <a:ext cx="16916400" cy="1219200"/>
          </a:xfrm>
          <a:prstGeom prst="rect">
            <a:avLst/>
          </a:prstGeom>
          <a:solidFill>
            <a:srgbClr val="FFFFFF"/>
          </a:solidFill>
          <a:ln w="57150" cmpd="thinThick">
            <a:noFill/>
            <a:miter lim="800000"/>
            <a:headEnd/>
            <a:tailEnd/>
          </a:ln>
        </p:spPr>
        <p:txBody>
          <a:bodyPr lIns="195064" tIns="97532" rIns="195064" bIns="195064"/>
          <a:lstStyle>
            <a:lvl1pPr eaLnBrk="0" hangingPunct="0">
              <a:defRPr>
                <a:solidFill>
                  <a:schemeClr val="tx1"/>
                </a:solidFill>
                <a:latin typeface="Arial" charset="0"/>
                <a:ea typeface="ＭＳ Ｐゴシック" charset="0"/>
                <a:cs typeface="Arial" charset="0"/>
              </a:defRPr>
            </a:lvl1pPr>
            <a:lvl2pPr marL="569913" indent="-188913"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just" eaLnBrk="1">
              <a:spcBef>
                <a:spcPts val="1489"/>
              </a:spcBef>
            </a:pPr>
            <a:r>
              <a:rPr lang="en-US" b="1" dirty="0" smtClean="0">
                <a:latin typeface="Arial Black"/>
                <a:cs typeface="Arial Black"/>
              </a:rPr>
              <a:t>Table 2 – </a:t>
            </a:r>
            <a:r>
              <a:rPr lang="en-US" dirty="0" smtClean="0">
                <a:latin typeface="Arial Black"/>
                <a:cs typeface="Arial Black"/>
              </a:rPr>
              <a:t>Data used to expand the study from BEIR VII in an attempt to improve their DDREF estimate. The number of distinct studies, treatment groups, and individual animals that remained eligible for analysis after application of each of the inclusion criteria. Criteria here match the criteria from the original BEIR VII report. [7] </a:t>
            </a:r>
            <a:endParaRPr lang="en-US" dirty="0">
              <a:latin typeface="Arial Black"/>
              <a:cs typeface="Arial Black"/>
            </a:endParaRPr>
          </a:p>
        </p:txBody>
      </p:sp>
      <p:sp>
        <p:nvSpPr>
          <p:cNvPr id="54" name="Text Box 289"/>
          <p:cNvSpPr txBox="1">
            <a:spLocks noChangeArrowheads="1"/>
          </p:cNvSpPr>
          <p:nvPr/>
        </p:nvSpPr>
        <p:spPr bwMode="auto">
          <a:xfrm>
            <a:off x="31394400" y="36423600"/>
            <a:ext cx="11277600" cy="1066800"/>
          </a:xfrm>
          <a:prstGeom prst="rect">
            <a:avLst/>
          </a:prstGeom>
          <a:noFill/>
          <a:ln w="57150" cmpd="thinThick">
            <a:noFill/>
            <a:miter lim="800000"/>
            <a:headEnd/>
            <a:tailEnd/>
          </a:ln>
        </p:spPr>
        <p:txBody>
          <a:bodyPr lIns="195064" tIns="97532" rIns="195064" bIns="195064"/>
          <a:lstStyle>
            <a:lvl1pPr eaLnBrk="0" hangingPunct="0">
              <a:defRPr>
                <a:solidFill>
                  <a:schemeClr val="tx1"/>
                </a:solidFill>
                <a:latin typeface="Arial" charset="0"/>
                <a:ea typeface="ＭＳ Ｐゴシック" charset="0"/>
                <a:cs typeface="Arial" charset="0"/>
              </a:defRPr>
            </a:lvl1pPr>
            <a:lvl2pPr marL="569913" indent="-188913"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r>
              <a:rPr lang="en-US" b="1" dirty="0" smtClean="0">
                <a:latin typeface="Arial Black"/>
                <a:cs typeface="Arial Black"/>
              </a:rPr>
              <a:t>Table 3</a:t>
            </a:r>
            <a:r>
              <a:rPr lang="en-US" dirty="0" smtClean="0">
                <a:latin typeface="Arial Black"/>
                <a:cs typeface="Arial Black"/>
              </a:rPr>
              <a:t>: Additional analysis for linear-quadratic models we will use to calculated cancer specific DDREF.</a:t>
            </a:r>
            <a:endParaRPr lang="en-US" dirty="0">
              <a:latin typeface="Arial Black"/>
              <a:cs typeface="Arial Black"/>
            </a:endParaRPr>
          </a:p>
        </p:txBody>
      </p:sp>
      <p:graphicFrame>
        <p:nvGraphicFramePr>
          <p:cNvPr id="55" name="Table 54"/>
          <p:cNvGraphicFramePr>
            <a:graphicFrameLocks noGrp="1"/>
          </p:cNvGraphicFramePr>
          <p:nvPr/>
        </p:nvGraphicFramePr>
        <p:xfrm>
          <a:off x="14020801" y="22707600"/>
          <a:ext cx="15849599" cy="3931920"/>
        </p:xfrm>
        <a:graphic>
          <a:graphicData uri="http://schemas.openxmlformats.org/drawingml/2006/table">
            <a:tbl>
              <a:tblPr firstRow="1" bandRow="1">
                <a:tableStyleId>{5C22544A-7EE6-4342-B048-85BDC9FD1C3A}</a:tableStyleId>
              </a:tblPr>
              <a:tblGrid>
                <a:gridCol w="1499286"/>
                <a:gridCol w="2310713"/>
                <a:gridCol w="1600200"/>
                <a:gridCol w="10439400"/>
              </a:tblGrid>
              <a:tr h="430619">
                <a:tc>
                  <a:txBody>
                    <a:bodyPr/>
                    <a:lstStyle/>
                    <a:p>
                      <a:r>
                        <a:rPr lang="en-US" sz="2400" dirty="0" smtClean="0">
                          <a:latin typeface="Arial Black"/>
                          <a:cs typeface="Arial Black"/>
                        </a:rPr>
                        <a:t>Studies</a:t>
                      </a:r>
                      <a:endParaRPr lang="en-US" sz="2400" dirty="0">
                        <a:latin typeface="Arial Black"/>
                        <a:cs typeface="Arial Black"/>
                      </a:endParaRPr>
                    </a:p>
                  </a:txBody>
                  <a:tcPr/>
                </a:tc>
                <a:tc>
                  <a:txBody>
                    <a:bodyPr/>
                    <a:lstStyle/>
                    <a:p>
                      <a:r>
                        <a:rPr lang="en-US" sz="2400" dirty="0" smtClean="0">
                          <a:latin typeface="Arial Black"/>
                          <a:cs typeface="Arial Black"/>
                        </a:rPr>
                        <a:t>Treatments</a:t>
                      </a:r>
                      <a:endParaRPr lang="en-US" sz="2400" dirty="0">
                        <a:latin typeface="Arial Black"/>
                        <a:cs typeface="Arial Black"/>
                      </a:endParaRPr>
                    </a:p>
                  </a:txBody>
                  <a:tcPr/>
                </a:tc>
                <a:tc>
                  <a:txBody>
                    <a:bodyPr/>
                    <a:lstStyle/>
                    <a:p>
                      <a:r>
                        <a:rPr lang="en-US" sz="2400" dirty="0" smtClean="0">
                          <a:latin typeface="Arial Black"/>
                          <a:cs typeface="Arial Black"/>
                        </a:rPr>
                        <a:t>Animals</a:t>
                      </a:r>
                      <a:endParaRPr lang="en-US" sz="2400" dirty="0">
                        <a:latin typeface="Arial Black"/>
                        <a:cs typeface="Arial Black"/>
                      </a:endParaRPr>
                    </a:p>
                  </a:txBody>
                  <a:tcPr/>
                </a:tc>
                <a:tc>
                  <a:txBody>
                    <a:bodyPr/>
                    <a:lstStyle/>
                    <a:p>
                      <a:r>
                        <a:rPr lang="en-US" sz="2400" dirty="0" smtClean="0">
                          <a:latin typeface="Arial Black"/>
                          <a:cs typeface="Arial Black"/>
                        </a:rPr>
                        <a:t>Criteria</a:t>
                      </a:r>
                      <a:endParaRPr lang="en-US" sz="2400" dirty="0">
                        <a:latin typeface="Arial Black"/>
                        <a:cs typeface="Arial Black"/>
                      </a:endParaRPr>
                    </a:p>
                  </a:txBody>
                  <a:tcPr/>
                </a:tc>
              </a:tr>
              <a:tr h="373203">
                <a:tc>
                  <a:txBody>
                    <a:bodyPr/>
                    <a:lstStyle/>
                    <a:p>
                      <a:r>
                        <a:rPr lang="en-US" sz="2000" dirty="0" smtClean="0">
                          <a:latin typeface="Arial Black"/>
                          <a:cs typeface="Arial Black"/>
                        </a:rPr>
                        <a:t>302</a:t>
                      </a:r>
                      <a:endParaRPr lang="en-US" sz="2000" dirty="0">
                        <a:latin typeface="Arial Black"/>
                        <a:cs typeface="Arial Black"/>
                      </a:endParaRPr>
                    </a:p>
                  </a:txBody>
                  <a:tcPr/>
                </a:tc>
                <a:tc>
                  <a:txBody>
                    <a:bodyPr/>
                    <a:lstStyle/>
                    <a:p>
                      <a:r>
                        <a:rPr lang="en-US" sz="2000" dirty="0" smtClean="0">
                          <a:latin typeface="Arial Black"/>
                          <a:cs typeface="Arial Black"/>
                        </a:rPr>
                        <a:t>6,810</a:t>
                      </a:r>
                      <a:endParaRPr lang="en-US" sz="2000" dirty="0">
                        <a:latin typeface="Arial Black"/>
                        <a:cs typeface="Arial Black"/>
                      </a:endParaRPr>
                    </a:p>
                  </a:txBody>
                  <a:tcPr/>
                </a:tc>
                <a:tc>
                  <a:txBody>
                    <a:bodyPr/>
                    <a:lstStyle/>
                    <a:p>
                      <a:r>
                        <a:rPr lang="en-US" sz="2000" dirty="0" smtClean="0">
                          <a:latin typeface="Arial Black"/>
                          <a:cs typeface="Arial Black"/>
                        </a:rPr>
                        <a:t>452,595</a:t>
                      </a:r>
                      <a:endParaRPr lang="en-US" sz="2000" dirty="0">
                        <a:latin typeface="Arial Black"/>
                        <a:cs typeface="Arial Black"/>
                      </a:endParaRPr>
                    </a:p>
                  </a:txBody>
                  <a:tcPr/>
                </a:tc>
                <a:tc>
                  <a:txBody>
                    <a:bodyPr/>
                    <a:lstStyle/>
                    <a:p>
                      <a:r>
                        <a:rPr lang="en-US" sz="2000" dirty="0" smtClean="0">
                          <a:latin typeface="Arial Black"/>
                          <a:cs typeface="Arial Black"/>
                        </a:rPr>
                        <a:t>All animal data from ERA and Janus archives</a:t>
                      </a:r>
                      <a:endParaRPr lang="en-US" sz="2000" dirty="0">
                        <a:latin typeface="Arial Black"/>
                        <a:cs typeface="Arial Black"/>
                      </a:endParaRPr>
                    </a:p>
                  </a:txBody>
                  <a:tcPr/>
                </a:tc>
              </a:tr>
              <a:tr h="373203">
                <a:tc>
                  <a:txBody>
                    <a:bodyPr/>
                    <a:lstStyle/>
                    <a:p>
                      <a:r>
                        <a:rPr lang="en-US" sz="2000" dirty="0" smtClean="0">
                          <a:latin typeface="Arial Black"/>
                          <a:cs typeface="Arial Black"/>
                        </a:rPr>
                        <a:t>124</a:t>
                      </a:r>
                      <a:endParaRPr lang="en-US" sz="2000" dirty="0">
                        <a:latin typeface="Arial Black"/>
                        <a:cs typeface="Arial Black"/>
                      </a:endParaRPr>
                    </a:p>
                  </a:txBody>
                  <a:tcPr/>
                </a:tc>
                <a:tc>
                  <a:txBody>
                    <a:bodyPr/>
                    <a:lstStyle/>
                    <a:p>
                      <a:r>
                        <a:rPr lang="en-US" sz="2000" dirty="0" smtClean="0">
                          <a:latin typeface="Arial Black"/>
                          <a:cs typeface="Arial Black"/>
                        </a:rPr>
                        <a:t>2,611</a:t>
                      </a:r>
                      <a:endParaRPr lang="en-US" sz="2000" dirty="0">
                        <a:latin typeface="Arial Black"/>
                        <a:cs typeface="Arial Black"/>
                      </a:endParaRPr>
                    </a:p>
                  </a:txBody>
                  <a:tcPr/>
                </a:tc>
                <a:tc>
                  <a:txBody>
                    <a:bodyPr/>
                    <a:lstStyle/>
                    <a:p>
                      <a:r>
                        <a:rPr lang="en-US" sz="2000" dirty="0" smtClean="0">
                          <a:latin typeface="Arial Black"/>
                          <a:cs typeface="Arial Black"/>
                        </a:rPr>
                        <a:t>205,758</a:t>
                      </a:r>
                      <a:endParaRPr lang="en-US" sz="2000" dirty="0">
                        <a:latin typeface="Arial Black"/>
                        <a:cs typeface="Arial Black"/>
                      </a:endParaRPr>
                    </a:p>
                  </a:txBody>
                  <a:tcPr/>
                </a:tc>
                <a:tc>
                  <a:txBody>
                    <a:bodyPr/>
                    <a:lstStyle/>
                    <a:p>
                      <a:r>
                        <a:rPr lang="en-US" sz="2000" dirty="0" smtClean="0">
                          <a:latin typeface="Arial Black"/>
                          <a:cs typeface="Arial Black"/>
                        </a:rPr>
                        <a:t>Individual</a:t>
                      </a:r>
                      <a:r>
                        <a:rPr lang="en-US" sz="2000" baseline="0" dirty="0" smtClean="0">
                          <a:latin typeface="Arial Black"/>
                          <a:cs typeface="Arial Black"/>
                        </a:rPr>
                        <a:t> – level animal data available </a:t>
                      </a:r>
                      <a:endParaRPr lang="en-US" sz="2000" dirty="0">
                        <a:latin typeface="Arial Black"/>
                        <a:cs typeface="Arial Black"/>
                      </a:endParaRPr>
                    </a:p>
                  </a:txBody>
                  <a:tcPr/>
                </a:tc>
              </a:tr>
              <a:tr h="373203">
                <a:tc>
                  <a:txBody>
                    <a:bodyPr/>
                    <a:lstStyle/>
                    <a:p>
                      <a:r>
                        <a:rPr lang="en-US" sz="2000" dirty="0" smtClean="0">
                          <a:latin typeface="Arial Black"/>
                          <a:cs typeface="Arial Black"/>
                        </a:rPr>
                        <a:t>35</a:t>
                      </a:r>
                      <a:endParaRPr lang="en-US" sz="2000" dirty="0">
                        <a:latin typeface="Arial Black"/>
                        <a:cs typeface="Arial Black"/>
                      </a:endParaRPr>
                    </a:p>
                  </a:txBody>
                  <a:tcPr/>
                </a:tc>
                <a:tc>
                  <a:txBody>
                    <a:bodyPr/>
                    <a:lstStyle/>
                    <a:p>
                      <a:r>
                        <a:rPr lang="en-US" sz="2000" dirty="0" smtClean="0">
                          <a:latin typeface="Arial Black"/>
                          <a:cs typeface="Arial Black"/>
                        </a:rPr>
                        <a:t>827</a:t>
                      </a:r>
                      <a:endParaRPr lang="en-US" sz="2000" dirty="0">
                        <a:latin typeface="Arial Black"/>
                        <a:cs typeface="Arial Black"/>
                      </a:endParaRPr>
                    </a:p>
                  </a:txBody>
                  <a:tcPr/>
                </a:tc>
                <a:tc>
                  <a:txBody>
                    <a:bodyPr/>
                    <a:lstStyle/>
                    <a:p>
                      <a:r>
                        <a:rPr lang="en-US" sz="2000" dirty="0" smtClean="0">
                          <a:latin typeface="Arial Black"/>
                          <a:cs typeface="Arial Black"/>
                        </a:rPr>
                        <a:t>116,542</a:t>
                      </a:r>
                      <a:endParaRPr lang="en-US" sz="2000" dirty="0">
                        <a:latin typeface="Arial Black"/>
                        <a:cs typeface="Arial Black"/>
                      </a:endParaRPr>
                    </a:p>
                  </a:txBody>
                  <a:tcPr/>
                </a:tc>
                <a:tc>
                  <a:txBody>
                    <a:bodyPr/>
                    <a:lstStyle/>
                    <a:p>
                      <a:r>
                        <a:rPr lang="en-US" sz="2000" dirty="0" smtClean="0">
                          <a:latin typeface="Arial Black"/>
                          <a:cs typeface="Arial Black"/>
                        </a:rPr>
                        <a:t>External radiation exposures</a:t>
                      </a:r>
                      <a:endParaRPr lang="en-US" sz="2000" dirty="0">
                        <a:latin typeface="Arial Black"/>
                        <a:cs typeface="Arial Black"/>
                      </a:endParaRPr>
                    </a:p>
                  </a:txBody>
                  <a:tcPr/>
                </a:tc>
              </a:tr>
              <a:tr h="373203">
                <a:tc>
                  <a:txBody>
                    <a:bodyPr/>
                    <a:lstStyle/>
                    <a:p>
                      <a:r>
                        <a:rPr lang="en-US" sz="2000" dirty="0" smtClean="0">
                          <a:latin typeface="Arial Black"/>
                          <a:cs typeface="Arial Black"/>
                        </a:rPr>
                        <a:t>35</a:t>
                      </a:r>
                      <a:endParaRPr lang="en-US" sz="2000" dirty="0">
                        <a:latin typeface="Arial Black"/>
                        <a:cs typeface="Arial Black"/>
                      </a:endParaRPr>
                    </a:p>
                  </a:txBody>
                  <a:tcPr/>
                </a:tc>
                <a:tc>
                  <a:txBody>
                    <a:bodyPr/>
                    <a:lstStyle/>
                    <a:p>
                      <a:r>
                        <a:rPr lang="en-US" sz="2000" dirty="0" smtClean="0">
                          <a:latin typeface="Arial Black"/>
                          <a:cs typeface="Arial Black"/>
                        </a:rPr>
                        <a:t>457</a:t>
                      </a:r>
                      <a:endParaRPr lang="en-US" sz="2000" dirty="0">
                        <a:latin typeface="Arial Black"/>
                        <a:cs typeface="Arial Black"/>
                      </a:endParaRPr>
                    </a:p>
                  </a:txBody>
                  <a:tcPr/>
                </a:tc>
                <a:tc>
                  <a:txBody>
                    <a:bodyPr/>
                    <a:lstStyle/>
                    <a:p>
                      <a:r>
                        <a:rPr lang="en-US" sz="2000" dirty="0" smtClean="0">
                          <a:latin typeface="Arial Black"/>
                          <a:cs typeface="Arial Black"/>
                        </a:rPr>
                        <a:t>76,096</a:t>
                      </a:r>
                      <a:endParaRPr lang="en-US" sz="2000" dirty="0">
                        <a:latin typeface="Arial Black"/>
                        <a:cs typeface="Arial Black"/>
                      </a:endParaRPr>
                    </a:p>
                  </a:txBody>
                  <a:tcPr/>
                </a:tc>
                <a:tc>
                  <a:txBody>
                    <a:bodyPr/>
                    <a:lstStyle/>
                    <a:p>
                      <a:r>
                        <a:rPr lang="en-US" sz="2000" dirty="0" smtClean="0">
                          <a:latin typeface="Arial Black"/>
                          <a:cs typeface="Arial Black"/>
                        </a:rPr>
                        <a:t>Low</a:t>
                      </a:r>
                      <a:r>
                        <a:rPr lang="en-US" sz="2000" baseline="0" dirty="0" smtClean="0">
                          <a:latin typeface="Arial Black"/>
                          <a:cs typeface="Arial Black"/>
                        </a:rPr>
                        <a:t> – LET</a:t>
                      </a:r>
                      <a:r>
                        <a:rPr lang="en-US" sz="2000" dirty="0" smtClean="0">
                          <a:latin typeface="Arial Black"/>
                          <a:cs typeface="Arial Black"/>
                        </a:rPr>
                        <a:t>, whole body exposures</a:t>
                      </a:r>
                      <a:endParaRPr lang="en-US" sz="2000" dirty="0">
                        <a:latin typeface="Arial Black"/>
                        <a:cs typeface="Arial Black"/>
                      </a:endParaRPr>
                    </a:p>
                  </a:txBody>
                  <a:tcPr/>
                </a:tc>
              </a:tr>
              <a:tr h="373203">
                <a:tc>
                  <a:txBody>
                    <a:bodyPr/>
                    <a:lstStyle/>
                    <a:p>
                      <a:r>
                        <a:rPr lang="en-US" sz="2000" dirty="0" smtClean="0">
                          <a:latin typeface="Arial Black"/>
                          <a:cs typeface="Arial Black"/>
                        </a:rPr>
                        <a:t>34</a:t>
                      </a:r>
                      <a:endParaRPr lang="en-US" sz="2000" dirty="0">
                        <a:latin typeface="Arial Black"/>
                        <a:cs typeface="Arial Black"/>
                      </a:endParaRPr>
                    </a:p>
                  </a:txBody>
                  <a:tcPr/>
                </a:tc>
                <a:tc>
                  <a:txBody>
                    <a:bodyPr/>
                    <a:lstStyle/>
                    <a:p>
                      <a:r>
                        <a:rPr lang="en-US" sz="2000" dirty="0" smtClean="0">
                          <a:latin typeface="Arial Black"/>
                          <a:cs typeface="Arial Black"/>
                        </a:rPr>
                        <a:t>230</a:t>
                      </a:r>
                      <a:endParaRPr lang="en-US" sz="2000" dirty="0">
                        <a:latin typeface="Arial Black"/>
                        <a:cs typeface="Arial Black"/>
                      </a:endParaRPr>
                    </a:p>
                  </a:txBody>
                  <a:tcPr/>
                </a:tc>
                <a:tc>
                  <a:txBody>
                    <a:bodyPr/>
                    <a:lstStyle/>
                    <a:p>
                      <a:r>
                        <a:rPr lang="en-US" sz="2000" dirty="0" smtClean="0">
                          <a:latin typeface="Arial Black"/>
                          <a:cs typeface="Arial Black"/>
                        </a:rPr>
                        <a:t>45,730</a:t>
                      </a:r>
                      <a:endParaRPr lang="en-US" sz="2000" dirty="0">
                        <a:latin typeface="Arial Black"/>
                        <a:cs typeface="Arial Black"/>
                      </a:endParaRPr>
                    </a:p>
                  </a:txBody>
                  <a:tcPr/>
                </a:tc>
                <a:tc>
                  <a:txBody>
                    <a:bodyPr/>
                    <a:lstStyle/>
                    <a:p>
                      <a:r>
                        <a:rPr lang="en-US" sz="2000" dirty="0" smtClean="0">
                          <a:latin typeface="Arial Black"/>
                          <a:cs typeface="Arial Black"/>
                        </a:rPr>
                        <a:t>Total dose</a:t>
                      </a:r>
                      <a:r>
                        <a:rPr lang="en-US" sz="2000" baseline="0" dirty="0" smtClean="0">
                          <a:latin typeface="Arial Black"/>
                          <a:cs typeface="Arial Black"/>
                        </a:rPr>
                        <a:t> equal to or below 1.5 </a:t>
                      </a:r>
                      <a:r>
                        <a:rPr lang="en-US" sz="2000" baseline="0" dirty="0" err="1" smtClean="0">
                          <a:latin typeface="Arial Black"/>
                          <a:cs typeface="Arial Black"/>
                        </a:rPr>
                        <a:t>Sv</a:t>
                      </a:r>
                      <a:endParaRPr lang="en-US" sz="2000" dirty="0">
                        <a:latin typeface="Arial Black"/>
                        <a:cs typeface="Arial Black"/>
                      </a:endParaRPr>
                    </a:p>
                  </a:txBody>
                  <a:tcPr/>
                </a:tc>
              </a:tr>
              <a:tr h="373203">
                <a:tc>
                  <a:txBody>
                    <a:bodyPr/>
                    <a:lstStyle/>
                    <a:p>
                      <a:r>
                        <a:rPr lang="en-US" sz="2000" dirty="0" smtClean="0">
                          <a:latin typeface="Arial Black"/>
                          <a:cs typeface="Arial Black"/>
                        </a:rPr>
                        <a:t>32</a:t>
                      </a:r>
                      <a:endParaRPr lang="en-US" sz="2000" dirty="0">
                        <a:latin typeface="Arial Black"/>
                        <a:cs typeface="Arial Black"/>
                      </a:endParaRPr>
                    </a:p>
                  </a:txBody>
                  <a:tcPr/>
                </a:tc>
                <a:tc>
                  <a:txBody>
                    <a:bodyPr/>
                    <a:lstStyle/>
                    <a:p>
                      <a:r>
                        <a:rPr lang="en-US" sz="2000" dirty="0" smtClean="0">
                          <a:latin typeface="Arial Black"/>
                          <a:cs typeface="Arial Black"/>
                        </a:rPr>
                        <a:t>175</a:t>
                      </a:r>
                      <a:endParaRPr lang="en-US" sz="2000" dirty="0">
                        <a:latin typeface="Arial Black"/>
                        <a:cs typeface="Arial Black"/>
                      </a:endParaRPr>
                    </a:p>
                  </a:txBody>
                  <a:tcPr/>
                </a:tc>
                <a:tc>
                  <a:txBody>
                    <a:bodyPr/>
                    <a:lstStyle/>
                    <a:p>
                      <a:r>
                        <a:rPr lang="en-US" sz="2000" dirty="0" smtClean="0">
                          <a:latin typeface="Arial Black"/>
                          <a:cs typeface="Arial Black"/>
                        </a:rPr>
                        <a:t>43,043</a:t>
                      </a:r>
                      <a:endParaRPr lang="en-US" sz="2000" dirty="0">
                        <a:latin typeface="Arial Black"/>
                        <a:cs typeface="Arial Black"/>
                      </a:endParaRPr>
                    </a:p>
                  </a:txBody>
                  <a:tcPr/>
                </a:tc>
                <a:tc>
                  <a:txBody>
                    <a:bodyPr/>
                    <a:lstStyle/>
                    <a:p>
                      <a:r>
                        <a:rPr lang="en-US" sz="2000" dirty="0" smtClean="0">
                          <a:latin typeface="Arial Black"/>
                          <a:cs typeface="Arial Black"/>
                        </a:rPr>
                        <a:t>No other treatments</a:t>
                      </a:r>
                      <a:r>
                        <a:rPr lang="en-US" sz="2000" baseline="0" dirty="0" smtClean="0">
                          <a:latin typeface="Arial Black"/>
                          <a:cs typeface="Arial Black"/>
                        </a:rPr>
                        <a:t> (e.g. no chemical exposures)</a:t>
                      </a:r>
                      <a:endParaRPr lang="en-US" sz="2000" dirty="0">
                        <a:latin typeface="Arial Black"/>
                        <a:cs typeface="Arial Black"/>
                      </a:endParaRPr>
                    </a:p>
                  </a:txBody>
                  <a:tcPr/>
                </a:tc>
              </a:tr>
              <a:tr h="373203">
                <a:tc>
                  <a:txBody>
                    <a:bodyPr/>
                    <a:lstStyle/>
                    <a:p>
                      <a:r>
                        <a:rPr lang="en-US" sz="2000" dirty="0" smtClean="0">
                          <a:latin typeface="Arial Black"/>
                          <a:cs typeface="Arial Black"/>
                        </a:rPr>
                        <a:t>26</a:t>
                      </a:r>
                      <a:endParaRPr lang="en-US" sz="2000" dirty="0">
                        <a:latin typeface="Arial Black"/>
                        <a:cs typeface="Arial Black"/>
                      </a:endParaRPr>
                    </a:p>
                  </a:txBody>
                  <a:tcPr/>
                </a:tc>
                <a:tc>
                  <a:txBody>
                    <a:bodyPr/>
                    <a:lstStyle/>
                    <a:p>
                      <a:r>
                        <a:rPr lang="en-US" sz="2000" dirty="0" smtClean="0">
                          <a:latin typeface="Arial Black"/>
                          <a:cs typeface="Arial Black"/>
                        </a:rPr>
                        <a:t>119</a:t>
                      </a:r>
                      <a:endParaRPr lang="en-US" sz="2000" dirty="0">
                        <a:latin typeface="Arial Black"/>
                        <a:cs typeface="Arial Black"/>
                      </a:endParaRPr>
                    </a:p>
                  </a:txBody>
                  <a:tcPr/>
                </a:tc>
                <a:tc>
                  <a:txBody>
                    <a:bodyPr/>
                    <a:lstStyle/>
                    <a:p>
                      <a:r>
                        <a:rPr lang="en-US" sz="2000" dirty="0" smtClean="0">
                          <a:latin typeface="Arial Black"/>
                          <a:cs typeface="Arial Black"/>
                        </a:rPr>
                        <a:t>34,439</a:t>
                      </a:r>
                      <a:endParaRPr lang="en-US" sz="2000" dirty="0">
                        <a:latin typeface="Arial Black"/>
                        <a:cs typeface="Arial Black"/>
                      </a:endParaRPr>
                    </a:p>
                  </a:txBody>
                  <a:tcPr/>
                </a:tc>
                <a:tc>
                  <a:txBody>
                    <a:bodyPr/>
                    <a:lstStyle/>
                    <a:p>
                      <a:r>
                        <a:rPr lang="en-US" sz="2000" dirty="0" smtClean="0">
                          <a:latin typeface="Arial Black"/>
                          <a:cs typeface="Arial Black"/>
                        </a:rPr>
                        <a:t>Digitized data on treatment and lifespan confirmed by primary literature</a:t>
                      </a:r>
                      <a:endParaRPr lang="en-US" sz="2000" dirty="0">
                        <a:latin typeface="Arial Black"/>
                        <a:cs typeface="Arial Black"/>
                      </a:endParaRPr>
                    </a:p>
                  </a:txBody>
                  <a:tcPr/>
                </a:tc>
              </a:tr>
              <a:tr h="660282">
                <a:tc>
                  <a:txBody>
                    <a:bodyPr/>
                    <a:lstStyle/>
                    <a:p>
                      <a:r>
                        <a:rPr lang="en-US" sz="2000" dirty="0" smtClean="0">
                          <a:latin typeface="Arial Black"/>
                          <a:cs typeface="Arial Black"/>
                        </a:rPr>
                        <a:t>16</a:t>
                      </a:r>
                      <a:endParaRPr lang="en-US" sz="2000" dirty="0">
                        <a:latin typeface="Arial Black"/>
                        <a:cs typeface="Arial Black"/>
                      </a:endParaRPr>
                    </a:p>
                  </a:txBody>
                  <a:tcPr/>
                </a:tc>
                <a:tc>
                  <a:txBody>
                    <a:bodyPr/>
                    <a:lstStyle/>
                    <a:p>
                      <a:r>
                        <a:rPr lang="en-US" sz="2000" dirty="0" smtClean="0">
                          <a:latin typeface="Arial Black"/>
                          <a:cs typeface="Arial Black"/>
                        </a:rPr>
                        <a:t>91</a:t>
                      </a:r>
                      <a:endParaRPr lang="en-US" sz="2000" dirty="0">
                        <a:latin typeface="Arial Black"/>
                        <a:cs typeface="Arial Black"/>
                      </a:endParaRPr>
                    </a:p>
                  </a:txBody>
                  <a:tcPr/>
                </a:tc>
                <a:tc>
                  <a:txBody>
                    <a:bodyPr/>
                    <a:lstStyle/>
                    <a:p>
                      <a:r>
                        <a:rPr lang="en-US" sz="2000" dirty="0" smtClean="0">
                          <a:latin typeface="Arial Black"/>
                          <a:cs typeface="Arial Black"/>
                        </a:rPr>
                        <a:t>28,289</a:t>
                      </a:r>
                      <a:endParaRPr lang="en-US" sz="2000" dirty="0">
                        <a:latin typeface="Arial Black"/>
                        <a:cs typeface="Arial Black"/>
                      </a:endParaRPr>
                    </a:p>
                  </a:txBody>
                  <a:tcPr/>
                </a:tc>
                <a:tc>
                  <a:txBody>
                    <a:bodyPr/>
                    <a:lstStyle/>
                    <a:p>
                      <a:r>
                        <a:rPr lang="en-US" sz="2000" dirty="0" smtClean="0">
                          <a:latin typeface="Arial Black"/>
                          <a:cs typeface="Arial Black"/>
                        </a:rPr>
                        <a:t>At least three distinct treatment groups per stratum so that a linear-quadratic model could be fitted</a:t>
                      </a:r>
                      <a:endParaRPr lang="en-US" sz="2000" dirty="0">
                        <a:latin typeface="Arial Black"/>
                        <a:cs typeface="Arial Black"/>
                      </a:endParaRPr>
                    </a:p>
                  </a:txBody>
                  <a:tcPr/>
                </a:tc>
              </a:tr>
            </a:tbl>
          </a:graphicData>
        </a:graphic>
      </p:graphicFrame>
      <p:sp>
        <p:nvSpPr>
          <p:cNvPr id="56" name="Text Box 289"/>
          <p:cNvSpPr txBox="1">
            <a:spLocks noChangeArrowheads="1"/>
          </p:cNvSpPr>
          <p:nvPr/>
        </p:nvSpPr>
        <p:spPr bwMode="auto">
          <a:xfrm>
            <a:off x="1295400" y="28956000"/>
            <a:ext cx="11201400" cy="838200"/>
          </a:xfrm>
          <a:prstGeom prst="rect">
            <a:avLst/>
          </a:prstGeom>
          <a:noFill/>
          <a:ln w="57150" cmpd="thinThick">
            <a:noFill/>
            <a:miter lim="800000"/>
            <a:headEnd/>
            <a:tailEnd/>
          </a:ln>
        </p:spPr>
        <p:txBody>
          <a:bodyPr lIns="195064" tIns="97532" rIns="195064" bIns="195064"/>
          <a:lstStyle>
            <a:lvl1pPr eaLnBrk="0" hangingPunct="0">
              <a:defRPr>
                <a:solidFill>
                  <a:schemeClr val="tx1"/>
                </a:solidFill>
                <a:latin typeface="Arial" charset="0"/>
                <a:ea typeface="ＭＳ Ｐゴシック" charset="0"/>
                <a:cs typeface="Arial" charset="0"/>
              </a:defRPr>
            </a:lvl1pPr>
            <a:lvl2pPr marL="569913" indent="-188913"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just"/>
            <a:r>
              <a:rPr lang="en-US" b="1" dirty="0" smtClean="0">
                <a:latin typeface="Arial Black"/>
                <a:cs typeface="Arial Black"/>
              </a:rPr>
              <a:t>Figure 1</a:t>
            </a:r>
            <a:r>
              <a:rPr lang="en-US" dirty="0" smtClean="0">
                <a:latin typeface="Arial Black"/>
                <a:cs typeface="Arial Black"/>
              </a:rPr>
              <a:t>: Sources of radiation exposure in the United States. Figure adapted from US National Research Council (NRC) </a:t>
            </a:r>
          </a:p>
          <a:p>
            <a:pPr algn="just"/>
            <a:endParaRPr lang="en-US" dirty="0">
              <a:latin typeface="Arial Black"/>
              <a:cs typeface="Arial Black"/>
            </a:endParaRPr>
          </a:p>
        </p:txBody>
      </p:sp>
      <p:sp>
        <p:nvSpPr>
          <p:cNvPr id="57" name="TextBox 56"/>
          <p:cNvSpPr txBox="1"/>
          <p:nvPr/>
        </p:nvSpPr>
        <p:spPr>
          <a:xfrm>
            <a:off x="13487400" y="28194000"/>
            <a:ext cx="1371600" cy="369332"/>
          </a:xfrm>
          <a:prstGeom prst="rect">
            <a:avLst/>
          </a:prstGeom>
          <a:noFill/>
        </p:spPr>
        <p:txBody>
          <a:bodyPr wrap="square" rtlCol="0">
            <a:spAutoFit/>
          </a:bodyPr>
          <a:lstStyle/>
          <a:p>
            <a:r>
              <a:rPr lang="en-US" dirty="0" smtClean="0">
                <a:latin typeface="Arial Black"/>
                <a:cs typeface="Arial Black"/>
              </a:rPr>
              <a:t>A</a:t>
            </a:r>
            <a:endParaRPr lang="en-US" dirty="0">
              <a:latin typeface="Arial Black"/>
              <a:cs typeface="Arial Black"/>
            </a:endParaRPr>
          </a:p>
        </p:txBody>
      </p:sp>
      <p:sp>
        <p:nvSpPr>
          <p:cNvPr id="58" name="TextBox 57"/>
          <p:cNvSpPr txBox="1"/>
          <p:nvPr/>
        </p:nvSpPr>
        <p:spPr>
          <a:xfrm>
            <a:off x="22250400" y="28194000"/>
            <a:ext cx="1371600" cy="369332"/>
          </a:xfrm>
          <a:prstGeom prst="rect">
            <a:avLst/>
          </a:prstGeom>
          <a:noFill/>
        </p:spPr>
        <p:txBody>
          <a:bodyPr wrap="square" rtlCol="0">
            <a:spAutoFit/>
          </a:bodyPr>
          <a:lstStyle/>
          <a:p>
            <a:r>
              <a:rPr lang="en-US" dirty="0" smtClean="0">
                <a:latin typeface="Arial Black"/>
                <a:cs typeface="Arial Black"/>
              </a:rPr>
              <a:t>B</a:t>
            </a:r>
            <a:endParaRPr lang="en-US" dirty="0">
              <a:latin typeface="Arial Black"/>
              <a:cs typeface="Arial Black"/>
            </a:endParaRPr>
          </a:p>
        </p:txBody>
      </p:sp>
      <p:sp>
        <p:nvSpPr>
          <p:cNvPr id="59" name="Text Box 289"/>
          <p:cNvSpPr txBox="1">
            <a:spLocks noChangeArrowheads="1"/>
          </p:cNvSpPr>
          <p:nvPr/>
        </p:nvSpPr>
        <p:spPr bwMode="auto">
          <a:xfrm>
            <a:off x="13487400" y="34594800"/>
            <a:ext cx="16916400" cy="2895600"/>
          </a:xfrm>
          <a:prstGeom prst="rect">
            <a:avLst/>
          </a:prstGeom>
          <a:noFill/>
          <a:ln w="57150" cmpd="thinThick">
            <a:noFill/>
            <a:miter lim="800000"/>
            <a:headEnd/>
            <a:tailEnd/>
          </a:ln>
        </p:spPr>
        <p:txBody>
          <a:bodyPr lIns="195064" tIns="97532" rIns="195064" bIns="195064"/>
          <a:lstStyle>
            <a:lvl1pPr eaLnBrk="0" hangingPunct="0">
              <a:defRPr>
                <a:solidFill>
                  <a:schemeClr val="tx1"/>
                </a:solidFill>
                <a:latin typeface="Arial" charset="0"/>
                <a:ea typeface="ＭＳ Ｐゴシック" charset="0"/>
                <a:cs typeface="Arial" charset="0"/>
              </a:defRPr>
            </a:lvl1pPr>
            <a:lvl2pPr marL="569913" indent="-188913"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just" eaLnBrk="1">
              <a:spcBef>
                <a:spcPts val="1489"/>
              </a:spcBef>
            </a:pPr>
            <a:r>
              <a:rPr lang="en-US" b="1" dirty="0" smtClean="0">
                <a:latin typeface="Arial Black"/>
                <a:cs typeface="Arial Black"/>
              </a:rPr>
              <a:t>Figure 3 – The linear-quadratic model does not fit the data and it overestimates DDREF [7]. A.</a:t>
            </a:r>
            <a:r>
              <a:rPr lang="en-US" dirty="0" smtClean="0">
                <a:latin typeface="Arial Black"/>
                <a:cs typeface="Arial Black"/>
              </a:rPr>
              <a:t> The x-axis represents dose in Grey, the y-axis represents the reciprocal mean age in days. Solid lines show best fit lines for the linear-quadratic BEIR VII model applied only to protracted-acute direct comparisons – DDREF ~ </a:t>
            </a:r>
            <a:r>
              <a:rPr lang="en-US" b="1" dirty="0" smtClean="0">
                <a:latin typeface="Arial Black"/>
                <a:cs typeface="Arial Black"/>
              </a:rPr>
              <a:t>∞</a:t>
            </a:r>
            <a:r>
              <a:rPr lang="en-US" dirty="0" smtClean="0">
                <a:latin typeface="Arial Black"/>
                <a:cs typeface="Arial Black"/>
              </a:rPr>
              <a:t> (4.8, </a:t>
            </a:r>
            <a:r>
              <a:rPr lang="en-US" b="1" dirty="0" smtClean="0">
                <a:latin typeface="Arial Black"/>
                <a:cs typeface="Arial Black"/>
              </a:rPr>
              <a:t>∞</a:t>
            </a:r>
            <a:r>
              <a:rPr lang="en-US" dirty="0" smtClean="0">
                <a:latin typeface="Arial Black"/>
                <a:cs typeface="Arial Black"/>
              </a:rPr>
              <a:t>). The dotted lines represent the best fit using only acute data – DDREF ~ 1.3 (.9, 3.0). Red lines are for protracted exposures, black lines are for acute exposures. The four graphs are the only four studies (out of 16) with matched acute and protracted data available. The increase in DDREF with direct comparisons is significantly higher than the estimate based only only curvature in acute dose response (</a:t>
            </a:r>
            <a:r>
              <a:rPr lang="en-US" dirty="0" err="1" smtClean="0">
                <a:latin typeface="Arial Black"/>
                <a:cs typeface="Arial Black"/>
              </a:rPr>
              <a:t>p</a:t>
            </a:r>
            <a:r>
              <a:rPr lang="en-US" dirty="0" smtClean="0">
                <a:latin typeface="Arial Black"/>
                <a:cs typeface="Arial Black"/>
              </a:rPr>
              <a:t> &lt; 0.01). </a:t>
            </a:r>
            <a:r>
              <a:rPr lang="en-US" b="1" dirty="0" smtClean="0">
                <a:latin typeface="Arial Black"/>
                <a:cs typeface="Arial Black"/>
              </a:rPr>
              <a:t>B.</a:t>
            </a:r>
            <a:r>
              <a:rPr lang="en-US" dirty="0" smtClean="0">
                <a:latin typeface="Arial Black"/>
                <a:cs typeface="Arial Black"/>
              </a:rPr>
              <a:t> Two possible dose response models based on linear-quadratic model (top) and linear-linear model (bottom). The x-axis represents dose, the y-axis is excess risk of organism mortality. Black lines represent acute exposures, red liens represent protracted exposures. </a:t>
            </a:r>
            <a:endParaRPr lang="en-US" dirty="0">
              <a:latin typeface="Arial Black"/>
              <a:cs typeface="Arial Black"/>
            </a:endParaRPr>
          </a:p>
        </p:txBody>
      </p:sp>
      <p:grpSp>
        <p:nvGrpSpPr>
          <p:cNvPr id="64" name="Group 63"/>
          <p:cNvGrpSpPr/>
          <p:nvPr/>
        </p:nvGrpSpPr>
        <p:grpSpPr>
          <a:xfrm>
            <a:off x="22631400" y="28727400"/>
            <a:ext cx="7162800" cy="5562600"/>
            <a:chOff x="19659600" y="25908000"/>
            <a:chExt cx="6629400" cy="4572000"/>
          </a:xfrm>
        </p:grpSpPr>
        <p:pic>
          <p:nvPicPr>
            <p:cNvPr id="512" name="Picture 511" descr="Macintosh HD:Users:benjaminhaley:Dropbox:Ben:paper fig 2.png"/>
            <p:cNvPicPr/>
            <p:nvPr/>
          </p:nvPicPr>
          <p:blipFill>
            <a:blip r:embed="rId13">
              <a:extLst>
                <a:ext uri="{28A0092B-C50C-407E-A947-70E740481C1C}">
                  <a14:useLocalDpi xmlns:p="http://schemas.openxmlformats.org/presentationml/2006/main" xmlns="" xmlns:wpc="http://schemas.microsoft.com/office/word/2010/wordprocessingCanvas" xmlns:mo="http://schemas.microsoft.com/office/mac/office/2008/main" xmlns:mc="http://schemas.openxmlformats.org/markup-compatibility/2006" xmlns:mv="urn:schemas-microsoft-com:mac:vml" xmlns:o="urn:schemas-microsoft-com:office:office" xmlns:r="http://schemas.openxmlformats.org/officeDocument/2006/relationships"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http://schemas.openxmlformats.org/drawingml/2006/main" xmlns:pic="http://schemas.openxmlformats.org/drawingml/2006/picture" xmlns:a14="http://schemas.microsoft.com/office/drawing/2010/main" xmlns:lc="http://schemas.openxmlformats.org/drawingml/2006/lockedCanvas" val="0"/>
                </a:ext>
              </a:extLst>
            </a:blip>
            <a:srcRect/>
            <a:stretch>
              <a:fillRect/>
            </a:stretch>
          </p:blipFill>
          <p:spPr bwMode="auto">
            <a:xfrm>
              <a:off x="19659600" y="25908000"/>
              <a:ext cx="6629400" cy="4572000"/>
            </a:xfrm>
            <a:prstGeom prst="rect">
              <a:avLst/>
            </a:prstGeom>
            <a:noFill/>
            <a:ln>
              <a:noFill/>
            </a:ln>
          </p:spPr>
        </p:pic>
        <p:sp>
          <p:nvSpPr>
            <p:cNvPr id="62" name="TextBox 61"/>
            <p:cNvSpPr txBox="1"/>
            <p:nvPr/>
          </p:nvSpPr>
          <p:spPr>
            <a:xfrm>
              <a:off x="22326600" y="25908000"/>
              <a:ext cx="228600" cy="369332"/>
            </a:xfrm>
            <a:prstGeom prst="rect">
              <a:avLst/>
            </a:prstGeom>
            <a:solidFill>
              <a:schemeClr val="bg1"/>
            </a:solidFill>
          </p:spPr>
          <p:txBody>
            <a:bodyPr wrap="square" rtlCol="0">
              <a:spAutoFit/>
            </a:bodyPr>
            <a:lstStyle/>
            <a:p>
              <a:endParaRPr lang="en-US" dirty="0"/>
            </a:p>
          </p:txBody>
        </p:sp>
        <p:sp>
          <p:nvSpPr>
            <p:cNvPr id="63" name="TextBox 62"/>
            <p:cNvSpPr txBox="1"/>
            <p:nvPr/>
          </p:nvSpPr>
          <p:spPr>
            <a:xfrm>
              <a:off x="21564600" y="28270200"/>
              <a:ext cx="228600" cy="369332"/>
            </a:xfrm>
            <a:prstGeom prst="rect">
              <a:avLst/>
            </a:prstGeom>
            <a:solidFill>
              <a:schemeClr val="bg1"/>
            </a:solidFill>
          </p:spPr>
          <p:txBody>
            <a:bodyPr wrap="square" rtlCol="0">
              <a:spAutoFit/>
            </a:bodyPr>
            <a:lstStyle/>
            <a:p>
              <a:endParaRPr lang="en-US" dirty="0"/>
            </a:p>
          </p:txBody>
        </p:sp>
      </p:grpSp>
      <p:pic>
        <p:nvPicPr>
          <p:cNvPr id="65" name="Picture 64" descr="Screen Shot 2016-10-12 at 5.08.27 PM.png"/>
          <p:cNvPicPr>
            <a:picLocks noChangeAspect="1"/>
          </p:cNvPicPr>
          <p:nvPr/>
        </p:nvPicPr>
        <p:blipFill>
          <a:blip r:embed="rId14"/>
          <a:srcRect r="33064"/>
          <a:stretch>
            <a:fillRect/>
          </a:stretch>
        </p:blipFill>
        <p:spPr>
          <a:xfrm>
            <a:off x="31340685" y="18440400"/>
            <a:ext cx="11483715" cy="6867712"/>
          </a:xfrm>
          <a:prstGeom prst="rect">
            <a:avLst/>
          </a:prstGeom>
        </p:spPr>
      </p:pic>
      <p:sp>
        <p:nvSpPr>
          <p:cNvPr id="66" name="Text Box 289"/>
          <p:cNvSpPr txBox="1">
            <a:spLocks noChangeArrowheads="1"/>
          </p:cNvSpPr>
          <p:nvPr/>
        </p:nvSpPr>
        <p:spPr bwMode="auto">
          <a:xfrm>
            <a:off x="31470600" y="28575000"/>
            <a:ext cx="11125200" cy="2057400"/>
          </a:xfrm>
          <a:prstGeom prst="rect">
            <a:avLst/>
          </a:prstGeom>
          <a:solidFill>
            <a:srgbClr val="FFFFFF"/>
          </a:solidFill>
          <a:ln w="57150" cmpd="thinThick">
            <a:noFill/>
            <a:miter lim="800000"/>
            <a:headEnd/>
            <a:tailEnd/>
          </a:ln>
        </p:spPr>
        <p:txBody>
          <a:bodyPr lIns="195064" tIns="97532" rIns="195064" bIns="195064"/>
          <a:lstStyle>
            <a:lvl1pPr eaLnBrk="0" hangingPunct="0">
              <a:defRPr>
                <a:solidFill>
                  <a:schemeClr val="tx1"/>
                </a:solidFill>
                <a:latin typeface="Arial" charset="0"/>
                <a:ea typeface="ＭＳ Ｐゴシック" charset="0"/>
                <a:cs typeface="Arial" charset="0"/>
              </a:defRPr>
            </a:lvl1pPr>
            <a:lvl2pPr marL="569913" indent="-188913"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just" eaLnBrk="1">
              <a:spcBef>
                <a:spcPts val="1489"/>
              </a:spcBef>
            </a:pPr>
            <a:r>
              <a:rPr lang="en-US" b="1" dirty="0" smtClean="0">
                <a:latin typeface="Arial Black"/>
                <a:cs typeface="Arial Black"/>
              </a:rPr>
              <a:t>Figure 4 – Cancer risk models from mouse experiments. </a:t>
            </a:r>
            <a:r>
              <a:rPr lang="en-US" dirty="0" smtClean="0">
                <a:latin typeface="Arial Black"/>
                <a:cs typeface="Arial Black"/>
              </a:rPr>
              <a:t>SOURCE: Data from A.A. Edwards(1992). Reprinted from a subset of figure 10B-2 of “Health risks from exposure to low levels of ionizing radiation: BEIR VII phase 2” [2]. Vertical bars extend two standard errors above and below each estimate. Solid lines are linear-quadratic fits with individual estimates. Dashed lines are linear-quadratic fits with curvature constrained to be the same for all data sets. DDREF ~ 1.4 (1.1, 2.6) for 95% confidence interval.</a:t>
            </a:r>
            <a:endParaRPr lang="en-US" dirty="0">
              <a:latin typeface="Arial Black"/>
              <a:cs typeface="Arial Black"/>
            </a:endParaRPr>
          </a:p>
        </p:txBody>
      </p:sp>
      <p:sp>
        <p:nvSpPr>
          <p:cNvPr id="74" name="Text Box 289"/>
          <p:cNvSpPr txBox="1">
            <a:spLocks noChangeArrowheads="1"/>
          </p:cNvSpPr>
          <p:nvPr/>
        </p:nvSpPr>
        <p:spPr bwMode="auto">
          <a:xfrm>
            <a:off x="13335000" y="39014400"/>
            <a:ext cx="17221200" cy="4267200"/>
          </a:xfrm>
          <a:prstGeom prst="rect">
            <a:avLst/>
          </a:prstGeom>
          <a:noFill/>
          <a:ln w="57150" cmpd="thinThick">
            <a:noFill/>
            <a:miter lim="800000"/>
            <a:headEnd/>
            <a:tailEnd/>
          </a:ln>
        </p:spPr>
        <p:txBody>
          <a:bodyPr lIns="195064" tIns="97532" rIns="195064" bIns="195064"/>
          <a:lstStyle>
            <a:lvl1pPr eaLnBrk="0" hangingPunct="0">
              <a:defRPr>
                <a:solidFill>
                  <a:schemeClr val="tx1"/>
                </a:solidFill>
                <a:latin typeface="Arial" charset="0"/>
                <a:ea typeface="ＭＳ Ｐゴシック" charset="0"/>
                <a:cs typeface="Arial" charset="0"/>
              </a:defRPr>
            </a:lvl1pPr>
            <a:lvl2pPr marL="569913" indent="-188913"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just"/>
            <a:r>
              <a:rPr lang="en-US" sz="2800" dirty="0" smtClean="0">
                <a:latin typeface="Arial Black"/>
                <a:cs typeface="Arial Black"/>
              </a:rPr>
              <a:t>This project is supported in part by NIH grant R01OH010469</a:t>
            </a:r>
          </a:p>
          <a:p>
            <a:pPr algn="just"/>
            <a:endParaRPr lang="en-US" sz="800" dirty="0" smtClean="0">
              <a:solidFill>
                <a:schemeClr val="tx2"/>
              </a:solidFill>
            </a:endParaRPr>
          </a:p>
          <a:p>
            <a:pPr algn="just"/>
            <a:r>
              <a:rPr lang="en-US" dirty="0" smtClean="0">
                <a:solidFill>
                  <a:schemeClr val="tx2"/>
                </a:solidFill>
                <a:latin typeface="Arial Black"/>
                <a:cs typeface="Arial Black"/>
              </a:rPr>
              <a:t>References</a:t>
            </a:r>
          </a:p>
          <a:p>
            <a:pPr marL="342900" indent="-342900">
              <a:buFont typeface="+mj-lt"/>
              <a:buAutoNum type="arabicPeriod"/>
            </a:pPr>
            <a:r>
              <a:rPr lang="en-US" dirty="0" err="1" smtClean="0">
                <a:latin typeface="Arial Black"/>
                <a:cs typeface="Arial Black"/>
              </a:rPr>
              <a:t>Mettler</a:t>
            </a:r>
            <a:r>
              <a:rPr lang="en-US" dirty="0" smtClean="0">
                <a:latin typeface="Arial Black"/>
                <a:cs typeface="Arial Black"/>
              </a:rPr>
              <a:t> FA. Effective doses in radiology and diagnostic nuclear medicine: a catalog. Radiology. 2008</a:t>
            </a:r>
          </a:p>
          <a:p>
            <a:pPr marL="342900" indent="-342900">
              <a:buFont typeface="+mj-lt"/>
              <a:buAutoNum type="arabicPeriod"/>
            </a:pPr>
            <a:r>
              <a:rPr lang="en-US" dirty="0" smtClean="0">
                <a:latin typeface="Arial Black"/>
                <a:cs typeface="Arial Black"/>
              </a:rPr>
              <a:t>Board on Radiation Effects Research Division on Earth and Life Studies National Research Council of the National Academies. Health risks from exposure to low levels of ionizing radiation: BEIR VII Phase 2. Washington, D.C.: National Academies Press; 2006</a:t>
            </a:r>
          </a:p>
          <a:p>
            <a:pPr marL="342900" indent="-342900">
              <a:buFont typeface="+mj-lt"/>
              <a:buAutoNum type="arabicPeriod"/>
            </a:pPr>
            <a:r>
              <a:rPr lang="en-US" dirty="0" smtClean="0">
                <a:latin typeface="Arial Black"/>
                <a:cs typeface="Arial Black"/>
              </a:rPr>
              <a:t>UNSCEAR. Effects of ionizing radiation Annex A: Epidemiological studies of radiation and cancer. UNSCEAR 2006 Report to the General Assembly. 2006.</a:t>
            </a:r>
          </a:p>
          <a:p>
            <a:pPr marL="342900" indent="-342900">
              <a:buFont typeface="+mj-lt"/>
              <a:buAutoNum type="arabicPeriod"/>
            </a:pPr>
            <a:r>
              <a:rPr lang="en-US" dirty="0" smtClean="0">
                <a:latin typeface="Arial Black"/>
                <a:cs typeface="Arial Black"/>
              </a:rPr>
              <a:t>UNSCEAR 2012 Report Annex B. Uncertainties in risk estimates for radiation-induced cancer. New York; 2012.</a:t>
            </a:r>
          </a:p>
          <a:p>
            <a:pPr marL="342900" indent="-342900">
              <a:buFont typeface="+mj-lt"/>
              <a:buAutoNum type="arabicPeriod"/>
            </a:pPr>
            <a:r>
              <a:rPr lang="en-US" dirty="0" smtClean="0">
                <a:latin typeface="Arial Black"/>
                <a:cs typeface="Arial Black"/>
              </a:rPr>
              <a:t>ICRP Publication 99: Low-dose extrapolation of radiation-related cancer risk. Annals of the ICRP. 2005.</a:t>
            </a:r>
          </a:p>
          <a:p>
            <a:pPr marL="342900" indent="-342900">
              <a:buFont typeface="+mj-lt"/>
              <a:buAutoNum type="arabicPeriod"/>
            </a:pPr>
            <a:r>
              <a:rPr lang="en-US" dirty="0" smtClean="0">
                <a:latin typeface="Arial Black"/>
                <a:cs typeface="Arial Black"/>
              </a:rPr>
              <a:t>National Council on Radiation Protection and Measurements. Influence of dose and its distribution in time on dose-response relationships for low-LET radiations. 1980.</a:t>
            </a:r>
          </a:p>
          <a:p>
            <a:pPr marL="342900" indent="-342900">
              <a:buFont typeface="+mj-lt"/>
              <a:buAutoNum type="arabicPeriod"/>
            </a:pPr>
            <a:r>
              <a:rPr lang="en-US" dirty="0" smtClean="0">
                <a:latin typeface="Arial Black"/>
                <a:cs typeface="Arial Black"/>
              </a:rPr>
              <a:t>Haley B. The increase in Animal Mortality Risk following Exposure to </a:t>
            </a:r>
            <a:r>
              <a:rPr lang="en-US" dirty="0" err="1" smtClean="0">
                <a:latin typeface="Arial Black"/>
                <a:cs typeface="Arial Black"/>
              </a:rPr>
              <a:t>Sparesly</a:t>
            </a:r>
            <a:r>
              <a:rPr lang="en-US" dirty="0" smtClean="0">
                <a:latin typeface="Arial Black"/>
                <a:cs typeface="Arial Black"/>
              </a:rPr>
              <a:t> Ionizing Radiation Is Not Linear Quadratic with Dose. </a:t>
            </a:r>
            <a:r>
              <a:rPr lang="en-US" dirty="0" err="1" smtClean="0">
                <a:latin typeface="Arial Black"/>
                <a:cs typeface="Arial Black"/>
              </a:rPr>
              <a:t>PLoS</a:t>
            </a:r>
            <a:r>
              <a:rPr lang="en-US" dirty="0" smtClean="0">
                <a:latin typeface="Arial Black"/>
                <a:cs typeface="Arial Black"/>
              </a:rPr>
              <a:t> One. 2015.</a:t>
            </a:r>
          </a:p>
          <a:p>
            <a:pPr marL="342900" indent="-342900">
              <a:buFont typeface="+mj-lt"/>
              <a:buAutoNum type="arabicPeriod"/>
            </a:pPr>
            <a:endParaRPr lang="en-US" dirty="0" smtClean="0">
              <a:latin typeface="Arial Black"/>
              <a:cs typeface="Arial Black"/>
            </a:endParaRPr>
          </a:p>
          <a:p>
            <a:pPr marL="342900" indent="-342900">
              <a:buFont typeface="+mj-lt"/>
              <a:buAutoNum type="arabicPeriod"/>
            </a:pPr>
            <a:endParaRPr lang="en-US" dirty="0" smtClean="0">
              <a:solidFill>
                <a:schemeClr val="tx2"/>
              </a:solidFill>
            </a:endParaRPr>
          </a:p>
          <a:p>
            <a:pPr algn="just"/>
            <a:endParaRPr lang="en-US" sz="2400" dirty="0" smtClean="0">
              <a:solidFill>
                <a:schemeClr val="tx2"/>
              </a:solidFill>
            </a:endParaRPr>
          </a:p>
          <a:p>
            <a:pPr algn="just"/>
            <a:endParaRPr lang="en-US" sz="2600" dirty="0">
              <a:solidFill>
                <a:schemeClr val="tx2"/>
              </a:solidFill>
            </a:endParaRPr>
          </a:p>
        </p:txBody>
      </p:sp>
      <p:pic>
        <p:nvPicPr>
          <p:cNvPr id="76" name="Picture 75" descr="Screen Shot 2016-10-12 at 5.08.27 PM.png"/>
          <p:cNvPicPr>
            <a:picLocks noChangeAspect="1"/>
          </p:cNvPicPr>
          <p:nvPr/>
        </p:nvPicPr>
        <p:blipFill>
          <a:blip r:embed="rId14"/>
          <a:srcRect l="65624" t="3465" b="49180"/>
          <a:stretch>
            <a:fillRect/>
          </a:stretch>
        </p:blipFill>
        <p:spPr>
          <a:xfrm>
            <a:off x="31546800" y="25222200"/>
            <a:ext cx="5941989" cy="3276600"/>
          </a:xfrm>
          <a:prstGeom prst="rect">
            <a:avLst/>
          </a:prstGeom>
        </p:spPr>
      </p:pic>
      <p:pic>
        <p:nvPicPr>
          <p:cNvPr id="77" name="Picture 76" descr="Screen Shot 2016-10-12 at 5.08.27 PM.png"/>
          <p:cNvPicPr>
            <a:picLocks noChangeAspect="1"/>
          </p:cNvPicPr>
          <p:nvPr/>
        </p:nvPicPr>
        <p:blipFill>
          <a:blip r:embed="rId14"/>
          <a:srcRect l="66936" t="50820" r="2440"/>
          <a:stretch>
            <a:fillRect/>
          </a:stretch>
        </p:blipFill>
        <p:spPr>
          <a:xfrm>
            <a:off x="37261800" y="25222200"/>
            <a:ext cx="5300133" cy="3407229"/>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7768906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Custom 12">
      <a:dk1>
        <a:srgbClr val="534239"/>
      </a:dk1>
      <a:lt1>
        <a:srgbClr val="FFFFFF"/>
      </a:lt1>
      <a:dk2>
        <a:srgbClr val="3D3A48"/>
      </a:dk2>
      <a:lt2>
        <a:srgbClr val="E1DFD1"/>
      </a:lt2>
      <a:accent1>
        <a:srgbClr val="907F76"/>
      </a:accent1>
      <a:accent2>
        <a:srgbClr val="9153A4"/>
      </a:accent2>
      <a:accent3>
        <a:srgbClr val="8E3ACD"/>
      </a:accent3>
      <a:accent4>
        <a:srgbClr val="9A92CD"/>
      </a:accent4>
      <a:accent5>
        <a:srgbClr val="FFF7FD"/>
      </a:accent5>
      <a:accent6>
        <a:srgbClr val="733678"/>
      </a:accent6>
      <a:hlink>
        <a:srgbClr val="A84914"/>
      </a:hlink>
      <a:folHlink>
        <a:srgbClr val="B256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64014</TotalTime>
  <Words>2050</Words>
  <Application>Microsoft Macintosh PowerPoint</Application>
  <PresentationFormat>Custom</PresentationFormat>
  <Paragraphs>149</Paragraphs>
  <Slides>1</Slides>
  <Notes>1</Notes>
  <HiddenSlides>0</HiddenSlides>
  <MMClips>0</MMClips>
  <ScaleCrop>false</ScaleCrop>
  <HeadingPairs>
    <vt:vector size="8" baseType="variant">
      <vt:variant>
        <vt:lpstr>Design Template</vt:lpstr>
      </vt:variant>
      <vt:variant>
        <vt:i4>1</vt:i4>
      </vt:variant>
      <vt:variant>
        <vt:lpstr>Links</vt:lpstr>
      </vt:variant>
      <vt:variant>
        <vt:i4>1</vt:i4>
      </vt:variant>
      <vt:variant>
        <vt:lpstr>Embedded OLE Servers</vt:lpstr>
      </vt:variant>
      <vt:variant>
        <vt:i4>1</vt:i4>
      </vt:variant>
      <vt:variant>
        <vt:lpstr>Slide Titles</vt:lpstr>
      </vt:variant>
      <vt:variant>
        <vt:i4>1</vt:i4>
      </vt:variant>
    </vt:vector>
  </HeadingPairs>
  <TitlesOfParts>
    <vt:vector size="4" baseType="lpstr">
      <vt:lpstr>Default Design</vt:lpstr>
      <vt:lpstr>g-woloschak:Downloads:thesis-3.docx!OLE_LINK3</vt:lpstr>
      <vt:lpstr>Equation</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creator>Jay Buckley</dc:creator>
  <dc:description>Call if we can help   800-590-7850_x000d_
_x000d_
(c) Copyright MegaPrint 2001</dc:description>
  <cp:lastModifiedBy>Gayle Woloschak</cp:lastModifiedBy>
  <cp:revision>298</cp:revision>
  <cp:lastPrinted>2016-10-13T17:39:53Z</cp:lastPrinted>
  <dcterms:created xsi:type="dcterms:W3CDTF">2017-10-05T20:11:42Z</dcterms:created>
  <dcterms:modified xsi:type="dcterms:W3CDTF">2017-10-11T16:30:07Z</dcterms:modified>
</cp:coreProperties>
</file>