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-3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B366EA-56BD-D649-8FFA-DF3B0003C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FE4D158-410B-924F-849B-3FD416B6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34E179-15AC-1642-9E93-072DB78C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A9CE3F-1886-8C40-B2A4-6A4CFD89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CA4B1C-4480-1E4C-B0DD-0339617D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97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949D32-9EEB-F847-BE48-2C0FCDDC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53B955F-FD0F-494A-BBD3-626DA9B73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E341A6-C9CD-CB49-9A97-FBE668C6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D55BA7-E9DA-2F44-BB30-4F757937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213067-6DB4-EC41-BBDD-EC5898C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29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8ECF811-1D32-0448-8C6F-DCF34BF48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35564BF-B685-8740-9BDA-2470D71D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F5F09D4-5548-2345-A4B7-934C4C4E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66F9B9-7FB1-9542-A470-F0ABD6D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4696D9F-442A-EF44-A877-C4D35C30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7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22D902-C10A-0C48-AA2B-C48103F3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7E7AFA-DDBD-0A4A-B2DF-93C2C98B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8D8DB0-2EF9-E54B-AAAF-FAF2FA1A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5CAB957-1A5F-2E4D-8272-62C9CF73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6E00D7-0AFE-7B4A-B432-9989D1D2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3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7FAF61-646C-AE45-982C-1F0C6E4E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592CAF4-6368-FD4D-A3AF-F847B65BF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E07C79-4DCD-3446-BFC3-6B9767EC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08F1EC5-8944-4E42-B4DB-0B5DC415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273972-F6FD-5548-BAF1-86D9DE4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2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8DDAFD-7FCE-9844-B9FA-CEDF2EAB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27E1111-50F8-6546-92CF-C6FAF89B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44AA5E-5784-D343-93E3-FFB8050A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196DB4E-6EA7-F540-9653-D31185F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CBB4ED0-CF52-7149-9683-BF8A8921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E18B666-29D6-534A-9A23-9846B92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15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C66E6E-3814-0C46-8AA3-57C8084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3BDC18C-D33D-2C43-B2ED-48A5E3B5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6DE8902-B789-D240-A65E-2D02D4447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6AA1569-4824-6340-8611-7B349D7A5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050EFF6-47CA-B546-96DA-A03BB24EC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D323568-D919-1147-8A12-56D03EBB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0FB16CC-CF35-704B-ADBD-E0AE9F27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0215D36-139F-FC42-9F08-7C83FD30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2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8A40F9-1DEB-A84A-B2A9-5880611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10D0492-99A1-4F4A-9A0E-E761724F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5D90DA0-CFEE-4C48-B07B-2065EFF7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F2F04F-CBA1-1E44-8A13-384F8A40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6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73E894C-85C6-7E43-90FE-C6DEF65C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B1FB2C9-437D-6446-A61E-FBEF778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87FDB53-1BAA-0747-9405-BB6226AB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2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1B97A1-B3AE-DC44-9189-0B42E996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AA2A6E0-476C-1A42-8554-B52E9931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659EB36-5B56-FA4E-B26C-ED140DE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43AF8DE-0F8A-BE41-8980-0FCA0006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05618C3-5678-D248-9A2C-C86BEDDC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054328F-8123-9740-8319-71B3B680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6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135D4D-AD64-6D42-B94C-8011D36D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B726F5E-03B1-7644-9B76-AEE2F6791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08286AF-167F-7142-AA8B-6F6079F5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CA79C23-87A2-E74F-BA3F-EC25A292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64F030-B49B-FE48-9113-99B17A24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87B495B-0634-7447-84B8-CDAD18C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51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8630D48-B5DD-D144-BE69-73373CE8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07AAE95-6BA0-B54F-B9A0-CC6477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B04E9F-EE2D-984C-80CF-F50F7BEC1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99998DC-6757-294E-8AE9-666809150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DA14D16-38B2-7A46-9D05-4CBE8D76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7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446659-2980-3149-95E4-689BE794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302" y="2478301"/>
            <a:ext cx="2007532" cy="69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产品介绍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00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2534" y="2151924"/>
            <a:ext cx="988743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阿里云敏感数据保护（</a:t>
            </a:r>
            <a:r>
              <a:rPr lang="en-US" altLang="zh-CN" dirty="0"/>
              <a:t>Sensitive Data Discovery and Protection</a:t>
            </a:r>
            <a:r>
              <a:rPr lang="zh-CN" altLang="en-US" dirty="0"/>
              <a:t>，简称</a:t>
            </a:r>
            <a:r>
              <a:rPr lang="en-US" altLang="zh-CN" dirty="0"/>
              <a:t>SDDP </a:t>
            </a:r>
            <a:r>
              <a:rPr lang="zh-CN" altLang="en-US" dirty="0"/>
              <a:t>）可以从您资产的海量数据中快速发现和定位敏感数据，追踪敏感数据的使用情况，并根据您选择的安全管理规则，为您呈现系统化的数据总览图，以确保您能实时了解资产数据的安全状态。</a:t>
            </a:r>
          </a:p>
          <a:p>
            <a:endParaRPr lang="zh-CN" altLang="en-US" dirty="0"/>
          </a:p>
          <a:p>
            <a:r>
              <a:rPr lang="zh-CN" altLang="en-US" dirty="0"/>
              <a:t>敏感数据主要包括客户资料、技术资料、个人信息等高价值数据，这些数据以不同形式存在于您的资产中。敏感数据的泄露会给企业带来严重的经济和品牌损失。</a:t>
            </a:r>
          </a:p>
          <a:p>
            <a:endParaRPr lang="zh-CN" altLang="en-US" dirty="0"/>
          </a:p>
          <a:p>
            <a:r>
              <a:rPr lang="en-US" altLang="zh-CN" dirty="0"/>
              <a:t>SDDP</a:t>
            </a:r>
            <a:r>
              <a:rPr lang="zh-CN" altLang="en-US" dirty="0"/>
              <a:t>可根据预先定义的敏感数据关键字段，扫描</a:t>
            </a:r>
            <a:r>
              <a:rPr lang="en-US" altLang="zh-CN" dirty="0" err="1"/>
              <a:t>MaxCompute</a:t>
            </a:r>
            <a:r>
              <a:rPr lang="zh-CN" altLang="en-US" dirty="0"/>
              <a:t>、关系型数据库（</a:t>
            </a:r>
            <a:r>
              <a:rPr lang="en-US" altLang="zh-CN" dirty="0"/>
              <a:t>RDS</a:t>
            </a:r>
            <a:r>
              <a:rPr lang="zh-CN" altLang="en-US" dirty="0"/>
              <a:t>）或对象存储（</a:t>
            </a:r>
            <a:r>
              <a:rPr lang="en-US" altLang="zh-CN" dirty="0"/>
              <a:t>OSS</a:t>
            </a:r>
            <a:r>
              <a:rPr lang="zh-CN" altLang="en-US" dirty="0"/>
              <a:t>）中待检测的数据，通过敏感数据规则中的命中次数来判断是否属于敏感数据。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446659-2980-3149-95E4-689BE794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552" y="2266655"/>
            <a:ext cx="5471186" cy="69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我的</a:t>
            </a:r>
            <a:r>
              <a:rPr lang="zh-CN" altLang="zh-CN" dirty="0" smtClean="0"/>
              <a:t>卡</a:t>
            </a:r>
            <a:r>
              <a:rPr lang="zh-CN" altLang="zh-CN" dirty="0"/>
              <a:t>：</a:t>
            </a:r>
            <a:r>
              <a:rPr lang="en-US" altLang="zh-CN" dirty="0"/>
              <a:t>6214855711118758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523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Macintosh PowerPoint</Application>
  <PresentationFormat>自定义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mac地址：6a:00:00:4e:31:d0 </dc:title>
  <dc:creator>Microsoft Office User</dc:creator>
  <cp:lastModifiedBy>Steven Song</cp:lastModifiedBy>
  <cp:revision>3</cp:revision>
  <dcterms:created xsi:type="dcterms:W3CDTF">2019-05-22T08:38:39Z</dcterms:created>
  <dcterms:modified xsi:type="dcterms:W3CDTF">2019-09-03T07:02:57Z</dcterms:modified>
</cp:coreProperties>
</file>