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文字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许灵</cp:lastModifiedBy>
  <cp:revision>162</cp:revision>
  <dcterms:created xsi:type="dcterms:W3CDTF">2025-05-13T05:44:44Z</dcterms:created>
  <dcterms:modified xsi:type="dcterms:W3CDTF">2025-05-13T05:44:44Z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2052-7.3.1.8967</vt:lpwstr>
  </property>
  <property fmtid="{D5CDD505-2E9C-101B-9397-08002B2CF9AE}" pid="3" name="ICV">
    <vt:lpwstr>39D3AFAFED8AF79325DC22687C47A1DF_41</vt:lpwstr>
  </property>
</Properties>
</file>