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1pPr>
    <a:lvl2pPr marL="0" marR="0" indent="457178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2pPr>
    <a:lvl3pPr marL="0" marR="0" indent="914353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3pPr>
    <a:lvl4pPr marL="0" marR="0" indent="1371531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4pPr>
    <a:lvl5pPr marL="0" marR="0" indent="1828708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5pPr>
    <a:lvl6pPr marL="0" marR="0" indent="2285886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6pPr>
    <a:lvl7pPr marL="0" marR="0" indent="2743062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7pPr>
    <a:lvl8pPr marL="0" marR="0" indent="3200239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8pPr>
    <a:lvl9pPr marL="0" marR="0" indent="3657417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/>
    <p:restoredTop sz="83186"/>
  </p:normalViewPr>
  <p:slideViewPr>
    <p:cSldViewPr snapToGrid="0" snapToObjects="1">
      <p:cViewPr varScale="1">
        <p:scale>
          <a:sx n="48" d="100"/>
          <a:sy n="48" d="100"/>
        </p:scale>
        <p:origin x="1168" y="21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39550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828707" latinLnBrk="0">
      <a:defRPr sz="2400">
        <a:latin typeface="+mj-lt"/>
        <a:ea typeface="+mj-ea"/>
        <a:cs typeface="+mj-cs"/>
        <a:sym typeface="DengXian"/>
      </a:defRPr>
    </a:lvl1pPr>
    <a:lvl2pPr indent="228600" defTabSz="1828707" latinLnBrk="0">
      <a:defRPr sz="2400">
        <a:latin typeface="+mj-lt"/>
        <a:ea typeface="+mj-ea"/>
        <a:cs typeface="+mj-cs"/>
        <a:sym typeface="DengXian"/>
      </a:defRPr>
    </a:lvl2pPr>
    <a:lvl3pPr indent="457200" defTabSz="1828707" latinLnBrk="0">
      <a:defRPr sz="2400">
        <a:latin typeface="+mj-lt"/>
        <a:ea typeface="+mj-ea"/>
        <a:cs typeface="+mj-cs"/>
        <a:sym typeface="DengXian"/>
      </a:defRPr>
    </a:lvl3pPr>
    <a:lvl4pPr indent="685800" defTabSz="1828707" latinLnBrk="0">
      <a:defRPr sz="2400">
        <a:latin typeface="+mj-lt"/>
        <a:ea typeface="+mj-ea"/>
        <a:cs typeface="+mj-cs"/>
        <a:sym typeface="DengXian"/>
      </a:defRPr>
    </a:lvl4pPr>
    <a:lvl5pPr indent="914400" defTabSz="1828707" latinLnBrk="0">
      <a:defRPr sz="2400">
        <a:latin typeface="+mj-lt"/>
        <a:ea typeface="+mj-ea"/>
        <a:cs typeface="+mj-cs"/>
        <a:sym typeface="DengXian"/>
      </a:defRPr>
    </a:lvl5pPr>
    <a:lvl6pPr indent="1143000" defTabSz="1828707" latinLnBrk="0">
      <a:defRPr sz="2400">
        <a:latin typeface="+mj-lt"/>
        <a:ea typeface="+mj-ea"/>
        <a:cs typeface="+mj-cs"/>
        <a:sym typeface="DengXian"/>
      </a:defRPr>
    </a:lvl6pPr>
    <a:lvl7pPr indent="1371600" defTabSz="1828707" latinLnBrk="0">
      <a:defRPr sz="2400">
        <a:latin typeface="+mj-lt"/>
        <a:ea typeface="+mj-ea"/>
        <a:cs typeface="+mj-cs"/>
        <a:sym typeface="DengXian"/>
      </a:defRPr>
    </a:lvl7pPr>
    <a:lvl8pPr indent="1600200" defTabSz="1828707" latinLnBrk="0">
      <a:defRPr sz="2400">
        <a:latin typeface="+mj-lt"/>
        <a:ea typeface="+mj-ea"/>
        <a:cs typeface="+mj-cs"/>
        <a:sym typeface="DengXian"/>
      </a:defRPr>
    </a:lvl8pPr>
    <a:lvl9pPr indent="1828800" defTabSz="1828707" latinLnBrk="0">
      <a:defRPr sz="2400">
        <a:latin typeface="+mj-lt"/>
        <a:ea typeface="+mj-ea"/>
        <a:cs typeface="+mj-cs"/>
        <a:sym typeface="DengXi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98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27286" y="-25401"/>
            <a:ext cx="24438571" cy="137668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727155" y="-5119452"/>
            <a:ext cx="29160000" cy="188798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7" tIns="91437" rIns="91437" bIns="9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1pPr>
      <a:lvl2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2pPr>
      <a:lvl3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3pPr>
      <a:lvl4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4pPr>
      <a:lvl5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5pPr>
      <a:lvl6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6pPr>
      <a:lvl7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7pPr>
      <a:lvl8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8pPr>
      <a:lvl9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9pPr>
    </p:titleStyle>
    <p:bodyStyle>
      <a:lvl1pPr marL="457178" marR="0" indent="-457178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1pPr>
      <a:lvl2pPr marL="990551" marR="0" indent="-533374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2pPr>
      <a:lvl3pPr marL="1554402" marR="0" indent="-640049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3pPr>
      <a:lvl4pPr marL="2045266" marR="0" indent="-673735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4pPr>
      <a:lvl5pPr marL="2502444" marR="0" indent="-673735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5pPr>
      <a:lvl6pPr marL="2959620" marR="0" indent="-673735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6pPr>
      <a:lvl7pPr marL="3416798" marR="0" indent="-673735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7pPr>
      <a:lvl8pPr marL="3873975" marR="0" indent="-673735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8pPr>
      <a:lvl9pPr marL="4331153" marR="0" indent="-673736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9pPr>
    </p:bodyStyle>
    <p:otherStyle>
      <a:lvl1pPr marL="0" marR="0" indent="0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1pPr>
      <a:lvl2pPr marL="0" marR="0" indent="457178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2pPr>
      <a:lvl3pPr marL="0" marR="0" indent="914353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3pPr>
      <a:lvl4pPr marL="0" marR="0" indent="1371531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4pPr>
      <a:lvl5pPr marL="0" marR="0" indent="1828708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5pPr>
      <a:lvl6pPr marL="0" marR="0" indent="2285886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6pPr>
      <a:lvl7pPr marL="0" marR="0" indent="2743062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7pPr>
      <a:lvl8pPr marL="0" marR="0" indent="3200239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8pPr>
      <a:lvl9pPr marL="0" marR="0" indent="3657417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>
            <a:extLst>
              <a:ext uri="{FF2B5EF4-FFF2-40B4-BE49-F238E27FC236}">
                <a16:creationId xmlns:a16="http://schemas.microsoft.com/office/drawing/2014/main" id="{9A6784B0-A262-214D-AAFD-94AD10E798A1}"/>
              </a:ext>
            </a:extLst>
          </p:cNvPr>
          <p:cNvSpPr/>
          <p:nvPr/>
        </p:nvSpPr>
        <p:spPr>
          <a:xfrm>
            <a:off x="12276324" y="3750068"/>
            <a:ext cx="8450063" cy="5472000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70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DengXian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1017384" y="351551"/>
            <a:ext cx="20557513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5600">
                <a:solidFill>
                  <a:srgbClr val="535353"/>
                </a:solidFill>
              </a:defRPr>
            </a:lvl1pPr>
          </a:lstStyle>
          <a:p>
            <a:r>
              <a:rPr lang="en-US" altLang="zh-CN" sz="6000" b="1" dirty="0"/>
              <a:t>AWS</a:t>
            </a:r>
            <a:r>
              <a:rPr lang="zh-CN" altLang="en-US" sz="6000" b="1" dirty="0"/>
              <a:t> </a:t>
            </a:r>
            <a:r>
              <a:rPr lang="en-US" altLang="zh-CN" sz="6000" b="1" dirty="0" err="1"/>
              <a:t>Elasticache</a:t>
            </a:r>
            <a:r>
              <a:rPr lang="zh-CN" altLang="en-US" sz="6000" b="1" dirty="0"/>
              <a:t>迁移到阿里云</a:t>
            </a:r>
            <a:r>
              <a:rPr lang="en-US" altLang="zh-CN" sz="6000" b="1" dirty="0" err="1"/>
              <a:t>Redis</a:t>
            </a:r>
            <a:endParaRPr lang="en-US" altLang="zh-CN" sz="60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B61D35-2B2E-1745-918D-037BBA464D86}"/>
              </a:ext>
            </a:extLst>
          </p:cNvPr>
          <p:cNvSpPr txBox="1"/>
          <p:nvPr/>
        </p:nvSpPr>
        <p:spPr>
          <a:xfrm>
            <a:off x="1204915" y="2315511"/>
            <a:ext cx="8562818" cy="677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182870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DengXian"/>
              </a:rPr>
              <a:t>AWS</a:t>
            </a: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DengXian"/>
              </a:rPr>
              <a:t> 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DengXian"/>
              </a:rPr>
              <a:t>Tokyo</a:t>
            </a: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DengXian"/>
              </a:rPr>
              <a:t> 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DengXian"/>
              </a:rPr>
              <a:t>VPC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DengXian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666B203-A138-CF4B-A152-2B600C655E4F}"/>
              </a:ext>
            </a:extLst>
          </p:cNvPr>
          <p:cNvSpPr txBox="1"/>
          <p:nvPr/>
        </p:nvSpPr>
        <p:spPr>
          <a:xfrm>
            <a:off x="12276324" y="2315511"/>
            <a:ext cx="8450063" cy="6771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algn="ctr"/>
            <a:r>
              <a:rPr lang="en-US" altLang="zh-CN" sz="3200" b="1" dirty="0"/>
              <a:t>ABC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Tokyo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VPC</a:t>
            </a:r>
            <a:endParaRPr lang="zh-CN" altLang="en-US" sz="3200" b="1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7BD857AF-7339-334E-9DE1-2D72177FF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042" y="5835568"/>
            <a:ext cx="1349406" cy="1260000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C7808084-7259-1646-864B-11D6956E1FDD}"/>
              </a:ext>
            </a:extLst>
          </p:cNvPr>
          <p:cNvSpPr txBox="1"/>
          <p:nvPr/>
        </p:nvSpPr>
        <p:spPr>
          <a:xfrm>
            <a:off x="13322243" y="8107403"/>
            <a:ext cx="2521004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182870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err="1"/>
              <a:t>redis-port@ECS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DengXian"/>
            </a:endParaRPr>
          </a:p>
        </p:txBody>
      </p:sp>
      <p:sp>
        <p:nvSpPr>
          <p:cNvPr id="34" name="TextBox 76">
            <a:extLst>
              <a:ext uri="{FF2B5EF4-FFF2-40B4-BE49-F238E27FC236}">
                <a16:creationId xmlns:a16="http://schemas.microsoft.com/office/drawing/2014/main" id="{048F9BED-D009-5E46-8868-F6BF3F55BB8B}"/>
              </a:ext>
            </a:extLst>
          </p:cNvPr>
          <p:cNvSpPr txBox="1"/>
          <p:nvPr/>
        </p:nvSpPr>
        <p:spPr>
          <a:xfrm>
            <a:off x="3099734" y="7238527"/>
            <a:ext cx="1161106" cy="6017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400" b="1" dirty="0" err="1"/>
              <a:t>Redis</a:t>
            </a:r>
            <a:endParaRPr lang="en-US" sz="2400" b="1" dirty="0"/>
          </a:p>
        </p:txBody>
      </p:sp>
      <p:pic>
        <p:nvPicPr>
          <p:cNvPr id="36" name="Picture 79">
            <a:extLst>
              <a:ext uri="{FF2B5EF4-FFF2-40B4-BE49-F238E27FC236}">
                <a16:creationId xmlns:a16="http://schemas.microsoft.com/office/drawing/2014/main" id="{D1E973E3-CE0D-954B-97E7-B2E1FEA0A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78" y="5921187"/>
            <a:ext cx="1215001" cy="1260000"/>
          </a:xfrm>
          <a:prstGeom prst="rect">
            <a:avLst/>
          </a:prstGeom>
        </p:spPr>
      </p:pic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4BEAA718-E87E-EE43-90A4-A63D5F611585}"/>
              </a:ext>
            </a:extLst>
          </p:cNvPr>
          <p:cNvSpPr/>
          <p:nvPr/>
        </p:nvSpPr>
        <p:spPr>
          <a:xfrm>
            <a:off x="1238652" y="3736337"/>
            <a:ext cx="8529081" cy="54720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607F3916-FEC0-2F43-8771-BC8AE8597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68" y="3295594"/>
            <a:ext cx="1321380" cy="862567"/>
          </a:xfrm>
          <a:prstGeom prst="rect">
            <a:avLst/>
          </a:prstGeom>
        </p:spPr>
      </p:pic>
      <p:sp>
        <p:nvSpPr>
          <p:cNvPr id="59" name="Rounded Rectangle 21">
            <a:extLst>
              <a:ext uri="{FF2B5EF4-FFF2-40B4-BE49-F238E27FC236}">
                <a16:creationId xmlns:a16="http://schemas.microsoft.com/office/drawing/2014/main" id="{FD7992D1-7984-1A4F-908A-3D1BB7992387}"/>
              </a:ext>
            </a:extLst>
          </p:cNvPr>
          <p:cNvSpPr/>
          <p:nvPr/>
        </p:nvSpPr>
        <p:spPr>
          <a:xfrm>
            <a:off x="1725224" y="4822076"/>
            <a:ext cx="3861179" cy="383932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0" name="TextBox 76">
            <a:extLst>
              <a:ext uri="{FF2B5EF4-FFF2-40B4-BE49-F238E27FC236}">
                <a16:creationId xmlns:a16="http://schemas.microsoft.com/office/drawing/2014/main" id="{EBA19BA0-F278-9944-87E5-FFC26D185530}"/>
              </a:ext>
            </a:extLst>
          </p:cNvPr>
          <p:cNvSpPr txBox="1"/>
          <p:nvPr/>
        </p:nvSpPr>
        <p:spPr>
          <a:xfrm>
            <a:off x="6602894" y="8171457"/>
            <a:ext cx="3164839" cy="5915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400" b="1" dirty="0"/>
              <a:t>S3 Bucket</a:t>
            </a:r>
          </a:p>
        </p:txBody>
      </p:sp>
      <p:sp>
        <p:nvSpPr>
          <p:cNvPr id="61" name="TextBox 76">
            <a:extLst>
              <a:ext uri="{FF2B5EF4-FFF2-40B4-BE49-F238E27FC236}">
                <a16:creationId xmlns:a16="http://schemas.microsoft.com/office/drawing/2014/main" id="{B8AF22B6-BDDB-B547-9678-406086955F13}"/>
              </a:ext>
            </a:extLst>
          </p:cNvPr>
          <p:cNvSpPr txBox="1"/>
          <p:nvPr/>
        </p:nvSpPr>
        <p:spPr>
          <a:xfrm>
            <a:off x="1970085" y="8171457"/>
            <a:ext cx="3164839" cy="5915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zh-CN" sz="2400" b="1" dirty="0"/>
              <a:t>Private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subnet</a:t>
            </a:r>
            <a:endParaRPr lang="en-US" sz="2400" b="1" dirty="0"/>
          </a:p>
        </p:txBody>
      </p:sp>
      <p:pic>
        <p:nvPicPr>
          <p:cNvPr id="66" name="Picture 35">
            <a:extLst>
              <a:ext uri="{FF2B5EF4-FFF2-40B4-BE49-F238E27FC236}">
                <a16:creationId xmlns:a16="http://schemas.microsoft.com/office/drawing/2014/main" id="{3C191F55-27A0-B74B-BB76-E207C8629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816" y="4523532"/>
            <a:ext cx="483159" cy="540000"/>
          </a:xfrm>
          <a:prstGeom prst="rect">
            <a:avLst/>
          </a:prstGeom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88346EFA-B257-0747-BEE1-7B7E3B66D6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4" y="5924941"/>
            <a:ext cx="1215001" cy="1260000"/>
          </a:xfrm>
          <a:prstGeom prst="rect">
            <a:avLst/>
          </a:prstGeom>
        </p:spPr>
      </p:pic>
      <p:sp>
        <p:nvSpPr>
          <p:cNvPr id="2" name="右箭头 1">
            <a:extLst>
              <a:ext uri="{FF2B5EF4-FFF2-40B4-BE49-F238E27FC236}">
                <a16:creationId xmlns:a16="http://schemas.microsoft.com/office/drawing/2014/main" id="{95D5120C-6215-9142-A3EA-30E0E774B61B}"/>
              </a:ext>
            </a:extLst>
          </p:cNvPr>
          <p:cNvSpPr/>
          <p:nvPr/>
        </p:nvSpPr>
        <p:spPr>
          <a:xfrm>
            <a:off x="4453586" y="6377940"/>
            <a:ext cx="2922434" cy="387939"/>
          </a:xfrm>
          <a:prstGeom prst="rightArrow">
            <a:avLst/>
          </a:prstGeom>
          <a:solidFill>
            <a:schemeClr val="accent6"/>
          </a:solidFill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70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DengXian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388EF-AA45-D24D-955F-C0B8FB33FF2A}"/>
              </a:ext>
            </a:extLst>
          </p:cNvPr>
          <p:cNvSpPr txBox="1"/>
          <p:nvPr/>
        </p:nvSpPr>
        <p:spPr>
          <a:xfrm>
            <a:off x="4413066" y="5921187"/>
            <a:ext cx="2882346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182870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DengXian"/>
              </a:rPr>
              <a:t>Backup and Export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56C82820-9077-7F43-B042-451230D595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901" y="3324181"/>
            <a:ext cx="1295473" cy="8640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87A23DC7-0E24-7F46-ACC7-066F17176FA4}"/>
              </a:ext>
            </a:extLst>
          </p:cNvPr>
          <p:cNvSpPr txBox="1"/>
          <p:nvPr/>
        </p:nvSpPr>
        <p:spPr>
          <a:xfrm>
            <a:off x="17113070" y="8123196"/>
            <a:ext cx="2968813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algn="ctr"/>
            <a:r>
              <a:rPr lang="en-US" altLang="zh-CN" sz="2400" b="1" dirty="0" err="1"/>
              <a:t>ApsaraDB</a:t>
            </a:r>
            <a:r>
              <a:rPr lang="en-US" altLang="zh-CN" sz="2400" b="1" dirty="0"/>
              <a:t> for </a:t>
            </a:r>
            <a:r>
              <a:rPr lang="en-US" altLang="zh-CN" sz="2400" b="1" dirty="0" err="1"/>
              <a:t>Redis</a:t>
            </a:r>
            <a:endParaRPr lang="en-US" altLang="zh-CN" sz="2400" b="1" dirty="0"/>
          </a:p>
        </p:txBody>
      </p:sp>
      <p:sp>
        <p:nvSpPr>
          <p:cNvPr id="39" name="右箭头 38">
            <a:extLst>
              <a:ext uri="{FF2B5EF4-FFF2-40B4-BE49-F238E27FC236}">
                <a16:creationId xmlns:a16="http://schemas.microsoft.com/office/drawing/2014/main" id="{CF600DF0-8B50-804D-98F5-8DE5A044DAF7}"/>
              </a:ext>
            </a:extLst>
          </p:cNvPr>
          <p:cNvSpPr/>
          <p:nvPr/>
        </p:nvSpPr>
        <p:spPr>
          <a:xfrm>
            <a:off x="9061482" y="6372049"/>
            <a:ext cx="3924000" cy="387939"/>
          </a:xfrm>
          <a:prstGeom prst="rightArrow">
            <a:avLst/>
          </a:prstGeom>
          <a:solidFill>
            <a:schemeClr val="accent6"/>
          </a:solidFill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70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DengXian"/>
            </a:endParaRPr>
          </a:p>
        </p:txBody>
      </p:sp>
      <p:sp>
        <p:nvSpPr>
          <p:cNvPr id="40" name="右箭头 39">
            <a:extLst>
              <a:ext uri="{FF2B5EF4-FFF2-40B4-BE49-F238E27FC236}">
                <a16:creationId xmlns:a16="http://schemas.microsoft.com/office/drawing/2014/main" id="{8B7308C3-1753-4445-9D68-EC5A3E6E9030}"/>
              </a:ext>
            </a:extLst>
          </p:cNvPr>
          <p:cNvSpPr/>
          <p:nvPr/>
        </p:nvSpPr>
        <p:spPr>
          <a:xfrm>
            <a:off x="15454647" y="6353798"/>
            <a:ext cx="2124000" cy="387939"/>
          </a:xfrm>
          <a:prstGeom prst="rightArrow">
            <a:avLst/>
          </a:prstGeom>
          <a:solidFill>
            <a:schemeClr val="accent6"/>
          </a:solidFill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70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DengXian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D8FFB98-39AC-B04C-9DE5-6FBC3C8F8338}"/>
              </a:ext>
            </a:extLst>
          </p:cNvPr>
          <p:cNvSpPr txBox="1"/>
          <p:nvPr/>
        </p:nvSpPr>
        <p:spPr>
          <a:xfrm>
            <a:off x="9061482" y="5960423"/>
            <a:ext cx="3924000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182870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DengXian"/>
              </a:rPr>
              <a:t>Data movement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960F00-147E-C542-9872-7A9CD011547D}"/>
              </a:ext>
            </a:extLst>
          </p:cNvPr>
          <p:cNvSpPr txBox="1"/>
          <p:nvPr/>
        </p:nvSpPr>
        <p:spPr>
          <a:xfrm>
            <a:off x="15454647" y="5932469"/>
            <a:ext cx="2124000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182870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DengXian"/>
              </a:rPr>
              <a:t>Restore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DF49E2-D834-824E-8B6A-680B876CF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615" y="5830775"/>
            <a:ext cx="159614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183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DengXian"/>
        <a:ea typeface="DengXian"/>
        <a:cs typeface="DengXian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70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70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DengXian"/>
        <a:ea typeface="DengXian"/>
        <a:cs typeface="DengXian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70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70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13495</TotalTime>
  <Words>30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DengXian</vt:lpstr>
      <vt:lpstr>DengXian Light</vt:lpstr>
      <vt:lpstr>Arial</vt:lpstr>
      <vt:lpstr>Helvetica</vt:lpstr>
      <vt:lpstr>Helvetica Neue</vt:lpstr>
      <vt:lpstr>Office 主题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171</cp:revision>
  <dcterms:modified xsi:type="dcterms:W3CDTF">2019-03-22T07:32:44Z</dcterms:modified>
</cp:coreProperties>
</file>