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  <p:sldId id="266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891-0FD7-9A1D-5D4A-DFEE0D6C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938" y="1030514"/>
            <a:ext cx="11164662" cy="1948226"/>
          </a:xfrm>
        </p:spPr>
        <p:txBody>
          <a:bodyPr>
            <a:noAutofit/>
          </a:bodyPr>
          <a:lstStyle/>
          <a:p>
            <a:r>
              <a:rPr lang="en-US" sz="7500" dirty="0"/>
              <a:t>Community </a:t>
            </a:r>
            <a:r>
              <a:rPr lang="en-US" sz="7500" dirty="0" smtClean="0"/>
              <a:t>detection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2BD0-83ED-0F81-B8E5-299064184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8" y="2978740"/>
            <a:ext cx="8791575" cy="1655762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Presented by: </a:t>
            </a:r>
            <a:r>
              <a:rPr lang="en-US" sz="3000" dirty="0" smtClean="0">
                <a:solidFill>
                  <a:schemeClr val="tx1"/>
                </a:solidFill>
              </a:rPr>
              <a:t>ali </a:t>
            </a:r>
            <a:r>
              <a:rPr lang="en-US" sz="3000" dirty="0" err="1" smtClean="0">
                <a:solidFill>
                  <a:schemeClr val="tx1"/>
                </a:solidFill>
              </a:rPr>
              <a:t>bagheri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Advisor</a:t>
            </a:r>
            <a:r>
              <a:rPr lang="en-US" sz="3000" dirty="0">
                <a:solidFill>
                  <a:schemeClr val="tx1"/>
                </a:solidFill>
              </a:rPr>
              <a:t>: Dr. </a:t>
            </a:r>
            <a:r>
              <a:rPr lang="en-US" sz="3000" dirty="0" err="1" smtClean="0">
                <a:solidFill>
                  <a:schemeClr val="tx1"/>
                </a:solidFill>
              </a:rPr>
              <a:t>amini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CLASS OF: dr. </a:t>
            </a:r>
            <a:r>
              <a:rPr lang="en-US" sz="3000" dirty="0" err="1" smtClean="0">
                <a:solidFill>
                  <a:schemeClr val="tx1"/>
                </a:solidFill>
              </a:rPr>
              <a:t>fardmanesh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2069"/>
            <a:ext cx="9905999" cy="1875019"/>
          </a:xfrm>
        </p:spPr>
        <p:txBody>
          <a:bodyPr>
            <a:normAutofit/>
          </a:bodyPr>
          <a:lstStyle/>
          <a:p>
            <a:r>
              <a:rPr lang="en-US" sz="7000" dirty="0" smtClean="0"/>
              <a:t>Louvain and </a:t>
            </a:r>
            <a:r>
              <a:rPr lang="en-US" sz="7000" dirty="0" err="1" smtClean="0"/>
              <a:t>leiden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01" t="19472" r="44514" b="8975"/>
          <a:stretch/>
        </p:blipFill>
        <p:spPr>
          <a:xfrm>
            <a:off x="7024743" y="1596572"/>
            <a:ext cx="4969864" cy="5128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95" t="52946" r="72655" b="41519"/>
          <a:stretch/>
        </p:blipFill>
        <p:spPr>
          <a:xfrm>
            <a:off x="1141413" y="2477968"/>
            <a:ext cx="4061281" cy="1031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40" t="31340" r="83600" b="61874"/>
          <a:stretch/>
        </p:blipFill>
        <p:spPr>
          <a:xfrm>
            <a:off x="1141413" y="3509933"/>
            <a:ext cx="4061281" cy="10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290315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5" y="618518"/>
            <a:ext cx="10940484" cy="18205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5" y="2814501"/>
            <a:ext cx="10940484" cy="35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9" y="169083"/>
            <a:ext cx="11632304" cy="28353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9" y="3453891"/>
            <a:ext cx="11632304" cy="2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-87640"/>
            <a:ext cx="10224450" cy="345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3368660"/>
            <a:ext cx="10224449" cy="33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9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B33-8006-7745-5D62-A608DAC3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2456843"/>
            <a:ext cx="9905998" cy="1478570"/>
          </a:xfrm>
        </p:spPr>
        <p:txBody>
          <a:bodyPr/>
          <a:lstStyle/>
          <a:p>
            <a:r>
              <a:rPr lang="en-US" dirty="0"/>
              <a:t>thanks for your </a:t>
            </a:r>
            <a:r>
              <a:rPr lang="en-US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B0B0-1044-AD83-810A-96ECCDE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random graph</a:t>
            </a:r>
            <a:endParaRPr lang="en-US" sz="6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B21B99-7524-C06A-B2AD-2B6CDD79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22" y="2453270"/>
            <a:ext cx="11806779" cy="367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1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86-0D84-88D7-AC81-C8209D7D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Community</a:t>
            </a:r>
            <a:endParaRPr lang="en-US" sz="6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2987C-828E-5CB7-23B3-56473496F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90" y="1763712"/>
            <a:ext cx="11366960" cy="4935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077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38CB24-629F-A1F5-3DA0-5195241A1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2919"/>
          </a:xfrm>
        </p:spPr>
      </p:pic>
    </p:spTree>
    <p:extLst>
      <p:ext uri="{BB962C8B-B14F-4D97-AF65-F5344CB8AC3E}">
        <p14:creationId xmlns:p14="http://schemas.microsoft.com/office/powerpoint/2010/main" val="24783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ABE6D-0E48-4283-7AA9-A160820C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B4682A-E279-86F9-AB10-8CD525BF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3552898"/>
            <a:ext cx="2809876" cy="28224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646D8E-153E-9469-020C-F6E15B10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9" y="290511"/>
            <a:ext cx="7058026" cy="29266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9982AF-76C8-BA7F-FCDF-B2AE32A7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96" y="3533775"/>
            <a:ext cx="2737079" cy="2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algorithms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7178"/>
            <a:ext cx="10437221" cy="4950822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Random Walk</a:t>
            </a:r>
          </a:p>
          <a:p>
            <a:r>
              <a:rPr lang="en-US" sz="3500" dirty="0" smtClean="0"/>
              <a:t>Louvain</a:t>
            </a:r>
          </a:p>
          <a:p>
            <a:r>
              <a:rPr lang="en-US" sz="3500" dirty="0" smtClean="0"/>
              <a:t>Leiden</a:t>
            </a:r>
          </a:p>
          <a:p>
            <a:r>
              <a:rPr lang="en-US" sz="3500" dirty="0" smtClean="0"/>
              <a:t>Spectral Cluster</a:t>
            </a:r>
          </a:p>
          <a:p>
            <a:r>
              <a:rPr lang="en-US" sz="3500" dirty="0" smtClean="0"/>
              <a:t>Random Graph</a:t>
            </a:r>
          </a:p>
          <a:p>
            <a:r>
              <a:rPr lang="en-US" sz="3500" dirty="0" smtClean="0"/>
              <a:t>Growing Network Models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6914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173" y="435638"/>
            <a:ext cx="9905998" cy="1478570"/>
          </a:xfrm>
        </p:spPr>
        <p:txBody>
          <a:bodyPr>
            <a:normAutofit/>
          </a:bodyPr>
          <a:lstStyle/>
          <a:p>
            <a:r>
              <a:rPr lang="en-US" sz="7000" dirty="0" smtClean="0"/>
              <a:t>Random walk</a:t>
            </a:r>
            <a:endParaRPr lang="en-US" sz="7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07" t="33119" r="28340" b="13769"/>
          <a:stretch/>
        </p:blipFill>
        <p:spPr>
          <a:xfrm>
            <a:off x="1507173" y="1770516"/>
            <a:ext cx="8512038" cy="4867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9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32" y="-64877"/>
            <a:ext cx="9905998" cy="147857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Random graph</a:t>
            </a:r>
            <a:endParaRPr lang="en-US" sz="8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978" t="22411" r="35108" b="34197"/>
          <a:stretch/>
        </p:blipFill>
        <p:spPr>
          <a:xfrm>
            <a:off x="1054032" y="1201783"/>
            <a:ext cx="8734046" cy="5238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7444" cy="1478570"/>
          </a:xfrm>
        </p:spPr>
        <p:txBody>
          <a:bodyPr>
            <a:noAutofit/>
          </a:bodyPr>
          <a:lstStyle/>
          <a:p>
            <a:r>
              <a:rPr lang="en-US" sz="6000" dirty="0"/>
              <a:t>Growing Network </a:t>
            </a:r>
            <a:r>
              <a:rPr lang="en-US" sz="6000" dirty="0" smtClean="0"/>
              <a:t>Models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1496"/>
          </a:xfrm>
        </p:spPr>
        <p:txBody>
          <a:bodyPr>
            <a:noAutofit/>
          </a:bodyPr>
          <a:lstStyle/>
          <a:p>
            <a:r>
              <a:rPr lang="en-US" sz="4000" dirty="0"/>
              <a:t>Power Law Degree Distribution </a:t>
            </a:r>
          </a:p>
          <a:p>
            <a:endParaRPr lang="en-US" sz="4000" dirty="0" smtClean="0"/>
          </a:p>
          <a:p>
            <a:r>
              <a:rPr lang="en-US" sz="4000" dirty="0" smtClean="0"/>
              <a:t>Richer get richer</a:t>
            </a:r>
          </a:p>
          <a:p>
            <a:pPr marL="0" indent="0"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275" t="38304" r="52778" b="51160"/>
          <a:stretch/>
        </p:blipFill>
        <p:spPr>
          <a:xfrm>
            <a:off x="4924516" y="3987960"/>
            <a:ext cx="2339790" cy="85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416" t="56339" r="67435" b="37054"/>
          <a:stretch/>
        </p:blipFill>
        <p:spPr>
          <a:xfrm>
            <a:off x="7960223" y="2418171"/>
            <a:ext cx="2228806" cy="681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536" t="29554" r="19948" b="30624"/>
          <a:stretch/>
        </p:blipFill>
        <p:spPr>
          <a:xfrm>
            <a:off x="7614505" y="3385956"/>
            <a:ext cx="4577495" cy="34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55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Community detection</vt:lpstr>
      <vt:lpstr>random graph</vt:lpstr>
      <vt:lpstr>Community</vt:lpstr>
      <vt:lpstr>PowerPoint Presentation</vt:lpstr>
      <vt:lpstr>PowerPoint Presentation</vt:lpstr>
      <vt:lpstr>algorithms</vt:lpstr>
      <vt:lpstr>Random walk</vt:lpstr>
      <vt:lpstr>Random graph</vt:lpstr>
      <vt:lpstr>Growing Network Models</vt:lpstr>
      <vt:lpstr>Louvain and leiden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recommender systems</dc:title>
  <dc:creator>Asus</dc:creator>
  <cp:lastModifiedBy>ali</cp:lastModifiedBy>
  <cp:revision>17</cp:revision>
  <dcterms:created xsi:type="dcterms:W3CDTF">2022-12-11T09:32:28Z</dcterms:created>
  <dcterms:modified xsi:type="dcterms:W3CDTF">2023-05-07T06:41:18Z</dcterms:modified>
</cp:coreProperties>
</file>