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Shar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ar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har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hare-bold.fntdata"/><Relationship Id="rId6" Type="http://schemas.openxmlformats.org/officeDocument/2006/relationships/slide" Target="slides/slide1.xml"/><Relationship Id="rId18" Type="http://schemas.openxmlformats.org/officeDocument/2006/relationships/font" Target="fonts/Shar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1000" y="3175000"/>
            <a:ext cx="8381999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Share"/>
                <a:ea typeface="Share"/>
                <a:cs typeface="Share"/>
                <a:sym typeface="Share"/>
              </a:rPr>
              <a:t>MarketMorsels Daily by Felix, 2023/04/21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Wish Approves $50M Buyback, Shares Skyrocket 30%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ContextLogic (WISH) announced a $50 million share repurchase program for its Class A common stock.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The company's shares increased by 30.6% to $9.38 after hours following the news.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Tesla Downgrade: AI Strategy Sacrifices Margins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Truist Securities downgraded Tesla to a Hold rating from Buy due to concerns over margins and the company's willingness to reduce prices further.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Tesla's approach to price cuts aligns with the firm's AI-oriented thesis, suggesting that the company aims to break even in automotive to expand their installed base and sell AI software like Full Self-Driving.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844800" y="3175000"/>
            <a:ext cx="3454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Share"/>
                <a:ea typeface="Share"/>
                <a:cs typeface="Share"/>
                <a:sym typeface="Share"/>
              </a:rPr>
              <a:t>My final thoughts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Alphabet's $2.3B Workforce Cut Impacts Earnings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Google parent Alphabet expects to take charges of $1.9B-$2.3B for employee severance and related costs, and $0.5B for office-space reductions in Q1 2023.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Alphabet will report the newly formed Google DeepMind in unallocated corporate costs starting in Q2 and recast prior results to reflect the new segment and cost allocation changes.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Tesla Hikes Prices Amid Falling Stock, Competition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Tesla raised the prices of its Model S and X by 2.9% and 2.6% respectively, following multiple price cuts this year to boost demand.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This decision comes after Tesla's stock dropped 10% due to margin concerns and the company prioritizing sales over near-term profit in a weak economy.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"Automakers' Race to Secure EV Battery Goldmine"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Chile's President Gabriel Boric announced plans to nationalize the country's lithium industry, potentially impacting lithium supply for electric vehicle manufacturers and causing shares of Sociedad Quimica Y Minera de Chile and Albemarle to slide.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Nationalization of key EV resources could make contract negotiations more difficult, potentially leading to a battery metal cartel, but may also prompt countries to safeguard their natural resources for economic growth and income generation.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"Slowing Economy Fears Shake Wall Street Averages"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Major market averages decreased on Friday morning due to concerns about a slowing U.S. economy and weak data releases, with the S&amp;P 500 experiencing its largest decline in nearly a month.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The 10-year Treasury yield rose by 2 basis points to 3.56% and hints from Federal Reserve speakers suggest a 0.25% rate hike is expected in May, potentially marking the peak of rates.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P&amp;G Surges: FQ3 Organic Sales Beat Consensus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Procter &amp; Gamble reported a 7% gain in FQ3 organic sales, surpassing the 4% consensus, with Health Care and Fabric &amp; Home Care segments leading growth at 9% each.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The company increased its full-year buyback guidance to $7.4B-$8.0B, up from the previous range of $6B-$8B, and its shares rallied 1.62% in premarket action to $153.29.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Tesla's $6 Trillion Future: ARK's Bold Prediction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Cathie Wood's ARK Invest issued a new price target on Tesla, valuing the company at $2,000 per share by 2027, which would bring its total valuation to $6.34 trillion.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Tesla's prospective robotaxi business line is a key driver, contributing 58% of expected enterprise value and 45% of expected EBITDA in 2027, with electric vehicles accounting for 62% of revenues.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Iron Ore Plunge: A Triple-Whammy for Wall Street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Iron ore futures dropped for a third consecutive session to their lowest since December, with Dalian Commodity Exchange September iron ore down 4.8% and Singapore Exchange May iron ore down 5.8%.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Weaker buying interest from steel mills, rising port inventories, and a 19% Y/Y drop in China housing starts suggest weak demand for raw materials, with Morgan Stanley warning that iron ore prices may fall to $90/ton by year-end.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324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Freeport Q1 Earnings Soar, Defying Weather Impact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Freeport-McMoRan's Q1 Non-GAAP EPS of $0.52 exceeded expectations by $0.06, with revenue of $5.39B (-18.3% Y/Y) surpassing projections by $140M.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Production and sales were affected by a February weather event but achieved full recovery in March; consolidated unit net cash costs aligned with January 2023 estimate.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