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Spectral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Spectral-bold.fntdata"/><Relationship Id="rId23" Type="http://schemas.openxmlformats.org/officeDocument/2006/relationships/font" Target="fonts/Spectra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Italic.fntdata"/><Relationship Id="rId25" Type="http://schemas.openxmlformats.org/officeDocument/2006/relationships/font" Target="fonts/Spectral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TitilliumWeb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8cd747ec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8cd747ec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8cd747e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8cd747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8cd747ec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8cd747ec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8cd747ec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8cd747ec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8cd747ec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8cd747ec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8cd747ec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8cd747ec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8cd747ec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8cd747ec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8cd747ec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8cd747ec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8cd747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8cd747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youtu.be/8N6OrvrYtt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pi.org/project/SpeechRecognition/" TargetMode="External"/><Relationship Id="rId4" Type="http://schemas.openxmlformats.org/officeDocument/2006/relationships/hyperlink" Target="https://youtu.be/RVMqB4W_EH4" TargetMode="External"/><Relationship Id="rId9" Type="http://schemas.openxmlformats.org/officeDocument/2006/relationships/hyperlink" Target="https://github.com/alibanana/COMP6340-Final-Project-SR" TargetMode="External"/><Relationship Id="rId5" Type="http://schemas.openxmlformats.org/officeDocument/2006/relationships/hyperlink" Target="https://docs.python.org/3/library/index.html" TargetMode="External"/><Relationship Id="rId6" Type="http://schemas.openxmlformats.org/officeDocument/2006/relationships/hyperlink" Target="https://www.youtube.com/watch?v=eYJTcLBQKug" TargetMode="External"/><Relationship Id="rId7" Type="http://schemas.openxmlformats.org/officeDocument/2006/relationships/hyperlink" Target="https://developer.spotify.com/documentation/" TargetMode="External"/><Relationship Id="rId8" Type="http://schemas.openxmlformats.org/officeDocument/2006/relationships/hyperlink" Target="https://developers.google.com/youtube/v3/doc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2779200" y="1001350"/>
            <a:ext cx="37641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5200">
                <a:latin typeface="Spectral"/>
                <a:ea typeface="Spectral"/>
                <a:cs typeface="Spectral"/>
                <a:sym typeface="Spectral"/>
              </a:rPr>
              <a:t>Voice Command</a:t>
            </a:r>
            <a:endParaRPr baseline="300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779200" y="2129275"/>
            <a:ext cx="35856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Titillium Web"/>
              <a:buAutoNum type="arabicPeriod"/>
            </a:pPr>
            <a:r>
              <a:rPr baseline="30000" lang="en" sz="220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Alifio Rasendriya Rasyid 	(2201798295)</a:t>
            </a:r>
            <a:endParaRPr baseline="30000" sz="220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Titillium Web"/>
              <a:buAutoNum type="arabicPeriod"/>
            </a:pPr>
            <a:r>
              <a:rPr baseline="30000" lang="en" sz="220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Jason Sianandar 		(2201796440)</a:t>
            </a:r>
            <a:endParaRPr baseline="30000" sz="220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Titillium Web"/>
              <a:buAutoNum type="arabicPeriod"/>
            </a:pPr>
            <a:r>
              <a:rPr baseline="30000" lang="en" sz="220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Muchsin Hisyam 		(2201797430)</a:t>
            </a:r>
            <a:endParaRPr baseline="30000" sz="220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Titillium Web"/>
              <a:buAutoNum type="arabicPeriod"/>
            </a:pPr>
            <a:r>
              <a:rPr baseline="30000" lang="en" sz="220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Nicholas Michael Halim 	(2201798761)</a:t>
            </a:r>
            <a:endParaRPr baseline="30000" sz="220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sz="220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2700" y="286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 b="1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2700" y="1144350"/>
            <a:ext cx="76860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decided to make a speech recognition program that incorporates multitasking commands that would make our lives easier.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aim to create a program which helps the user do their tasks on a Windows computer by adding quick voice convenience-oriented command controls while the program is running.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final project revolve around using a speech-to-text 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algorithm 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combined with our own parsing to create a voice command program. 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is a compiler-oriented topic.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chose to use an existing speech recognition library in python called SpeechRecognition. This library also uses the help of Google’s Speech Recognition algorithm.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will then implement our own method of natural language processing (NLP), by parsing the commands given by the user based on key command-words and key object-words. Because of a simpler set of commands, we may be able to parse the commands using a top-down approach.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Concept similar to CFG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Manual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Type kl to enable the voice command in the UI or type your command in the empty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text box to do some actions with the program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see all the keywords that can be used in our program in the help section in the menu bar.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you want multiple commands for the program (e.g. Open spotify, then play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music then open microsoft word), you can speak or type “and”, “then”, or “and then” to enable multiple commands.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that we faced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Threading (PyQt)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 lot of debugging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Priorities in Parsing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Creating UI using PyQt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Alifio Rasyid: Backend, Spotify integrations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Jason Sianandar : UI, Notifications, Report, Presentations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Muchsin Hisyam: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UI, Notifications, Help and About us page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Nicholas Michael Halim: Backend, QC, Youtube Search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Links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9365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https://pypi.org/project/SpeechRecognition/</a:t>
            </a:r>
            <a:endParaRPr sz="1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https://youtu.be/RVMqB4W_EH4</a:t>
            </a:r>
            <a:endParaRPr sz="1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https://docs.python.org/3/library/index.html</a:t>
            </a:r>
            <a:endParaRPr sz="1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6"/>
              </a:rPr>
              <a:t>https://www.youtube.com/watch?v=eYJTcLBQKug</a:t>
            </a:r>
            <a:endParaRPr sz="1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7"/>
              </a:rPr>
              <a:t>https://developer.spotify.com/documentation/</a:t>
            </a:r>
            <a:endParaRPr sz="1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8"/>
              </a:rPr>
              <a:t>https://developers.google.com/youtube/v3/docs</a:t>
            </a:r>
            <a:endParaRPr sz="14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GitHub Links:</a:t>
            </a:r>
            <a:endParaRPr b="1" sz="14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Code: </a:t>
            </a:r>
            <a:r>
              <a:rPr lang="en"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9"/>
              </a:rPr>
              <a:t>https://github.com/alibanana/COMP6340-Final-Project-SR</a:t>
            </a:r>
            <a:endParaRPr sz="14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Demo Video : </a:t>
            </a:r>
            <a:endParaRPr b="1" sz="14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Titillium Web"/>
              <a:buChar char="●"/>
            </a:pPr>
            <a:r>
              <a:rPr b="1" lang="en" sz="14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10"/>
              </a:rPr>
              <a:t>https://youtu.be/8N6OrvrYttY</a:t>
            </a:r>
            <a:endParaRPr b="1" sz="14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