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Titillium Web" panose="020B0604020202020204" charset="0"/>
      <p:regular r:id="rId13"/>
      <p:bold r:id="rId14"/>
      <p:italic r:id="rId15"/>
      <p:boldItalic r:id="rId16"/>
    </p:embeddedFont>
    <p:embeddedFont>
      <p:font typeface="Spectral" panose="020B0604020202020204" charset="0"/>
      <p:regular r:id="rId17"/>
      <p:bold r:id="rId18"/>
      <p:italic r:id="rId19"/>
      <p:boldItalic r:id="rId20"/>
    </p:embeddedFont>
    <p:embeddedFont>
      <p:font typeface="Economica" panose="020B0604020202020204" charset="0"/>
      <p:regular r:id="rId21"/>
      <p:bold r:id="rId22"/>
      <p:italic r:id="rId23"/>
      <p:boldItalic r:id="rId24"/>
    </p:embeddedFont>
    <p:embeddedFont>
      <p:font typeface="Open Sans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91225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f8cd747ec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f8cd747ec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030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f8cd747e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f8cd747e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713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8cd747e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f8cd747e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68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8cd747ec_0_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8cd747ec_0_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38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9bf703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9bf703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520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f8cd747ec_0_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f8cd747ec_0_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153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8cd747ec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f8cd747ec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341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f8cd747ec_0_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f8cd747ec_0_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498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f8cd747ec_0_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f8cd747ec_0_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869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f8cd747ec_0_9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f8cd747ec_0_9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0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youtube/v3/docs" TargetMode="External"/><Relationship Id="rId3" Type="http://schemas.openxmlformats.org/officeDocument/2006/relationships/hyperlink" Target="https://pypi.org/project/SpeechRecognition/" TargetMode="External"/><Relationship Id="rId7" Type="http://schemas.openxmlformats.org/officeDocument/2006/relationships/hyperlink" Target="https://developer.spotify.com/documentatio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eYJTcLBQKug" TargetMode="External"/><Relationship Id="rId11" Type="http://schemas.openxmlformats.org/officeDocument/2006/relationships/hyperlink" Target="https://voicerecognition.godaddysites.com/" TargetMode="External"/><Relationship Id="rId5" Type="http://schemas.openxmlformats.org/officeDocument/2006/relationships/hyperlink" Target="https://docs.python.org/3/library/index.html" TargetMode="External"/><Relationship Id="rId10" Type="http://schemas.openxmlformats.org/officeDocument/2006/relationships/hyperlink" Target="https://youtu.be/8N6OrvrYttY" TargetMode="External"/><Relationship Id="rId4" Type="http://schemas.openxmlformats.org/officeDocument/2006/relationships/hyperlink" Target="https://youtu.be/RVMqB4W_EH4" TargetMode="External"/><Relationship Id="rId9" Type="http://schemas.openxmlformats.org/officeDocument/2006/relationships/hyperlink" Target="https://github.com/alibanana/COMP6340-Final-Project-S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>
            <a:off x="2779200" y="885595"/>
            <a:ext cx="37641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aseline="30000" dirty="0">
                <a:latin typeface="Spectral"/>
                <a:ea typeface="Spectral"/>
                <a:cs typeface="Spectral"/>
                <a:sym typeface="Spectral"/>
              </a:rPr>
              <a:t>Voice Command</a:t>
            </a:r>
            <a:endParaRPr baseline="30000"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2779200" y="1946395"/>
            <a:ext cx="4536000" cy="22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200"/>
            </a:pPr>
            <a:r>
              <a:rPr lang="en" sz="2200" baseline="30000" dirty="0" smtClean="0">
                <a:solidFill>
                  <a:srgbClr val="0C343D"/>
                </a:solidFill>
                <a:latin typeface="Titillium Web"/>
                <a:ea typeface="Titillium Web"/>
                <a:cs typeface="Titillium Web"/>
                <a:sym typeface="Titillium Web"/>
              </a:rPr>
              <a:t>Alifio </a:t>
            </a:r>
            <a:r>
              <a:rPr lang="en" sz="2200" baseline="30000" dirty="0">
                <a:solidFill>
                  <a:srgbClr val="0C343D"/>
                </a:solidFill>
                <a:latin typeface="Titillium Web"/>
                <a:ea typeface="Titillium Web"/>
                <a:cs typeface="Titillium Web"/>
                <a:sym typeface="Titillium Web"/>
              </a:rPr>
              <a:t>Rasendriya </a:t>
            </a:r>
            <a:r>
              <a:rPr lang="en" sz="2200" baseline="30000" dirty="0" smtClean="0">
                <a:solidFill>
                  <a:srgbClr val="0C343D"/>
                </a:solidFill>
                <a:latin typeface="Titillium Web"/>
                <a:ea typeface="Titillium Web"/>
                <a:cs typeface="Titillium Web"/>
                <a:sym typeface="Titillium Web"/>
              </a:rPr>
              <a:t>Rasyid</a:t>
            </a:r>
            <a:r>
              <a:rPr lang="en" sz="2200" dirty="0" smtClean="0">
                <a:solidFill>
                  <a:srgbClr val="0C343D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2200" baseline="30000" dirty="0" smtClean="0">
                <a:solidFill>
                  <a:srgbClr val="0C343D"/>
                </a:solidFill>
                <a:latin typeface="Titillium Web"/>
                <a:ea typeface="Titillium Web"/>
                <a:cs typeface="Titillium Web"/>
                <a:sym typeface="Titillium Web"/>
              </a:rPr>
              <a:t>(2201798295)</a:t>
            </a:r>
            <a:endParaRPr lang="en" sz="2200" baseline="30000" dirty="0">
              <a:solidFill>
                <a:srgbClr val="0C34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889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200"/>
            </a:pPr>
            <a:r>
              <a:rPr lang="en" sz="2200" baseline="30000" dirty="0" smtClean="0">
                <a:solidFill>
                  <a:srgbClr val="0C343D"/>
                </a:solidFill>
                <a:latin typeface="Titillium Web"/>
                <a:ea typeface="Titillium Web"/>
                <a:cs typeface="Titillium Web"/>
                <a:sym typeface="Titillium Web"/>
              </a:rPr>
              <a:t>Jason Sianandar (2201796440)</a:t>
            </a:r>
            <a:endParaRPr lang="en" sz="2200" baseline="30000" dirty="0">
              <a:solidFill>
                <a:srgbClr val="0C34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889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200"/>
            </a:pPr>
            <a:r>
              <a:rPr lang="en" sz="2200" baseline="30000" dirty="0" smtClean="0">
                <a:solidFill>
                  <a:srgbClr val="0C343D"/>
                </a:solidFill>
                <a:latin typeface="Titillium Web"/>
                <a:ea typeface="Titillium Web"/>
                <a:cs typeface="Titillium Web"/>
                <a:sym typeface="Titillium Web"/>
              </a:rPr>
              <a:t>Muchsin </a:t>
            </a:r>
            <a:r>
              <a:rPr lang="en" sz="2200" baseline="30000" dirty="0">
                <a:solidFill>
                  <a:srgbClr val="0C343D"/>
                </a:solidFill>
                <a:latin typeface="Titillium Web"/>
                <a:ea typeface="Titillium Web"/>
                <a:cs typeface="Titillium Web"/>
                <a:sym typeface="Titillium Web"/>
              </a:rPr>
              <a:t>Hisyam </a:t>
            </a:r>
            <a:r>
              <a:rPr lang="en" sz="2200" baseline="30000" dirty="0" smtClean="0">
                <a:solidFill>
                  <a:srgbClr val="0C343D"/>
                </a:solidFill>
                <a:latin typeface="Titillium Web"/>
                <a:ea typeface="Titillium Web"/>
                <a:cs typeface="Titillium Web"/>
                <a:sym typeface="Titillium Web"/>
              </a:rPr>
              <a:t>(2201797430)</a:t>
            </a:r>
            <a:endParaRPr lang="en" sz="2200" baseline="30000" dirty="0">
              <a:solidFill>
                <a:srgbClr val="0C34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889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200"/>
            </a:pPr>
            <a:r>
              <a:rPr lang="en" sz="2200" baseline="30000" dirty="0" smtClean="0">
                <a:solidFill>
                  <a:srgbClr val="0C343D"/>
                </a:solidFill>
                <a:latin typeface="Titillium Web"/>
                <a:ea typeface="Titillium Web"/>
                <a:cs typeface="Titillium Web"/>
                <a:sym typeface="Titillium Web"/>
              </a:rPr>
              <a:t>Nicholas </a:t>
            </a:r>
            <a:r>
              <a:rPr lang="en" sz="2200" baseline="30000" dirty="0">
                <a:solidFill>
                  <a:srgbClr val="0C343D"/>
                </a:solidFill>
                <a:latin typeface="Titillium Web"/>
                <a:ea typeface="Titillium Web"/>
                <a:cs typeface="Titillium Web"/>
                <a:sym typeface="Titillium Web"/>
              </a:rPr>
              <a:t>Michael </a:t>
            </a:r>
            <a:r>
              <a:rPr lang="en" sz="2200" baseline="30000" dirty="0" smtClean="0">
                <a:solidFill>
                  <a:srgbClr val="0C343D"/>
                </a:solidFill>
                <a:latin typeface="Titillium Web"/>
                <a:ea typeface="Titillium Web"/>
                <a:cs typeface="Titillium Web"/>
                <a:sym typeface="Titillium Web"/>
              </a:rPr>
              <a:t>Halim (2201798761)</a:t>
            </a:r>
            <a:endParaRPr sz="2200" baseline="30000" dirty="0">
              <a:solidFill>
                <a:srgbClr val="0C34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2700" y="2869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 b="1"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2700" y="1144350"/>
            <a:ext cx="7686000" cy="3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5D77"/>
              </a:buClr>
              <a:buSzPts val="1800"/>
              <a:buFont typeface="Titillium Web"/>
              <a:buChar char="●"/>
            </a:pPr>
            <a:r>
              <a:rPr lang="en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We decided to make a speech recognition program that incorporates multitasking commands that would make our lives easier.</a:t>
            </a:r>
            <a:endParaRPr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5D77"/>
              </a:buClr>
              <a:buSzPts val="1800"/>
              <a:buFont typeface="Titillium Web"/>
              <a:buChar char="●"/>
            </a:pPr>
            <a:r>
              <a:rPr lang="en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We aim to create a program which helps the user do their tasks on a Windows computer by adding quick voice convenience-oriented command controls while the program is running.</a:t>
            </a:r>
            <a:endParaRPr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5D77"/>
              </a:buClr>
              <a:buSzPts val="1800"/>
              <a:buFont typeface="Titillium Web"/>
              <a:buChar char="●"/>
            </a:pPr>
            <a:r>
              <a:rPr lang="en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Our final project revolve around using a speech-to-text algorithm combined with our own parsing to create a voice command program. </a:t>
            </a:r>
            <a:endParaRPr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5D77"/>
              </a:buClr>
              <a:buSzPts val="1800"/>
              <a:buFont typeface="Titillium Web"/>
              <a:buChar char="●"/>
            </a:pPr>
            <a:r>
              <a:rPr lang="en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is a compiler-oriented topic.</a:t>
            </a:r>
            <a:endParaRPr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5D77"/>
              </a:buClr>
              <a:buSzPts val="1800"/>
              <a:buFont typeface="Titillium Web"/>
              <a:buChar char="●"/>
            </a:pPr>
            <a:r>
              <a:rPr lang="en" dirty="0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We chose to use an existing speech recognition library in python called SpeechRecognition. This library also uses the help of Google’s Speech Recognition algorithm.</a:t>
            </a:r>
            <a:endParaRPr dirty="0"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15D77"/>
              </a:buClr>
              <a:buSzPts val="1800"/>
              <a:buFont typeface="Titillium Web"/>
              <a:buChar char="●"/>
            </a:pPr>
            <a:r>
              <a:rPr lang="en" dirty="0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We then implement our own method of natural language processing (NLP), by parsing the commands given by the user based on key command-words and key object-words. Because of a simpler set of commands, we may be able to parse the commands using a top-down approach.</a:t>
            </a:r>
            <a:endParaRPr dirty="0"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15D77"/>
              </a:buClr>
              <a:buSzPts val="1800"/>
              <a:buFont typeface="Titillium Web"/>
              <a:buChar char="●"/>
            </a:pPr>
            <a:r>
              <a:rPr lang="en" dirty="0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Concept similar to </a:t>
            </a:r>
            <a:r>
              <a:rPr lang="en" dirty="0" smtClean="0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CFG</a:t>
            </a:r>
            <a:endParaRPr dirty="0"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265500" y="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Our Parsing Works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2"/>
          </p:nvPr>
        </p:nvSpPr>
        <p:spPr>
          <a:xfrm>
            <a:off x="369600" y="1786200"/>
            <a:ext cx="3837000" cy="31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Break up the sentence with finding “then” and “and”</a:t>
            </a:r>
            <a:endParaRPr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Find MainKeys</a:t>
            </a:r>
            <a:endParaRPr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Find Object to operate on</a:t>
            </a:r>
            <a:endParaRPr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Handle multiple different sentence structures</a:t>
            </a:r>
            <a:endParaRPr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Modular</a:t>
            </a:r>
            <a:endParaRPr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Error handling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775" y="867145"/>
            <a:ext cx="4885225" cy="1257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6596" y="2644313"/>
            <a:ext cx="4937654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Manual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5D77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Type (</a:t>
            </a:r>
            <a:r>
              <a:rPr lang="en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K + L)</a:t>
            </a:r>
            <a:r>
              <a:rPr lang="en" sz="1800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 enable the voice command in the UI or type your command in the empty</a:t>
            </a:r>
            <a:r>
              <a:rPr lang="en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1800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text box to do some actions with the program</a:t>
            </a:r>
            <a:endParaRPr sz="1800"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5D77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You can see all the keywords that can be used in our program in the help section in the menu bar.</a:t>
            </a:r>
            <a:endParaRPr sz="1800"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15D77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If you want multiple commands for the program (e.g. Open spotify, then play</a:t>
            </a:r>
            <a:r>
              <a:rPr lang="en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1800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music then open microsoft word), you can speak or type “and”, “then”, or “and then” to enable multiple commands.</a:t>
            </a:r>
            <a:endParaRPr sz="1800"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800"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that we faced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Threading (PyQt)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A lot of debugging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Priorities in Parsing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Creating UI using PyQt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Alifio Rasyid: Backend, Spotify integrations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Jason Sianandar : UI, Notifications, Report, Presentations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Muchsin Hisyam: UI, Notifications, Help and About us page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Nicholas Michael Halim: Backend, QC, Youtube Search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and Links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93657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https://pypi.org/project/SpeechRecognition/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https://youtu.be/RVMqB4W_EH4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https://docs.python.org/3/library/index.html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https://www.youtube.com/watch?v=eYJTcLBQKug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https://developer.spotify.com/documentation/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https://developers.google.com/youtube/v3/docs</a:t>
            </a:r>
            <a:endParaRPr sz="1400">
              <a:solidFill>
                <a:srgbClr val="215D7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215D77"/>
                </a:solidFill>
                <a:latin typeface="Arial"/>
                <a:ea typeface="Arial"/>
                <a:cs typeface="Arial"/>
                <a:sym typeface="Arial"/>
              </a:rPr>
              <a:t>GitHub Links:</a:t>
            </a:r>
            <a:endParaRPr sz="1400" b="1">
              <a:solidFill>
                <a:srgbClr val="215D7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15D77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15D77"/>
                </a:solidFill>
                <a:latin typeface="Arial"/>
                <a:ea typeface="Arial"/>
                <a:cs typeface="Arial"/>
                <a:sym typeface="Arial"/>
              </a:rPr>
              <a:t>Code: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https://github.com/alibanana/COMP6340-Final-Project-SR</a:t>
            </a:r>
            <a:endParaRPr sz="1400">
              <a:solidFill>
                <a:srgbClr val="215D7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215D77"/>
                </a:solidFill>
                <a:latin typeface="Arial"/>
                <a:ea typeface="Arial"/>
                <a:cs typeface="Arial"/>
                <a:sym typeface="Arial"/>
              </a:rPr>
              <a:t>Demo Video : </a:t>
            </a:r>
            <a:endParaRPr sz="1400" b="1">
              <a:solidFill>
                <a:srgbClr val="215D7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15D77"/>
              </a:buClr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https://youtu.be/8N6OrvrYttY</a:t>
            </a:r>
            <a:endParaRPr sz="1400">
              <a:solidFill>
                <a:srgbClr val="215D7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215D77"/>
                </a:solidFill>
                <a:latin typeface="Arial"/>
                <a:ea typeface="Arial"/>
                <a:cs typeface="Arial"/>
                <a:sym typeface="Arial"/>
              </a:rPr>
              <a:t>Web Link:</a:t>
            </a:r>
            <a:endParaRPr sz="1400" b="1">
              <a:solidFill>
                <a:srgbClr val="215D7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15D77"/>
              </a:buClr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https://voicerecognition.godaddysites.com/</a:t>
            </a:r>
            <a:endParaRPr sz="1400" b="1">
              <a:solidFill>
                <a:srgbClr val="215D7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400">
              <a:solidFill>
                <a:srgbClr val="215D7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419</Words>
  <Application>Microsoft Office PowerPoint</Application>
  <PresentationFormat>On-screen Show (16:9)</PresentationFormat>
  <Paragraphs>50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Titillium Web</vt:lpstr>
      <vt:lpstr>Spectral</vt:lpstr>
      <vt:lpstr>Economica</vt:lpstr>
      <vt:lpstr>Arial</vt:lpstr>
      <vt:lpstr>Open Sans</vt:lpstr>
      <vt:lpstr>Luxe</vt:lpstr>
      <vt:lpstr>Voice Command</vt:lpstr>
      <vt:lpstr>About the project</vt:lpstr>
      <vt:lpstr>Algorithms</vt:lpstr>
      <vt:lpstr>How Our Parsing Works</vt:lpstr>
      <vt:lpstr>Program Manual</vt:lpstr>
      <vt:lpstr>Demo</vt:lpstr>
      <vt:lpstr>Problems that we faced</vt:lpstr>
      <vt:lpstr>Contributions</vt:lpstr>
      <vt:lpstr>References and Links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Command</dc:title>
  <cp:lastModifiedBy>Alifio Rasyid</cp:lastModifiedBy>
  <cp:revision>3</cp:revision>
  <dcterms:modified xsi:type="dcterms:W3CDTF">2019-10-29T04:17:35Z</dcterms:modified>
</cp:coreProperties>
</file>