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216e39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216e39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216e3979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216e3979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216e3979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216e397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216e3979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216e3979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216e397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216e397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216e39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216e39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216e39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216e39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216e39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216e39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4950" y="2987150"/>
            <a:ext cx="76881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Team Members :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Alifio Rasendriya Rasyid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Muchsin Hisyam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Nicholas Michael Halim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Ricky Anderson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 this project, we aim to create a database program for the owner of </a:t>
            </a:r>
            <a:r>
              <a:rPr b="1" lang="en" sz="1400">
                <a:solidFill>
                  <a:srgbClr val="000000"/>
                </a:solidFill>
              </a:rPr>
              <a:t>Little Miss</a:t>
            </a:r>
            <a:r>
              <a:rPr lang="en" sz="1400">
                <a:solidFill>
                  <a:srgbClr val="000000"/>
                </a:solidFill>
              </a:rPr>
              <a:t> bakery store. This program is created with the goal of helping the owner in keeping track of the bakery order history and revenue based on what they sell.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25" y="1079325"/>
            <a:ext cx="282361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Customer status become members when the customer already have 5 or more orders history.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Customer who has members status get a specific discount amount.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Revenue graph or bar chart based on weekly, monthly and yearly sales depends on what the owner wants to see.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Generate Invoice details in PDF file.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View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88" y="1965700"/>
            <a:ext cx="5779225" cy="28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	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01" y="2041050"/>
            <a:ext cx="6856999" cy="28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Process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25" y="1853850"/>
            <a:ext cx="4727750" cy="3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Security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 now, the owner of the business will be the only one operating this application. This is why we only apply security in the form of a local database which is password protected with the help of PhpMyAdmin.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 the future, when the business grows and other employees may be tasked to create new orders, it is possible to apply a login system and disabling the Products and disabling all deletion buttons. This prevents accidental deletion of important rows of data, be it a customer, product, or even an order data. Only the owner’s login information or an admin should have all privileges.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596F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