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9601200" cy="12801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1pPr>
    <a:lvl2pPr marL="0" marR="0" indent="537666"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2pPr>
    <a:lvl3pPr marL="0" marR="0" indent="1075333"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3pPr>
    <a:lvl4pPr marL="0" marR="0" indent="1613002"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4pPr>
    <a:lvl5pPr marL="0" marR="0" indent="2150668"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5pPr>
    <a:lvl6pPr marL="0" marR="0" indent="2688335"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6pPr>
    <a:lvl7pPr marL="0" marR="0" indent="3226003"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7pPr>
    <a:lvl8pPr marL="0" marR="0" indent="3763669"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8pPr>
    <a:lvl9pPr marL="0" marR="0" indent="4301337"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2">
              <a:alpha val="20000"/>
            </a:schemeClr>
          </a:solidFill>
        </a:fill>
      </a:tcStyle>
    </a:firstCol>
    <a:lastRow>
      <a:tcTxStyle b="on" i="off">
        <a:fontRef idx="maj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508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lastRow>
    <a:firstRow>
      <a:tcTxStyle b="on" i="off">
        <a:fontRef idx="major">
          <a:srgbClr val="000000"/>
        </a:fontRef>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254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Ref idx="maj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alpha val="20000"/>
            </a:schemeClr>
          </a:solidFill>
        </a:fill>
      </a:tcStyle>
    </a:firstCol>
    <a:lastRow>
      <a:tcTxStyle b="on" i="off">
        <a:fontRef idx="major">
          <a:srgbClr val="000000"/>
        </a:fontRef>
        <a:srgbClr val="000000"/>
      </a:tcTxStyle>
      <a:tcStyle>
        <a:tcBdr>
          <a:left>
            <a:ln w="12700" cap="flat">
              <a:solidFill>
                <a:schemeClr val="accent3"/>
              </a:solidFill>
              <a:prstDash val="solid"/>
              <a:round/>
            </a:ln>
          </a:left>
          <a:right>
            <a:ln w="12700" cap="flat">
              <a:solidFill>
                <a:schemeClr val="accent3"/>
              </a:solidFill>
              <a:prstDash val="solid"/>
              <a:round/>
            </a:ln>
          </a:right>
          <a:top>
            <a:ln w="508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lastRow>
    <a:firstRow>
      <a:tcTxStyle b="on" i="off">
        <a:fontRef idx="major">
          <a:srgbClr val="000000"/>
        </a:fontRef>
        <a:srgbClr val="000000"/>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254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no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b="def" i="def"/>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b="def" i="def"/>
      <a:tcStyle>
        <a:tcBdr/>
        <a:fill>
          <a:solidFill>
            <a:srgbClr val="EBF4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b="def" i="def"/>
      <a:tcStyle>
        <a:tcBdr/>
        <a:fill>
          <a:solidFill>
            <a:srgbClr val="E7EC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075333" latinLnBrk="0">
      <a:defRPr sz="1200">
        <a:latin typeface="+mj-lt"/>
        <a:ea typeface="+mj-ea"/>
        <a:cs typeface="+mj-cs"/>
        <a:sym typeface="Calibri"/>
      </a:defRPr>
    </a:lvl1pPr>
    <a:lvl2pPr indent="228600" defTabSz="1075333" latinLnBrk="0">
      <a:defRPr sz="1200">
        <a:latin typeface="+mj-lt"/>
        <a:ea typeface="+mj-ea"/>
        <a:cs typeface="+mj-cs"/>
        <a:sym typeface="Calibri"/>
      </a:defRPr>
    </a:lvl2pPr>
    <a:lvl3pPr indent="457200" defTabSz="1075333" latinLnBrk="0">
      <a:defRPr sz="1200">
        <a:latin typeface="+mj-lt"/>
        <a:ea typeface="+mj-ea"/>
        <a:cs typeface="+mj-cs"/>
        <a:sym typeface="Calibri"/>
      </a:defRPr>
    </a:lvl3pPr>
    <a:lvl4pPr indent="685800" defTabSz="1075333" latinLnBrk="0">
      <a:defRPr sz="1200">
        <a:latin typeface="+mj-lt"/>
        <a:ea typeface="+mj-ea"/>
        <a:cs typeface="+mj-cs"/>
        <a:sym typeface="Calibri"/>
      </a:defRPr>
    </a:lvl4pPr>
    <a:lvl5pPr indent="914400" defTabSz="1075333" latinLnBrk="0">
      <a:defRPr sz="1200">
        <a:latin typeface="+mj-lt"/>
        <a:ea typeface="+mj-ea"/>
        <a:cs typeface="+mj-cs"/>
        <a:sym typeface="Calibri"/>
      </a:defRPr>
    </a:lvl5pPr>
    <a:lvl6pPr indent="1143000" defTabSz="1075333" latinLnBrk="0">
      <a:defRPr sz="1200">
        <a:latin typeface="+mj-lt"/>
        <a:ea typeface="+mj-ea"/>
        <a:cs typeface="+mj-cs"/>
        <a:sym typeface="Calibri"/>
      </a:defRPr>
    </a:lvl6pPr>
    <a:lvl7pPr indent="1371600" defTabSz="1075333" latinLnBrk="0">
      <a:defRPr sz="1200">
        <a:latin typeface="+mj-lt"/>
        <a:ea typeface="+mj-ea"/>
        <a:cs typeface="+mj-cs"/>
        <a:sym typeface="Calibri"/>
      </a:defRPr>
    </a:lvl7pPr>
    <a:lvl8pPr indent="1600200" defTabSz="1075333" latinLnBrk="0">
      <a:defRPr sz="1200">
        <a:latin typeface="+mj-lt"/>
        <a:ea typeface="+mj-ea"/>
        <a:cs typeface="+mj-cs"/>
        <a:sym typeface="Calibri"/>
      </a:defRPr>
    </a:lvl8pPr>
    <a:lvl9pPr indent="1828800" defTabSz="1075333"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prstGeom prst="rect">
            <a:avLst/>
          </a:prstGeom>
        </p:spPr>
        <p:txBody>
          <a:bodyPr/>
          <a:lstStyle/>
          <a:p>
            <a:pPr/>
            <a:r>
              <a:t>Title Text</a:t>
            </a:r>
          </a:p>
        </p:txBody>
      </p:sp>
      <p:sp>
        <p:nvSpPr>
          <p:cNvPr id="1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3" name="Rectangle 6"/>
          <p:cNvSpPr/>
          <p:nvPr/>
        </p:nvSpPr>
        <p:spPr>
          <a:xfrm>
            <a:off x="1" y="11948159"/>
            <a:ext cx="9601201" cy="853440"/>
          </a:xfrm>
          <a:prstGeom prst="rect">
            <a:avLst/>
          </a:prstGeom>
          <a:solidFill>
            <a:schemeClr val="accent2"/>
          </a:solidFill>
          <a:ln w="12700">
            <a:miter lim="400000"/>
          </a:ln>
        </p:spPr>
        <p:txBody>
          <a:bodyPr lIns="45719" rIns="45719"/>
          <a:lstStyle/>
          <a:p>
            <a:pPr/>
          </a:p>
        </p:txBody>
      </p:sp>
      <p:sp>
        <p:nvSpPr>
          <p:cNvPr id="24" name="Rectangle 8"/>
          <p:cNvSpPr/>
          <p:nvPr/>
        </p:nvSpPr>
        <p:spPr>
          <a:xfrm>
            <a:off x="1" y="11824057"/>
            <a:ext cx="9601201" cy="124104"/>
          </a:xfrm>
          <a:prstGeom prst="rect">
            <a:avLst/>
          </a:prstGeom>
          <a:solidFill>
            <a:schemeClr val="accent1"/>
          </a:solidFill>
          <a:ln w="12700">
            <a:miter lim="400000"/>
          </a:ln>
        </p:spPr>
        <p:txBody>
          <a:bodyPr lIns="45719" rIns="45719"/>
          <a:lstStyle/>
          <a:p>
            <a:pPr/>
          </a:p>
        </p:txBody>
      </p:sp>
      <p:sp>
        <p:nvSpPr>
          <p:cNvPr id="25" name="Straight Connector 9"/>
          <p:cNvSpPr/>
          <p:nvPr/>
        </p:nvSpPr>
        <p:spPr>
          <a:xfrm>
            <a:off x="939905" y="3243976"/>
            <a:ext cx="7848982" cy="1"/>
          </a:xfrm>
          <a:prstGeom prst="line">
            <a:avLst/>
          </a:prstGeom>
          <a:ln w="6350">
            <a:solidFill>
              <a:srgbClr val="808080"/>
            </a:solidFill>
          </a:ln>
        </p:spPr>
        <p:txBody>
          <a:bodyPr lIns="45719" rIns="45719"/>
          <a:lstStyle/>
          <a:p>
            <a:pPr/>
          </a:p>
        </p:txBody>
      </p:sp>
      <p:sp>
        <p:nvSpPr>
          <p:cNvPr id="26" name="Title Text"/>
          <p:cNvSpPr txBox="1"/>
          <p:nvPr>
            <p:ph type="title"/>
          </p:nvPr>
        </p:nvSpPr>
        <p:spPr>
          <a:xfrm>
            <a:off x="864108" y="534995"/>
            <a:ext cx="7920991" cy="2708081"/>
          </a:xfrm>
          <a:prstGeom prst="rect">
            <a:avLst/>
          </a:prstGeom>
        </p:spPr>
        <p:txBody>
          <a:bodyPr/>
          <a:lstStyle>
            <a:lvl1pPr>
              <a:defRPr sz="5000">
                <a:solidFill>
                  <a:srgbClr val="404040"/>
                </a:solidFill>
              </a:defRPr>
            </a:lvl1pPr>
          </a:lstStyle>
          <a:p>
            <a:pPr/>
            <a:r>
              <a:t>Title Text</a:t>
            </a:r>
          </a:p>
        </p:txBody>
      </p:sp>
      <p:sp>
        <p:nvSpPr>
          <p:cNvPr id="27" name="Body Level One…"/>
          <p:cNvSpPr txBox="1"/>
          <p:nvPr>
            <p:ph type="body" idx="1"/>
          </p:nvPr>
        </p:nvSpPr>
        <p:spPr>
          <a:xfrm>
            <a:off x="864107" y="3445369"/>
            <a:ext cx="7920991" cy="7510273"/>
          </a:xfrm>
          <a:prstGeom prst="rect">
            <a:avLst/>
          </a:prstGeom>
        </p:spPr>
        <p:txBody>
          <a:bodyPr lIns="0" tIns="0" rIns="0" bIns="0"/>
          <a:lstStyle>
            <a:lvl1pPr marL="96011" indent="-96011">
              <a:buClr>
                <a:schemeClr val="accent1"/>
              </a:buClr>
              <a:buSzPct val="100000"/>
              <a:buFont typeface="Calibri"/>
              <a:buChar char=" "/>
              <a:defRPr cap="none" spc="0" sz="2100">
                <a:solidFill>
                  <a:srgbClr val="404040"/>
                </a:solidFill>
                <a:latin typeface="+mj-lt"/>
                <a:ea typeface="+mj-ea"/>
                <a:cs typeface="+mj-cs"/>
                <a:sym typeface="Calibri"/>
              </a:defRPr>
            </a:lvl1pPr>
            <a:lvl2pPr marL="435253" indent="-224027">
              <a:buClr>
                <a:schemeClr val="accent1"/>
              </a:buClr>
              <a:buSzPct val="100000"/>
              <a:buFont typeface="Calibri"/>
              <a:buChar char="◦"/>
              <a:defRPr cap="none" spc="0" sz="2100">
                <a:solidFill>
                  <a:srgbClr val="404040"/>
                </a:solidFill>
                <a:latin typeface="+mj-lt"/>
                <a:ea typeface="+mj-ea"/>
                <a:cs typeface="+mj-cs"/>
                <a:sym typeface="Calibri"/>
              </a:defRPr>
            </a:lvl2pPr>
            <a:lvl3pPr marL="691286" indent="-288036">
              <a:buClr>
                <a:schemeClr val="accent1"/>
              </a:buClr>
              <a:buSzPct val="100000"/>
              <a:buFont typeface="Calibri"/>
              <a:buChar char="◦"/>
              <a:defRPr cap="none" spc="0" sz="2100">
                <a:solidFill>
                  <a:srgbClr val="404040"/>
                </a:solidFill>
                <a:latin typeface="+mj-lt"/>
                <a:ea typeface="+mj-ea"/>
                <a:cs typeface="+mj-cs"/>
                <a:sym typeface="Calibri"/>
              </a:defRPr>
            </a:lvl3pPr>
            <a:lvl4pPr marL="883310" indent="-288036">
              <a:buClr>
                <a:schemeClr val="accent1"/>
              </a:buClr>
              <a:buSzPct val="100000"/>
              <a:buFont typeface="Calibri"/>
              <a:buChar char="◦"/>
              <a:defRPr cap="none" spc="0" sz="2100">
                <a:solidFill>
                  <a:srgbClr val="404040"/>
                </a:solidFill>
                <a:latin typeface="+mj-lt"/>
                <a:ea typeface="+mj-ea"/>
                <a:cs typeface="+mj-cs"/>
                <a:sym typeface="Calibri"/>
              </a:defRPr>
            </a:lvl4pPr>
            <a:lvl5pPr marL="1075333" indent="-288035">
              <a:buClr>
                <a:schemeClr val="accent1"/>
              </a:buClr>
              <a:buSzPct val="100000"/>
              <a:buFont typeface="Calibri"/>
              <a:buChar char="◦"/>
              <a:defRPr cap="none" spc="0" sz="2100">
                <a:solidFill>
                  <a:srgbClr val="40404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5" name="Title Text"/>
          <p:cNvSpPr txBox="1"/>
          <p:nvPr>
            <p:ph type="title"/>
          </p:nvPr>
        </p:nvSpPr>
        <p:spPr>
          <a:prstGeom prst="rect">
            <a:avLst/>
          </a:prstGeom>
        </p:spPr>
        <p:txBody>
          <a:bodyPr/>
          <a:lstStyle/>
          <a:p>
            <a:pPr/>
            <a:r>
              <a:t>Title Text</a:t>
            </a:r>
          </a:p>
        </p:txBody>
      </p:sp>
      <p:sp>
        <p:nvSpPr>
          <p:cNvPr id="36" name="Body Level One…"/>
          <p:cNvSpPr txBox="1"/>
          <p:nvPr>
            <p:ph type="body" sz="quarter" idx="1"/>
          </p:nvPr>
        </p:nvSpPr>
        <p:spPr>
          <a:xfrm>
            <a:off x="864108" y="8312505"/>
            <a:ext cx="7920991" cy="2133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Rectangle 6"/>
          <p:cNvSpPr/>
          <p:nvPr/>
        </p:nvSpPr>
        <p:spPr>
          <a:xfrm>
            <a:off x="1" y="11948159"/>
            <a:ext cx="9601201" cy="853440"/>
          </a:xfrm>
          <a:prstGeom prst="rect">
            <a:avLst/>
          </a:prstGeom>
          <a:solidFill>
            <a:schemeClr val="accent2"/>
          </a:solidFill>
          <a:ln w="12700">
            <a:miter lim="400000"/>
          </a:ln>
        </p:spPr>
        <p:txBody>
          <a:bodyPr lIns="45719" rIns="45719"/>
          <a:lstStyle/>
          <a:p>
            <a:pPr/>
          </a:p>
        </p:txBody>
      </p:sp>
      <p:sp>
        <p:nvSpPr>
          <p:cNvPr id="45" name="Rectangle 8"/>
          <p:cNvSpPr/>
          <p:nvPr/>
        </p:nvSpPr>
        <p:spPr>
          <a:xfrm>
            <a:off x="1" y="11824057"/>
            <a:ext cx="9601201" cy="124104"/>
          </a:xfrm>
          <a:prstGeom prst="rect">
            <a:avLst/>
          </a:prstGeom>
          <a:solidFill>
            <a:schemeClr val="accent1"/>
          </a:solidFill>
          <a:ln w="12700">
            <a:miter lim="400000"/>
          </a:ln>
        </p:spPr>
        <p:txBody>
          <a:bodyPr lIns="45719" rIns="45719"/>
          <a:lstStyle/>
          <a:p>
            <a:pPr/>
          </a:p>
        </p:txBody>
      </p:sp>
      <p:sp>
        <p:nvSpPr>
          <p:cNvPr id="46" name="Straight Connector 9"/>
          <p:cNvSpPr/>
          <p:nvPr/>
        </p:nvSpPr>
        <p:spPr>
          <a:xfrm>
            <a:off x="939905" y="3243976"/>
            <a:ext cx="7848982" cy="1"/>
          </a:xfrm>
          <a:prstGeom prst="line">
            <a:avLst/>
          </a:prstGeom>
          <a:ln w="6350">
            <a:solidFill>
              <a:srgbClr val="808080"/>
            </a:solidFill>
          </a:ln>
        </p:spPr>
        <p:txBody>
          <a:bodyPr lIns="45719" rIns="45719"/>
          <a:lstStyle/>
          <a:p>
            <a:pPr/>
          </a:p>
        </p:txBody>
      </p:sp>
      <p:sp>
        <p:nvSpPr>
          <p:cNvPr id="47" name="Title Text"/>
          <p:cNvSpPr txBox="1"/>
          <p:nvPr>
            <p:ph type="title"/>
          </p:nvPr>
        </p:nvSpPr>
        <p:spPr>
          <a:xfrm>
            <a:off x="864108" y="534995"/>
            <a:ext cx="7920991" cy="2708081"/>
          </a:xfrm>
          <a:prstGeom prst="rect">
            <a:avLst/>
          </a:prstGeom>
        </p:spPr>
        <p:txBody>
          <a:bodyPr/>
          <a:lstStyle>
            <a:lvl1pPr>
              <a:defRPr sz="5000">
                <a:solidFill>
                  <a:srgbClr val="404040"/>
                </a:solidFill>
              </a:defRPr>
            </a:lvl1pPr>
          </a:lstStyle>
          <a:p>
            <a:pPr/>
            <a:r>
              <a:t>Title Text</a:t>
            </a:r>
          </a:p>
        </p:txBody>
      </p:sp>
      <p:sp>
        <p:nvSpPr>
          <p:cNvPr id="48" name="Body Level One…"/>
          <p:cNvSpPr txBox="1"/>
          <p:nvPr>
            <p:ph type="body" sz="half" idx="1"/>
          </p:nvPr>
        </p:nvSpPr>
        <p:spPr>
          <a:xfrm>
            <a:off x="864108" y="3445373"/>
            <a:ext cx="3888486" cy="7510271"/>
          </a:xfrm>
          <a:prstGeom prst="rect">
            <a:avLst/>
          </a:prstGeom>
        </p:spPr>
        <p:txBody>
          <a:bodyPr lIns="0" tIns="0" rIns="0" bIns="0"/>
          <a:lstStyle>
            <a:lvl1pPr marL="96011" indent="-96011">
              <a:buClr>
                <a:schemeClr val="accent1"/>
              </a:buClr>
              <a:buSzPct val="100000"/>
              <a:buFont typeface="Calibri"/>
              <a:buChar char=" "/>
              <a:defRPr cap="none" spc="0" sz="2100">
                <a:solidFill>
                  <a:srgbClr val="404040"/>
                </a:solidFill>
                <a:latin typeface="+mj-lt"/>
                <a:ea typeface="+mj-ea"/>
                <a:cs typeface="+mj-cs"/>
                <a:sym typeface="Calibri"/>
              </a:defRPr>
            </a:lvl1pPr>
            <a:lvl2pPr marL="435253" indent="-224027">
              <a:buClr>
                <a:schemeClr val="accent1"/>
              </a:buClr>
              <a:buSzPct val="100000"/>
              <a:buFont typeface="Calibri"/>
              <a:buChar char="◦"/>
              <a:defRPr cap="none" spc="0" sz="2100">
                <a:solidFill>
                  <a:srgbClr val="404040"/>
                </a:solidFill>
                <a:latin typeface="+mj-lt"/>
                <a:ea typeface="+mj-ea"/>
                <a:cs typeface="+mj-cs"/>
                <a:sym typeface="Calibri"/>
              </a:defRPr>
            </a:lvl2pPr>
            <a:lvl3pPr marL="691286" indent="-288036">
              <a:buClr>
                <a:schemeClr val="accent1"/>
              </a:buClr>
              <a:buSzPct val="100000"/>
              <a:buFont typeface="Calibri"/>
              <a:buChar char="◦"/>
              <a:defRPr cap="none" spc="0" sz="2100">
                <a:solidFill>
                  <a:srgbClr val="404040"/>
                </a:solidFill>
                <a:latin typeface="+mj-lt"/>
                <a:ea typeface="+mj-ea"/>
                <a:cs typeface="+mj-cs"/>
                <a:sym typeface="Calibri"/>
              </a:defRPr>
            </a:lvl3pPr>
            <a:lvl4pPr marL="883310" indent="-288036">
              <a:buClr>
                <a:schemeClr val="accent1"/>
              </a:buClr>
              <a:buSzPct val="100000"/>
              <a:buFont typeface="Calibri"/>
              <a:buChar char="◦"/>
              <a:defRPr cap="none" spc="0" sz="2100">
                <a:solidFill>
                  <a:srgbClr val="404040"/>
                </a:solidFill>
                <a:latin typeface="+mj-lt"/>
                <a:ea typeface="+mj-ea"/>
                <a:cs typeface="+mj-cs"/>
                <a:sym typeface="Calibri"/>
              </a:defRPr>
            </a:lvl4pPr>
            <a:lvl5pPr marL="1075333" indent="-288035">
              <a:buClr>
                <a:schemeClr val="accent1"/>
              </a:buClr>
              <a:buSzPct val="100000"/>
              <a:buFont typeface="Calibri"/>
              <a:buChar char="◦"/>
              <a:defRPr cap="none" spc="0" sz="2100">
                <a:solidFill>
                  <a:srgbClr val="40404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6" name="Rectangle 6"/>
          <p:cNvSpPr/>
          <p:nvPr/>
        </p:nvSpPr>
        <p:spPr>
          <a:xfrm>
            <a:off x="1" y="11948159"/>
            <a:ext cx="9601201" cy="853440"/>
          </a:xfrm>
          <a:prstGeom prst="rect">
            <a:avLst/>
          </a:prstGeom>
          <a:solidFill>
            <a:schemeClr val="accent2"/>
          </a:solidFill>
          <a:ln w="12700">
            <a:miter lim="400000"/>
          </a:ln>
        </p:spPr>
        <p:txBody>
          <a:bodyPr lIns="45719" rIns="45719"/>
          <a:lstStyle/>
          <a:p>
            <a:pPr/>
          </a:p>
        </p:txBody>
      </p:sp>
      <p:sp>
        <p:nvSpPr>
          <p:cNvPr id="57" name="Rectangle 8"/>
          <p:cNvSpPr/>
          <p:nvPr/>
        </p:nvSpPr>
        <p:spPr>
          <a:xfrm>
            <a:off x="1" y="11824057"/>
            <a:ext cx="9601201" cy="124104"/>
          </a:xfrm>
          <a:prstGeom prst="rect">
            <a:avLst/>
          </a:prstGeom>
          <a:solidFill>
            <a:schemeClr val="accent1"/>
          </a:solidFill>
          <a:ln w="12700">
            <a:miter lim="400000"/>
          </a:ln>
        </p:spPr>
        <p:txBody>
          <a:bodyPr lIns="45719" rIns="45719"/>
          <a:lstStyle/>
          <a:p>
            <a:pPr/>
          </a:p>
        </p:txBody>
      </p:sp>
      <p:sp>
        <p:nvSpPr>
          <p:cNvPr id="58" name="Straight Connector 9"/>
          <p:cNvSpPr/>
          <p:nvPr/>
        </p:nvSpPr>
        <p:spPr>
          <a:xfrm>
            <a:off x="939905" y="3243976"/>
            <a:ext cx="7848982" cy="1"/>
          </a:xfrm>
          <a:prstGeom prst="line">
            <a:avLst/>
          </a:prstGeom>
          <a:ln w="6350">
            <a:solidFill>
              <a:srgbClr val="808080"/>
            </a:solidFill>
          </a:ln>
        </p:spPr>
        <p:txBody>
          <a:bodyPr lIns="45719" rIns="45719"/>
          <a:lstStyle/>
          <a:p>
            <a:pPr/>
          </a:p>
        </p:txBody>
      </p:sp>
      <p:sp>
        <p:nvSpPr>
          <p:cNvPr id="59" name="Title Text"/>
          <p:cNvSpPr txBox="1"/>
          <p:nvPr>
            <p:ph type="title"/>
          </p:nvPr>
        </p:nvSpPr>
        <p:spPr>
          <a:xfrm>
            <a:off x="864108" y="534995"/>
            <a:ext cx="7920991" cy="2708081"/>
          </a:xfrm>
          <a:prstGeom prst="rect">
            <a:avLst/>
          </a:prstGeom>
        </p:spPr>
        <p:txBody>
          <a:bodyPr/>
          <a:lstStyle>
            <a:lvl1pPr>
              <a:defRPr sz="5000">
                <a:solidFill>
                  <a:srgbClr val="404040"/>
                </a:solidFill>
              </a:defRPr>
            </a:lvl1pPr>
          </a:lstStyle>
          <a:p>
            <a:pPr/>
            <a:r>
              <a:t>Title Text</a:t>
            </a:r>
          </a:p>
        </p:txBody>
      </p:sp>
      <p:sp>
        <p:nvSpPr>
          <p:cNvPr id="60" name="Body Level One…"/>
          <p:cNvSpPr txBox="1"/>
          <p:nvPr>
            <p:ph type="body" sz="quarter" idx="1"/>
          </p:nvPr>
        </p:nvSpPr>
        <p:spPr>
          <a:xfrm>
            <a:off x="864108" y="3445964"/>
            <a:ext cx="3888486" cy="1374394"/>
          </a:xfrm>
          <a:prstGeom prst="rect">
            <a:avLst/>
          </a:prstGeom>
        </p:spPr>
        <p:txBody>
          <a:bodyPr anchor="ctr"/>
          <a:lstStyle>
            <a:lvl1pPr>
              <a:defRPr spc="0" sz="2100">
                <a:latin typeface="+mj-lt"/>
                <a:ea typeface="+mj-ea"/>
                <a:cs typeface="+mj-cs"/>
                <a:sym typeface="Calibri"/>
              </a:defRPr>
            </a:lvl1pPr>
            <a:lvl2pPr>
              <a:defRPr spc="0" sz="2100">
                <a:latin typeface="+mj-lt"/>
                <a:ea typeface="+mj-ea"/>
                <a:cs typeface="+mj-cs"/>
                <a:sym typeface="Calibri"/>
              </a:defRPr>
            </a:lvl2pPr>
            <a:lvl3pPr>
              <a:defRPr spc="0" sz="2100">
                <a:latin typeface="+mj-lt"/>
                <a:ea typeface="+mj-ea"/>
                <a:cs typeface="+mj-cs"/>
                <a:sym typeface="Calibri"/>
              </a:defRPr>
            </a:lvl3pPr>
            <a:lvl4pPr>
              <a:defRPr spc="0" sz="2100">
                <a:latin typeface="+mj-lt"/>
                <a:ea typeface="+mj-ea"/>
                <a:cs typeface="+mj-cs"/>
                <a:sym typeface="Calibri"/>
              </a:defRPr>
            </a:lvl4pPr>
            <a:lvl5pPr>
              <a:defRPr spc="0" sz="21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1" name="Text Placeholder 4"/>
          <p:cNvSpPr/>
          <p:nvPr>
            <p:ph type="body" sz="quarter" idx="21"/>
          </p:nvPr>
        </p:nvSpPr>
        <p:spPr>
          <a:xfrm>
            <a:off x="4896612" y="3445964"/>
            <a:ext cx="3888486" cy="1374394"/>
          </a:xfrm>
          <a:prstGeom prst="rect">
            <a:avLst/>
          </a:prstGeom>
        </p:spPr>
        <p:txBody>
          <a:bodyPr anchor="ctr"/>
          <a:lstStyle/>
          <a:p>
            <a:pPr>
              <a:defRPr spc="0" sz="2100">
                <a:latin typeface="+mj-lt"/>
                <a:ea typeface="+mj-ea"/>
                <a:cs typeface="+mj-cs"/>
                <a:sym typeface="Calibri"/>
              </a:defRPr>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9" name="Rectangle 6"/>
          <p:cNvSpPr/>
          <p:nvPr/>
        </p:nvSpPr>
        <p:spPr>
          <a:xfrm>
            <a:off x="1" y="11948159"/>
            <a:ext cx="9601201" cy="853440"/>
          </a:xfrm>
          <a:prstGeom prst="rect">
            <a:avLst/>
          </a:prstGeom>
          <a:solidFill>
            <a:schemeClr val="accent2"/>
          </a:solidFill>
          <a:ln w="12700">
            <a:miter lim="400000"/>
          </a:ln>
        </p:spPr>
        <p:txBody>
          <a:bodyPr lIns="45719" rIns="45719"/>
          <a:lstStyle/>
          <a:p>
            <a:pPr/>
          </a:p>
        </p:txBody>
      </p:sp>
      <p:sp>
        <p:nvSpPr>
          <p:cNvPr id="70" name="Rectangle 8"/>
          <p:cNvSpPr/>
          <p:nvPr/>
        </p:nvSpPr>
        <p:spPr>
          <a:xfrm>
            <a:off x="1" y="11824057"/>
            <a:ext cx="9601201" cy="124104"/>
          </a:xfrm>
          <a:prstGeom prst="rect">
            <a:avLst/>
          </a:prstGeom>
          <a:solidFill>
            <a:schemeClr val="accent1"/>
          </a:solidFill>
          <a:ln w="12700">
            <a:miter lim="400000"/>
          </a:ln>
        </p:spPr>
        <p:txBody>
          <a:bodyPr lIns="45719" rIns="45719"/>
          <a:lstStyle/>
          <a:p>
            <a:pPr/>
          </a:p>
        </p:txBody>
      </p:sp>
      <p:sp>
        <p:nvSpPr>
          <p:cNvPr id="71" name="Straight Connector 9"/>
          <p:cNvSpPr/>
          <p:nvPr/>
        </p:nvSpPr>
        <p:spPr>
          <a:xfrm>
            <a:off x="939905" y="3243976"/>
            <a:ext cx="7848982" cy="1"/>
          </a:xfrm>
          <a:prstGeom prst="line">
            <a:avLst/>
          </a:prstGeom>
          <a:ln w="6350">
            <a:solidFill>
              <a:srgbClr val="808080"/>
            </a:solidFill>
          </a:ln>
        </p:spPr>
        <p:txBody>
          <a:bodyPr lIns="45719" rIns="45719"/>
          <a:lstStyle/>
          <a:p>
            <a:pPr/>
          </a:p>
        </p:txBody>
      </p:sp>
      <p:sp>
        <p:nvSpPr>
          <p:cNvPr id="72" name="Title Text"/>
          <p:cNvSpPr txBox="1"/>
          <p:nvPr>
            <p:ph type="title"/>
          </p:nvPr>
        </p:nvSpPr>
        <p:spPr>
          <a:xfrm>
            <a:off x="864108" y="534995"/>
            <a:ext cx="7920991" cy="2708081"/>
          </a:xfrm>
          <a:prstGeom prst="rect">
            <a:avLst/>
          </a:prstGeom>
        </p:spPr>
        <p:txBody>
          <a:bodyPr/>
          <a:lstStyle>
            <a:lvl1pPr>
              <a:defRPr sz="5000">
                <a:solidFill>
                  <a:srgbClr val="404040"/>
                </a:solidFill>
              </a:defRPr>
            </a:lvl1p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0" name="Rectangle 4"/>
          <p:cNvSpPr/>
          <p:nvPr/>
        </p:nvSpPr>
        <p:spPr>
          <a:xfrm>
            <a:off x="2501" y="11948159"/>
            <a:ext cx="9598702" cy="853440"/>
          </a:xfrm>
          <a:prstGeom prst="rect">
            <a:avLst/>
          </a:prstGeom>
          <a:solidFill>
            <a:schemeClr val="accent2"/>
          </a:solidFill>
          <a:ln w="12700">
            <a:miter lim="400000"/>
          </a:ln>
        </p:spPr>
        <p:txBody>
          <a:bodyPr lIns="45719" rIns="45719"/>
          <a:lstStyle/>
          <a:p>
            <a:pPr/>
          </a:p>
        </p:txBody>
      </p:sp>
      <p:sp>
        <p:nvSpPr>
          <p:cNvPr id="81" name="Rectangle 5"/>
          <p:cNvSpPr/>
          <p:nvPr/>
        </p:nvSpPr>
        <p:spPr>
          <a:xfrm>
            <a:off x="12" y="11824055"/>
            <a:ext cx="9598702" cy="119483"/>
          </a:xfrm>
          <a:prstGeom prst="rect">
            <a:avLst/>
          </a:prstGeom>
          <a:solidFill>
            <a:schemeClr val="accent1"/>
          </a:solidFill>
          <a:ln w="12700">
            <a:miter lim="400000"/>
          </a:ln>
        </p:spPr>
        <p:txBody>
          <a:bodyPr lIns="45719" rIns="45719"/>
          <a:lstStyle/>
          <a:p>
            <a:pP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9" name="Rectangle 7"/>
          <p:cNvSpPr/>
          <p:nvPr/>
        </p:nvSpPr>
        <p:spPr>
          <a:xfrm>
            <a:off x="13" y="0"/>
            <a:ext cx="3190000" cy="12801600"/>
          </a:xfrm>
          <a:prstGeom prst="rect">
            <a:avLst/>
          </a:prstGeom>
          <a:solidFill>
            <a:schemeClr val="accent2"/>
          </a:solidFill>
          <a:ln w="12700">
            <a:miter lim="400000"/>
          </a:ln>
        </p:spPr>
        <p:txBody>
          <a:bodyPr lIns="45719" rIns="45719"/>
          <a:lstStyle/>
          <a:p>
            <a:pPr/>
          </a:p>
        </p:txBody>
      </p:sp>
      <p:sp>
        <p:nvSpPr>
          <p:cNvPr id="90" name="Rectangle 8"/>
          <p:cNvSpPr/>
          <p:nvPr/>
        </p:nvSpPr>
        <p:spPr>
          <a:xfrm>
            <a:off x="3181555" y="0"/>
            <a:ext cx="50407" cy="12801600"/>
          </a:xfrm>
          <a:prstGeom prst="rect">
            <a:avLst/>
          </a:prstGeom>
          <a:solidFill>
            <a:schemeClr val="accent1"/>
          </a:solidFill>
          <a:ln w="12700">
            <a:miter lim="400000"/>
          </a:ln>
        </p:spPr>
        <p:txBody>
          <a:bodyPr lIns="45719" rIns="45719"/>
          <a:lstStyle/>
          <a:p>
            <a:pPr/>
          </a:p>
        </p:txBody>
      </p:sp>
      <p:sp>
        <p:nvSpPr>
          <p:cNvPr id="91" name="Title Text"/>
          <p:cNvSpPr txBox="1"/>
          <p:nvPr>
            <p:ph type="title"/>
          </p:nvPr>
        </p:nvSpPr>
        <p:spPr>
          <a:xfrm>
            <a:off x="360045" y="1109469"/>
            <a:ext cx="2520315" cy="4267201"/>
          </a:xfrm>
          <a:prstGeom prst="rect">
            <a:avLst/>
          </a:prstGeom>
        </p:spPr>
        <p:txBody>
          <a:bodyPr/>
          <a:lstStyle>
            <a:lvl1pPr>
              <a:defRPr sz="3700">
                <a:solidFill>
                  <a:srgbClr val="FFFFFF"/>
                </a:solidFill>
              </a:defRPr>
            </a:lvl1pPr>
          </a:lstStyle>
          <a:p>
            <a:pPr/>
            <a:r>
              <a:t>Title Text</a:t>
            </a:r>
          </a:p>
        </p:txBody>
      </p:sp>
      <p:sp>
        <p:nvSpPr>
          <p:cNvPr id="92" name="Body Level One…"/>
          <p:cNvSpPr txBox="1"/>
          <p:nvPr>
            <p:ph type="body" idx="1"/>
          </p:nvPr>
        </p:nvSpPr>
        <p:spPr>
          <a:xfrm>
            <a:off x="3780473" y="1365503"/>
            <a:ext cx="5112640" cy="9814561"/>
          </a:xfrm>
          <a:prstGeom prst="rect">
            <a:avLst/>
          </a:prstGeom>
        </p:spPr>
        <p:txBody>
          <a:bodyPr lIns="0" tIns="0" rIns="0" bIns="0"/>
          <a:lstStyle>
            <a:lvl1pPr marL="96011" indent="-96011">
              <a:buClr>
                <a:schemeClr val="accent1"/>
              </a:buClr>
              <a:buSzPct val="100000"/>
              <a:buFont typeface="Calibri"/>
              <a:buChar char=" "/>
              <a:defRPr cap="none" spc="0" sz="2100">
                <a:solidFill>
                  <a:srgbClr val="404040"/>
                </a:solidFill>
                <a:latin typeface="+mj-lt"/>
                <a:ea typeface="+mj-ea"/>
                <a:cs typeface="+mj-cs"/>
                <a:sym typeface="Calibri"/>
              </a:defRPr>
            </a:lvl1pPr>
            <a:lvl2pPr marL="435253" indent="-224027">
              <a:buClr>
                <a:schemeClr val="accent1"/>
              </a:buClr>
              <a:buSzPct val="100000"/>
              <a:buFont typeface="Calibri"/>
              <a:buChar char="◦"/>
              <a:defRPr cap="none" spc="0" sz="2100">
                <a:solidFill>
                  <a:srgbClr val="404040"/>
                </a:solidFill>
                <a:latin typeface="+mj-lt"/>
                <a:ea typeface="+mj-ea"/>
                <a:cs typeface="+mj-cs"/>
                <a:sym typeface="Calibri"/>
              </a:defRPr>
            </a:lvl2pPr>
            <a:lvl3pPr marL="691286" indent="-288036">
              <a:buClr>
                <a:schemeClr val="accent1"/>
              </a:buClr>
              <a:buSzPct val="100000"/>
              <a:buFont typeface="Calibri"/>
              <a:buChar char="◦"/>
              <a:defRPr cap="none" spc="0" sz="2100">
                <a:solidFill>
                  <a:srgbClr val="404040"/>
                </a:solidFill>
                <a:latin typeface="+mj-lt"/>
                <a:ea typeface="+mj-ea"/>
                <a:cs typeface="+mj-cs"/>
                <a:sym typeface="Calibri"/>
              </a:defRPr>
            </a:lvl3pPr>
            <a:lvl4pPr marL="883310" indent="-288036">
              <a:buClr>
                <a:schemeClr val="accent1"/>
              </a:buClr>
              <a:buSzPct val="100000"/>
              <a:buFont typeface="Calibri"/>
              <a:buChar char="◦"/>
              <a:defRPr cap="none" spc="0" sz="2100">
                <a:solidFill>
                  <a:srgbClr val="404040"/>
                </a:solidFill>
                <a:latin typeface="+mj-lt"/>
                <a:ea typeface="+mj-ea"/>
                <a:cs typeface="+mj-cs"/>
                <a:sym typeface="Calibri"/>
              </a:defRPr>
            </a:lvl4pPr>
            <a:lvl5pPr marL="1075333" indent="-288035">
              <a:buClr>
                <a:schemeClr val="accent1"/>
              </a:buClr>
              <a:buSzPct val="100000"/>
              <a:buFont typeface="Calibri"/>
              <a:buChar char="◦"/>
              <a:defRPr cap="none" spc="0" sz="2100">
                <a:solidFill>
                  <a:srgbClr val="40404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3" name="Text Placeholder 3"/>
          <p:cNvSpPr/>
          <p:nvPr>
            <p:ph type="body" sz="quarter" idx="21"/>
          </p:nvPr>
        </p:nvSpPr>
        <p:spPr>
          <a:xfrm>
            <a:off x="360045" y="5462015"/>
            <a:ext cx="2520315" cy="6307699"/>
          </a:xfrm>
          <a:prstGeom prst="rect">
            <a:avLst/>
          </a:prstGeom>
        </p:spPr>
        <p:txBody>
          <a:bodyPr/>
          <a:lstStyle/>
          <a:p>
            <a:pPr>
              <a:defRPr cap="none" spc="0" sz="1500">
                <a:solidFill>
                  <a:srgbClr val="FFFFFF"/>
                </a:solidFill>
                <a:latin typeface="+mj-lt"/>
                <a:ea typeface="+mj-ea"/>
                <a:cs typeface="+mj-cs"/>
                <a:sym typeface="Calibri"/>
              </a:defRPr>
            </a:pPr>
          </a:p>
        </p:txBody>
      </p:sp>
      <p:sp>
        <p:nvSpPr>
          <p:cNvPr id="94" name="Slide Number"/>
          <p:cNvSpPr txBox="1"/>
          <p:nvPr>
            <p:ph type="sldNum" sz="quarter" idx="2"/>
          </p:nvPr>
        </p:nvSpPr>
        <p:spPr>
          <a:prstGeom prst="rect">
            <a:avLst/>
          </a:prstGeom>
        </p:spPr>
        <p:txBody>
          <a:bodyPr/>
          <a:lstStyle>
            <a:lvl1pPr>
              <a:defRPr>
                <a:solidFill>
                  <a:srgbClr val="37354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1" name="Rectangle 7"/>
          <p:cNvSpPr/>
          <p:nvPr/>
        </p:nvSpPr>
        <p:spPr>
          <a:xfrm>
            <a:off x="0" y="9245600"/>
            <a:ext cx="9598702" cy="3556000"/>
          </a:xfrm>
          <a:prstGeom prst="rect">
            <a:avLst/>
          </a:prstGeom>
          <a:solidFill>
            <a:schemeClr val="accent2"/>
          </a:solidFill>
          <a:ln w="12700">
            <a:miter lim="400000"/>
          </a:ln>
        </p:spPr>
        <p:txBody>
          <a:bodyPr lIns="45719" rIns="45719"/>
          <a:lstStyle/>
          <a:p>
            <a:pPr/>
          </a:p>
        </p:txBody>
      </p:sp>
      <p:sp>
        <p:nvSpPr>
          <p:cNvPr id="102" name="Rectangle 8"/>
          <p:cNvSpPr/>
          <p:nvPr/>
        </p:nvSpPr>
        <p:spPr>
          <a:xfrm>
            <a:off x="12" y="9174808"/>
            <a:ext cx="9598702" cy="119483"/>
          </a:xfrm>
          <a:prstGeom prst="rect">
            <a:avLst/>
          </a:prstGeom>
          <a:solidFill>
            <a:schemeClr val="accent1"/>
          </a:solidFill>
          <a:ln w="12700">
            <a:miter lim="400000"/>
          </a:ln>
        </p:spPr>
        <p:txBody>
          <a:bodyPr lIns="45719" rIns="45719"/>
          <a:lstStyle/>
          <a:p>
            <a:pPr/>
          </a:p>
        </p:txBody>
      </p:sp>
      <p:sp>
        <p:nvSpPr>
          <p:cNvPr id="103" name="Title Text"/>
          <p:cNvSpPr txBox="1"/>
          <p:nvPr>
            <p:ph type="title"/>
          </p:nvPr>
        </p:nvSpPr>
        <p:spPr>
          <a:xfrm>
            <a:off x="864108" y="9473183"/>
            <a:ext cx="7968996" cy="1536193"/>
          </a:xfrm>
          <a:prstGeom prst="rect">
            <a:avLst/>
          </a:prstGeom>
        </p:spPr>
        <p:txBody>
          <a:bodyPr lIns="0" tIns="0" rIns="0" bIns="0"/>
          <a:lstStyle>
            <a:lvl1pPr>
              <a:defRPr sz="3700">
                <a:solidFill>
                  <a:srgbClr val="FFFFFF"/>
                </a:solidFill>
              </a:defRPr>
            </a:lvl1pPr>
          </a:lstStyle>
          <a:p>
            <a:pPr/>
            <a:r>
              <a:t>Title Text</a:t>
            </a:r>
          </a:p>
        </p:txBody>
      </p:sp>
      <p:sp>
        <p:nvSpPr>
          <p:cNvPr id="104" name="Picture Placeholder 2"/>
          <p:cNvSpPr/>
          <p:nvPr>
            <p:ph type="pic" idx="21"/>
          </p:nvPr>
        </p:nvSpPr>
        <p:spPr>
          <a:xfrm>
            <a:off x="12" y="0"/>
            <a:ext cx="9601190" cy="9174809"/>
          </a:xfrm>
          <a:prstGeom prst="rect">
            <a:avLst/>
          </a:prstGeom>
        </p:spPr>
        <p:txBody>
          <a:bodyPr lIns="91439" rIns="91439">
            <a:noAutofit/>
          </a:bodyPr>
          <a:lstStyle/>
          <a:p>
            <a:pPr/>
          </a:p>
        </p:txBody>
      </p:sp>
      <p:sp>
        <p:nvSpPr>
          <p:cNvPr id="105" name="Body Level One…"/>
          <p:cNvSpPr txBox="1"/>
          <p:nvPr>
            <p:ph type="body" sz="quarter" idx="1"/>
          </p:nvPr>
        </p:nvSpPr>
        <p:spPr>
          <a:xfrm>
            <a:off x="864108" y="11026444"/>
            <a:ext cx="7968996" cy="1109473"/>
          </a:xfrm>
          <a:prstGeom prst="rect">
            <a:avLst/>
          </a:prstGeom>
        </p:spPr>
        <p:txBody>
          <a:bodyPr lIns="0" tIns="0" rIns="0" bIns="0"/>
          <a:lstStyle>
            <a:lvl1pPr>
              <a:spcBef>
                <a:spcPts val="600"/>
              </a:spcBef>
              <a:defRPr cap="none" spc="0" sz="1500">
                <a:solidFill>
                  <a:srgbClr val="FFFFFF"/>
                </a:solidFill>
                <a:latin typeface="+mj-lt"/>
                <a:ea typeface="+mj-ea"/>
                <a:cs typeface="+mj-cs"/>
                <a:sym typeface="Calibri"/>
              </a:defRPr>
            </a:lvl1pPr>
            <a:lvl2pPr>
              <a:spcBef>
                <a:spcPts val="600"/>
              </a:spcBef>
              <a:defRPr cap="none" spc="0" sz="1500">
                <a:solidFill>
                  <a:srgbClr val="FFFFFF"/>
                </a:solidFill>
                <a:latin typeface="+mj-lt"/>
                <a:ea typeface="+mj-ea"/>
                <a:cs typeface="+mj-cs"/>
                <a:sym typeface="Calibri"/>
              </a:defRPr>
            </a:lvl2pPr>
            <a:lvl3pPr>
              <a:spcBef>
                <a:spcPts val="600"/>
              </a:spcBef>
              <a:defRPr cap="none" spc="0" sz="1500">
                <a:solidFill>
                  <a:srgbClr val="FFFFFF"/>
                </a:solidFill>
                <a:latin typeface="+mj-lt"/>
                <a:ea typeface="+mj-ea"/>
                <a:cs typeface="+mj-cs"/>
                <a:sym typeface="Calibri"/>
              </a:defRPr>
            </a:lvl3pPr>
            <a:lvl4pPr>
              <a:spcBef>
                <a:spcPts val="600"/>
              </a:spcBef>
              <a:defRPr cap="none" spc="0" sz="1500">
                <a:solidFill>
                  <a:srgbClr val="FFFFFF"/>
                </a:solidFill>
                <a:latin typeface="+mj-lt"/>
                <a:ea typeface="+mj-ea"/>
                <a:cs typeface="+mj-cs"/>
                <a:sym typeface="Calibri"/>
              </a:defRPr>
            </a:lvl4pPr>
            <a:lvl5pPr>
              <a:spcBef>
                <a:spcPts val="600"/>
              </a:spcBef>
              <a:defRPr cap="none" spc="0" sz="1500">
                <a:solidFill>
                  <a:srgbClr val="FFFFFF"/>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2501" y="11948159"/>
            <a:ext cx="9598702" cy="853440"/>
          </a:xfrm>
          <a:prstGeom prst="rect">
            <a:avLst/>
          </a:prstGeom>
          <a:solidFill>
            <a:schemeClr val="accent2"/>
          </a:solidFill>
          <a:ln w="12700">
            <a:miter lim="400000"/>
          </a:ln>
        </p:spPr>
        <p:txBody>
          <a:bodyPr lIns="45719" rIns="45719"/>
          <a:lstStyle/>
          <a:p>
            <a:pPr/>
          </a:p>
        </p:txBody>
      </p:sp>
      <p:sp>
        <p:nvSpPr>
          <p:cNvPr id="3" name="Rectangle 7"/>
          <p:cNvSpPr/>
          <p:nvPr/>
        </p:nvSpPr>
        <p:spPr>
          <a:xfrm>
            <a:off x="12" y="11824055"/>
            <a:ext cx="9598702" cy="119483"/>
          </a:xfrm>
          <a:prstGeom prst="rect">
            <a:avLst/>
          </a:prstGeom>
          <a:solidFill>
            <a:schemeClr val="accent1"/>
          </a:solidFill>
          <a:ln w="12700">
            <a:miter lim="400000"/>
          </a:ln>
        </p:spPr>
        <p:txBody>
          <a:bodyPr lIns="45719" rIns="45719"/>
          <a:lstStyle/>
          <a:p>
            <a:pPr/>
          </a:p>
        </p:txBody>
      </p:sp>
      <p:sp>
        <p:nvSpPr>
          <p:cNvPr id="4" name="Title Text"/>
          <p:cNvSpPr txBox="1"/>
          <p:nvPr>
            <p:ph type="title"/>
          </p:nvPr>
        </p:nvSpPr>
        <p:spPr>
          <a:xfrm>
            <a:off x="864108" y="1416710"/>
            <a:ext cx="7920991" cy="6656832"/>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5" name="Body Level One…"/>
          <p:cNvSpPr txBox="1"/>
          <p:nvPr>
            <p:ph type="body" idx="1"/>
          </p:nvPr>
        </p:nvSpPr>
        <p:spPr>
          <a:xfrm>
            <a:off x="866289" y="8317158"/>
            <a:ext cx="7920992" cy="21336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traight Connector 8"/>
          <p:cNvSpPr/>
          <p:nvPr/>
        </p:nvSpPr>
        <p:spPr>
          <a:xfrm>
            <a:off x="951031" y="8107680"/>
            <a:ext cx="7776973" cy="1"/>
          </a:xfrm>
          <a:prstGeom prst="line">
            <a:avLst/>
          </a:prstGeom>
          <a:ln w="6350">
            <a:solidFill>
              <a:srgbClr val="808080"/>
            </a:solidFill>
          </a:ln>
        </p:spPr>
        <p:txBody>
          <a:bodyPr lIns="45719" rIns="45719"/>
          <a:lstStyle/>
          <a:p>
            <a:pPr/>
          </a:p>
        </p:txBody>
      </p:sp>
      <p:sp>
        <p:nvSpPr>
          <p:cNvPr id="7" name="Slide Number"/>
          <p:cNvSpPr txBox="1"/>
          <p:nvPr>
            <p:ph type="sldNum" sz="quarter" idx="2"/>
          </p:nvPr>
        </p:nvSpPr>
        <p:spPr>
          <a:xfrm>
            <a:off x="8584081" y="12286197"/>
            <a:ext cx="245751" cy="225709"/>
          </a:xfrm>
          <a:prstGeom prst="rect">
            <a:avLst/>
          </a:prstGeom>
          <a:ln w="12700">
            <a:miter lim="400000"/>
          </a:ln>
        </p:spPr>
        <p:txBody>
          <a:bodyPr wrap="none" lIns="45719" rIns="45719" anchor="ctr">
            <a:spAutoFit/>
          </a:bodyPr>
          <a:lstStyle>
            <a:lvl1pPr algn="r">
              <a:defRPr sz="11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60119" rtl="0" latinLnBrk="0">
        <a:lnSpc>
          <a:spcPct val="85000"/>
        </a:lnSpc>
        <a:spcBef>
          <a:spcPts val="0"/>
        </a:spcBef>
        <a:spcAft>
          <a:spcPts val="0"/>
        </a:spcAft>
        <a:buClrTx/>
        <a:buSzTx/>
        <a:buFontTx/>
        <a:buNone/>
        <a:tabLst/>
        <a:defRPr b="0" baseline="0" cap="none" i="0" spc="-52" strike="noStrike" sz="8400" u="none">
          <a:solidFill>
            <a:srgbClr val="262626"/>
          </a:solidFill>
          <a:uFillTx/>
          <a:latin typeface="Calibri Light"/>
          <a:ea typeface="Calibri Light"/>
          <a:cs typeface="Calibri Light"/>
          <a:sym typeface="Calibri Light"/>
        </a:defRPr>
      </a:lvl1pPr>
      <a:lvl2pPr marL="0" marR="0" indent="0" algn="l" defTabSz="960119" rtl="0" latinLnBrk="0">
        <a:lnSpc>
          <a:spcPct val="85000"/>
        </a:lnSpc>
        <a:spcBef>
          <a:spcPts val="0"/>
        </a:spcBef>
        <a:spcAft>
          <a:spcPts val="0"/>
        </a:spcAft>
        <a:buClrTx/>
        <a:buSzTx/>
        <a:buFontTx/>
        <a:buNone/>
        <a:tabLst/>
        <a:defRPr b="0" baseline="0" cap="none" i="0" spc="-52" strike="noStrike" sz="8400" u="none">
          <a:solidFill>
            <a:srgbClr val="262626"/>
          </a:solidFill>
          <a:uFillTx/>
          <a:latin typeface="Calibri Light"/>
          <a:ea typeface="Calibri Light"/>
          <a:cs typeface="Calibri Light"/>
          <a:sym typeface="Calibri Light"/>
        </a:defRPr>
      </a:lvl2pPr>
      <a:lvl3pPr marL="0" marR="0" indent="0" algn="l" defTabSz="960119" rtl="0" latinLnBrk="0">
        <a:lnSpc>
          <a:spcPct val="85000"/>
        </a:lnSpc>
        <a:spcBef>
          <a:spcPts val="0"/>
        </a:spcBef>
        <a:spcAft>
          <a:spcPts val="0"/>
        </a:spcAft>
        <a:buClrTx/>
        <a:buSzTx/>
        <a:buFontTx/>
        <a:buNone/>
        <a:tabLst/>
        <a:defRPr b="0" baseline="0" cap="none" i="0" spc="-52" strike="noStrike" sz="8400" u="none">
          <a:solidFill>
            <a:srgbClr val="262626"/>
          </a:solidFill>
          <a:uFillTx/>
          <a:latin typeface="Calibri Light"/>
          <a:ea typeface="Calibri Light"/>
          <a:cs typeface="Calibri Light"/>
          <a:sym typeface="Calibri Light"/>
        </a:defRPr>
      </a:lvl3pPr>
      <a:lvl4pPr marL="0" marR="0" indent="0" algn="l" defTabSz="960119" rtl="0" latinLnBrk="0">
        <a:lnSpc>
          <a:spcPct val="85000"/>
        </a:lnSpc>
        <a:spcBef>
          <a:spcPts val="0"/>
        </a:spcBef>
        <a:spcAft>
          <a:spcPts val="0"/>
        </a:spcAft>
        <a:buClrTx/>
        <a:buSzTx/>
        <a:buFontTx/>
        <a:buNone/>
        <a:tabLst/>
        <a:defRPr b="0" baseline="0" cap="none" i="0" spc="-52" strike="noStrike" sz="8400" u="none">
          <a:solidFill>
            <a:srgbClr val="262626"/>
          </a:solidFill>
          <a:uFillTx/>
          <a:latin typeface="Calibri Light"/>
          <a:ea typeface="Calibri Light"/>
          <a:cs typeface="Calibri Light"/>
          <a:sym typeface="Calibri Light"/>
        </a:defRPr>
      </a:lvl4pPr>
      <a:lvl5pPr marL="0" marR="0" indent="0" algn="l" defTabSz="960119" rtl="0" latinLnBrk="0">
        <a:lnSpc>
          <a:spcPct val="85000"/>
        </a:lnSpc>
        <a:spcBef>
          <a:spcPts val="0"/>
        </a:spcBef>
        <a:spcAft>
          <a:spcPts val="0"/>
        </a:spcAft>
        <a:buClrTx/>
        <a:buSzTx/>
        <a:buFontTx/>
        <a:buNone/>
        <a:tabLst/>
        <a:defRPr b="0" baseline="0" cap="none" i="0" spc="-52" strike="noStrike" sz="8400" u="none">
          <a:solidFill>
            <a:srgbClr val="262626"/>
          </a:solidFill>
          <a:uFillTx/>
          <a:latin typeface="Calibri Light"/>
          <a:ea typeface="Calibri Light"/>
          <a:cs typeface="Calibri Light"/>
          <a:sym typeface="Calibri Light"/>
        </a:defRPr>
      </a:lvl5pPr>
      <a:lvl6pPr marL="0" marR="0" indent="0" algn="l" defTabSz="960119" rtl="0" latinLnBrk="0">
        <a:lnSpc>
          <a:spcPct val="85000"/>
        </a:lnSpc>
        <a:spcBef>
          <a:spcPts val="0"/>
        </a:spcBef>
        <a:spcAft>
          <a:spcPts val="0"/>
        </a:spcAft>
        <a:buClrTx/>
        <a:buSzTx/>
        <a:buFontTx/>
        <a:buNone/>
        <a:tabLst/>
        <a:defRPr b="0" baseline="0" cap="none" i="0" spc="-52" strike="noStrike" sz="8400" u="none">
          <a:solidFill>
            <a:srgbClr val="262626"/>
          </a:solidFill>
          <a:uFillTx/>
          <a:latin typeface="Calibri Light"/>
          <a:ea typeface="Calibri Light"/>
          <a:cs typeface="Calibri Light"/>
          <a:sym typeface="Calibri Light"/>
        </a:defRPr>
      </a:lvl6pPr>
      <a:lvl7pPr marL="0" marR="0" indent="0" algn="l" defTabSz="960119" rtl="0" latinLnBrk="0">
        <a:lnSpc>
          <a:spcPct val="85000"/>
        </a:lnSpc>
        <a:spcBef>
          <a:spcPts val="0"/>
        </a:spcBef>
        <a:spcAft>
          <a:spcPts val="0"/>
        </a:spcAft>
        <a:buClrTx/>
        <a:buSzTx/>
        <a:buFontTx/>
        <a:buNone/>
        <a:tabLst/>
        <a:defRPr b="0" baseline="0" cap="none" i="0" spc="-52" strike="noStrike" sz="8400" u="none">
          <a:solidFill>
            <a:srgbClr val="262626"/>
          </a:solidFill>
          <a:uFillTx/>
          <a:latin typeface="Calibri Light"/>
          <a:ea typeface="Calibri Light"/>
          <a:cs typeface="Calibri Light"/>
          <a:sym typeface="Calibri Light"/>
        </a:defRPr>
      </a:lvl7pPr>
      <a:lvl8pPr marL="0" marR="0" indent="0" algn="l" defTabSz="960119" rtl="0" latinLnBrk="0">
        <a:lnSpc>
          <a:spcPct val="85000"/>
        </a:lnSpc>
        <a:spcBef>
          <a:spcPts val="0"/>
        </a:spcBef>
        <a:spcAft>
          <a:spcPts val="0"/>
        </a:spcAft>
        <a:buClrTx/>
        <a:buSzTx/>
        <a:buFontTx/>
        <a:buNone/>
        <a:tabLst/>
        <a:defRPr b="0" baseline="0" cap="none" i="0" spc="-52" strike="noStrike" sz="8400" u="none">
          <a:solidFill>
            <a:srgbClr val="262626"/>
          </a:solidFill>
          <a:uFillTx/>
          <a:latin typeface="Calibri Light"/>
          <a:ea typeface="Calibri Light"/>
          <a:cs typeface="Calibri Light"/>
          <a:sym typeface="Calibri Light"/>
        </a:defRPr>
      </a:lvl8pPr>
      <a:lvl9pPr marL="0" marR="0" indent="0" algn="l" defTabSz="960119" rtl="0" latinLnBrk="0">
        <a:lnSpc>
          <a:spcPct val="85000"/>
        </a:lnSpc>
        <a:spcBef>
          <a:spcPts val="0"/>
        </a:spcBef>
        <a:spcAft>
          <a:spcPts val="0"/>
        </a:spcAft>
        <a:buClrTx/>
        <a:buSzTx/>
        <a:buFontTx/>
        <a:buNone/>
        <a:tabLst/>
        <a:defRPr b="0" baseline="0" cap="none" i="0" spc="-52" strike="noStrike" sz="8400" u="none">
          <a:solidFill>
            <a:srgbClr val="262626"/>
          </a:solidFill>
          <a:uFillTx/>
          <a:latin typeface="Calibri Light"/>
          <a:ea typeface="Calibri Light"/>
          <a:cs typeface="Calibri Light"/>
          <a:sym typeface="Calibri Light"/>
        </a:defRPr>
      </a:lvl9pPr>
    </p:titleStyle>
    <p:bodyStyle>
      <a:lvl1pPr marL="0" marR="0" indent="0" algn="l" defTabSz="960119" rtl="0" latinLnBrk="0">
        <a:lnSpc>
          <a:spcPct val="90000"/>
        </a:lnSpc>
        <a:spcBef>
          <a:spcPts val="1200"/>
        </a:spcBef>
        <a:spcAft>
          <a:spcPts val="0"/>
        </a:spcAft>
        <a:buClrTx/>
        <a:buSzTx/>
        <a:buFontTx/>
        <a:buNone/>
        <a:tabLst/>
        <a:defRPr b="0" baseline="0" cap="all" i="0" spc="209" strike="noStrike" sz="2500" u="none">
          <a:solidFill>
            <a:srgbClr val="373545"/>
          </a:solidFill>
          <a:uFillTx/>
          <a:latin typeface="Calibri Light"/>
          <a:ea typeface="Calibri Light"/>
          <a:cs typeface="Calibri Light"/>
          <a:sym typeface="Calibri Light"/>
        </a:defRPr>
      </a:lvl1pPr>
      <a:lvl2pPr marL="0" marR="0" indent="480059" algn="l" defTabSz="960119" rtl="0" latinLnBrk="0">
        <a:lnSpc>
          <a:spcPct val="90000"/>
        </a:lnSpc>
        <a:spcBef>
          <a:spcPts val="1200"/>
        </a:spcBef>
        <a:spcAft>
          <a:spcPts val="0"/>
        </a:spcAft>
        <a:buClrTx/>
        <a:buSzTx/>
        <a:buFontTx/>
        <a:buNone/>
        <a:tabLst/>
        <a:defRPr b="0" baseline="0" cap="all" i="0" spc="209" strike="noStrike" sz="2500" u="none">
          <a:solidFill>
            <a:srgbClr val="373545"/>
          </a:solidFill>
          <a:uFillTx/>
          <a:latin typeface="Calibri Light"/>
          <a:ea typeface="Calibri Light"/>
          <a:cs typeface="Calibri Light"/>
          <a:sym typeface="Calibri Light"/>
        </a:defRPr>
      </a:lvl2pPr>
      <a:lvl3pPr marL="0" marR="0" indent="960119" algn="l" defTabSz="960119" rtl="0" latinLnBrk="0">
        <a:lnSpc>
          <a:spcPct val="90000"/>
        </a:lnSpc>
        <a:spcBef>
          <a:spcPts val="1200"/>
        </a:spcBef>
        <a:spcAft>
          <a:spcPts val="0"/>
        </a:spcAft>
        <a:buClrTx/>
        <a:buSzTx/>
        <a:buFontTx/>
        <a:buNone/>
        <a:tabLst/>
        <a:defRPr b="0" baseline="0" cap="all" i="0" spc="209" strike="noStrike" sz="2500" u="none">
          <a:solidFill>
            <a:srgbClr val="373545"/>
          </a:solidFill>
          <a:uFillTx/>
          <a:latin typeface="Calibri Light"/>
          <a:ea typeface="Calibri Light"/>
          <a:cs typeface="Calibri Light"/>
          <a:sym typeface="Calibri Light"/>
        </a:defRPr>
      </a:lvl3pPr>
      <a:lvl4pPr marL="0" marR="0" indent="1440180" algn="l" defTabSz="960119" rtl="0" latinLnBrk="0">
        <a:lnSpc>
          <a:spcPct val="90000"/>
        </a:lnSpc>
        <a:spcBef>
          <a:spcPts val="1200"/>
        </a:spcBef>
        <a:spcAft>
          <a:spcPts val="0"/>
        </a:spcAft>
        <a:buClrTx/>
        <a:buSzTx/>
        <a:buFontTx/>
        <a:buNone/>
        <a:tabLst/>
        <a:defRPr b="0" baseline="0" cap="all" i="0" spc="209" strike="noStrike" sz="2500" u="none">
          <a:solidFill>
            <a:srgbClr val="373545"/>
          </a:solidFill>
          <a:uFillTx/>
          <a:latin typeface="Calibri Light"/>
          <a:ea typeface="Calibri Light"/>
          <a:cs typeface="Calibri Light"/>
          <a:sym typeface="Calibri Light"/>
        </a:defRPr>
      </a:lvl4pPr>
      <a:lvl5pPr marL="0" marR="0" indent="1920239" algn="l" defTabSz="960119" rtl="0" latinLnBrk="0">
        <a:lnSpc>
          <a:spcPct val="90000"/>
        </a:lnSpc>
        <a:spcBef>
          <a:spcPts val="1200"/>
        </a:spcBef>
        <a:spcAft>
          <a:spcPts val="0"/>
        </a:spcAft>
        <a:buClrTx/>
        <a:buSzTx/>
        <a:buFontTx/>
        <a:buNone/>
        <a:tabLst/>
        <a:defRPr b="0" baseline="0" cap="all" i="0" spc="209" strike="noStrike" sz="2500" u="none">
          <a:solidFill>
            <a:srgbClr val="373545"/>
          </a:solidFill>
          <a:uFillTx/>
          <a:latin typeface="Calibri Light"/>
          <a:ea typeface="Calibri Light"/>
          <a:cs typeface="Calibri Light"/>
          <a:sym typeface="Calibri Light"/>
        </a:defRPr>
      </a:lvl5pPr>
      <a:lvl6pPr marL="0" marR="0" indent="2400300" algn="l" defTabSz="960119" rtl="0" latinLnBrk="0">
        <a:lnSpc>
          <a:spcPct val="90000"/>
        </a:lnSpc>
        <a:spcBef>
          <a:spcPts val="1200"/>
        </a:spcBef>
        <a:spcAft>
          <a:spcPts val="0"/>
        </a:spcAft>
        <a:buClrTx/>
        <a:buSzTx/>
        <a:buFontTx/>
        <a:buNone/>
        <a:tabLst/>
        <a:defRPr b="0" baseline="0" cap="all" i="0" spc="209" strike="noStrike" sz="2500" u="none">
          <a:solidFill>
            <a:srgbClr val="373545"/>
          </a:solidFill>
          <a:uFillTx/>
          <a:latin typeface="Calibri Light"/>
          <a:ea typeface="Calibri Light"/>
          <a:cs typeface="Calibri Light"/>
          <a:sym typeface="Calibri Light"/>
        </a:defRPr>
      </a:lvl6pPr>
      <a:lvl7pPr marL="0" marR="0" indent="2880360" algn="l" defTabSz="960119" rtl="0" latinLnBrk="0">
        <a:lnSpc>
          <a:spcPct val="90000"/>
        </a:lnSpc>
        <a:spcBef>
          <a:spcPts val="1200"/>
        </a:spcBef>
        <a:spcAft>
          <a:spcPts val="0"/>
        </a:spcAft>
        <a:buClrTx/>
        <a:buSzTx/>
        <a:buFontTx/>
        <a:buNone/>
        <a:tabLst/>
        <a:defRPr b="0" baseline="0" cap="all" i="0" spc="209" strike="noStrike" sz="2500" u="none">
          <a:solidFill>
            <a:srgbClr val="373545"/>
          </a:solidFill>
          <a:uFillTx/>
          <a:latin typeface="Calibri Light"/>
          <a:ea typeface="Calibri Light"/>
          <a:cs typeface="Calibri Light"/>
          <a:sym typeface="Calibri Light"/>
        </a:defRPr>
      </a:lvl7pPr>
      <a:lvl8pPr marL="0" marR="0" indent="3360420" algn="l" defTabSz="960119" rtl="0" latinLnBrk="0">
        <a:lnSpc>
          <a:spcPct val="90000"/>
        </a:lnSpc>
        <a:spcBef>
          <a:spcPts val="1200"/>
        </a:spcBef>
        <a:spcAft>
          <a:spcPts val="0"/>
        </a:spcAft>
        <a:buClrTx/>
        <a:buSzTx/>
        <a:buFontTx/>
        <a:buNone/>
        <a:tabLst/>
        <a:defRPr b="0" baseline="0" cap="all" i="0" spc="209" strike="noStrike" sz="2500" u="none">
          <a:solidFill>
            <a:srgbClr val="373545"/>
          </a:solidFill>
          <a:uFillTx/>
          <a:latin typeface="Calibri Light"/>
          <a:ea typeface="Calibri Light"/>
          <a:cs typeface="Calibri Light"/>
          <a:sym typeface="Calibri Light"/>
        </a:defRPr>
      </a:lvl8pPr>
      <a:lvl9pPr marL="0" marR="0" indent="3840479" algn="l" defTabSz="960119" rtl="0" latinLnBrk="0">
        <a:lnSpc>
          <a:spcPct val="90000"/>
        </a:lnSpc>
        <a:spcBef>
          <a:spcPts val="1200"/>
        </a:spcBef>
        <a:spcAft>
          <a:spcPts val="0"/>
        </a:spcAft>
        <a:buClrTx/>
        <a:buSzTx/>
        <a:buFontTx/>
        <a:buNone/>
        <a:tabLst/>
        <a:defRPr b="0" baseline="0" cap="all" i="0" spc="209" strike="noStrike" sz="2500" u="none">
          <a:solidFill>
            <a:srgbClr val="373545"/>
          </a:solidFill>
          <a:uFillTx/>
          <a:latin typeface="Calibri Light"/>
          <a:ea typeface="Calibri Light"/>
          <a:cs typeface="Calibri Light"/>
          <a:sym typeface="Calibri Light"/>
        </a:defRPr>
      </a:lvl9pPr>
    </p:bodyStyle>
    <p:otherStyle>
      <a:lvl1pPr marL="0" marR="0" indent="0" algn="r" defTabSz="1075333"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1pPr>
      <a:lvl2pPr marL="0" marR="0" indent="537666" algn="r" defTabSz="1075333"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2pPr>
      <a:lvl3pPr marL="0" marR="0" indent="1075333" algn="r" defTabSz="1075333"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3pPr>
      <a:lvl4pPr marL="0" marR="0" indent="1613002" algn="r" defTabSz="1075333"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4pPr>
      <a:lvl5pPr marL="0" marR="0" indent="2150668" algn="r" defTabSz="1075333"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5pPr>
      <a:lvl6pPr marL="0" marR="0" indent="2688335" algn="r" defTabSz="1075333"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6pPr>
      <a:lvl7pPr marL="0" marR="0" indent="3226003" algn="r" defTabSz="1075333"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7pPr>
      <a:lvl8pPr marL="0" marR="0" indent="3763669" algn="r" defTabSz="1075333"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8pPr>
      <a:lvl9pPr marL="0" marR="0" indent="4301337" algn="r" defTabSz="1075333" rtl="0" latinLnBrk="0">
        <a:lnSpc>
          <a:spcPct val="100000"/>
        </a:lnSpc>
        <a:spcBef>
          <a:spcPts val="0"/>
        </a:spcBef>
        <a:spcAft>
          <a:spcPts val="0"/>
        </a:spcAft>
        <a:buClrTx/>
        <a:buSzTx/>
        <a:buFontTx/>
        <a:buNone/>
        <a:tabLst/>
        <a:defRPr b="0" baseline="0" cap="none" i="0" spc="0" strike="noStrike" sz="11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7" name="Rounded Rectangle 1"/>
          <p:cNvGrpSpPr/>
          <p:nvPr/>
        </p:nvGrpSpPr>
        <p:grpSpPr>
          <a:xfrm>
            <a:off x="2084660" y="375169"/>
            <a:ext cx="5445459" cy="1176684"/>
            <a:chOff x="0" y="0"/>
            <a:chExt cx="5445457" cy="1176683"/>
          </a:xfrm>
        </p:grpSpPr>
        <p:sp>
          <p:nvSpPr>
            <p:cNvPr id="115" name="Rounded Rectangle"/>
            <p:cNvSpPr/>
            <p:nvPr/>
          </p:nvSpPr>
          <p:spPr>
            <a:xfrm>
              <a:off x="0" y="0"/>
              <a:ext cx="5445458" cy="1176684"/>
            </a:xfrm>
            <a:prstGeom prst="roundRect">
              <a:avLst>
                <a:gd name="adj" fmla="val 16667"/>
              </a:avLst>
            </a:prstGeom>
            <a:solidFill>
              <a:schemeClr val="accent5">
                <a:alpha val="50000"/>
              </a:schemeClr>
            </a:solidFill>
            <a:ln w="12700" cap="flat">
              <a:noFill/>
              <a:miter lim="400000"/>
            </a:ln>
            <a:effectLst/>
          </p:spPr>
          <p:txBody>
            <a:bodyPr wrap="square" lIns="45719" tIns="45719" rIns="45719" bIns="45719" numCol="1" anchor="ctr">
              <a:noAutofit/>
            </a:bodyPr>
            <a:lstStyle/>
            <a:p>
              <a:pPr algn="ctr">
                <a:lnSpc>
                  <a:spcPct val="110000"/>
                </a:lnSpc>
                <a:spcBef>
                  <a:spcPts val="600"/>
                </a:spcBef>
                <a:defRPr sz="1000">
                  <a:solidFill>
                    <a:srgbClr val="266066"/>
                  </a:solidFill>
                  <a:latin typeface="Yas"/>
                  <a:ea typeface="Yas"/>
                  <a:cs typeface="Yas"/>
                  <a:sym typeface="Yas"/>
                </a:defRPr>
              </a:pPr>
            </a:p>
          </p:txBody>
        </p:sp>
        <p:sp>
          <p:nvSpPr>
            <p:cNvPr id="116" name="نتایج پژوهش دانشجویان دکتری/کارشناسی ارشد"/>
            <p:cNvSpPr/>
            <p:nvPr/>
          </p:nvSpPr>
          <p:spPr>
            <a:xfrm>
              <a:off x="103160" y="588341"/>
              <a:ext cx="523913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rtl="1">
                <a:lnSpc>
                  <a:spcPct val="110000"/>
                </a:lnSpc>
                <a:spcBef>
                  <a:spcPts val="600"/>
                </a:spcBef>
                <a:defRPr b="1" sz="3200">
                  <a:solidFill>
                    <a:srgbClr val="266066"/>
                  </a:solidFill>
                  <a:effectLst>
                    <a:outerShdw sx="100000" sy="100000" kx="0" ky="0" algn="b" rotWithShape="0" blurRad="38100" dist="19050" dir="2700000">
                      <a:srgbClr val="000000">
                        <a:alpha val="40000"/>
                      </a:srgbClr>
                    </a:outerShdw>
                  </a:effectLst>
                  <a:latin typeface="BMitra"/>
                  <a:ea typeface="BMitra"/>
                  <a:cs typeface="BMitra"/>
                  <a:sym typeface="BMitra"/>
                </a:defRPr>
              </a:lvl1pPr>
            </a:lstStyle>
            <a:p>
              <a:pPr/>
              <a:r>
                <a:t>نتایج پژوهش دانشجویان دکتری/کارشناسی ارشد</a:t>
              </a:r>
            </a:p>
          </p:txBody>
        </p:sp>
      </p:grpSp>
      <p:pic>
        <p:nvPicPr>
          <p:cNvPr id="118" name="Picture 2" descr="Picture 2"/>
          <p:cNvPicPr>
            <a:picLocks noChangeAspect="1"/>
          </p:cNvPicPr>
          <p:nvPr/>
        </p:nvPicPr>
        <p:blipFill>
          <a:blip r:embed="rId2">
            <a:extLst/>
          </a:blip>
          <a:stretch>
            <a:fillRect/>
          </a:stretch>
        </p:blipFill>
        <p:spPr>
          <a:xfrm>
            <a:off x="8143854" y="163326"/>
            <a:ext cx="1256041" cy="1256041"/>
          </a:xfrm>
          <a:prstGeom prst="rect">
            <a:avLst/>
          </a:prstGeom>
          <a:ln w="12700">
            <a:miter lim="400000"/>
          </a:ln>
        </p:spPr>
      </p:pic>
      <p:sp>
        <p:nvSpPr>
          <p:cNvPr id="119" name="Rectangle 3"/>
          <p:cNvSpPr txBox="1"/>
          <p:nvPr/>
        </p:nvSpPr>
        <p:spPr>
          <a:xfrm>
            <a:off x="8013956" y="1400493"/>
            <a:ext cx="1515837"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1">
              <a:lnSpc>
                <a:spcPct val="110000"/>
              </a:lnSpc>
              <a:spcBef>
                <a:spcPts val="600"/>
              </a:spcBef>
              <a:defRPr b="1" sz="1500">
                <a:ln w="9525" cap="rnd">
                  <a:solidFill>
                    <a:srgbClr val="000000"/>
                  </a:solidFill>
                  <a:prstDash val="solid"/>
                  <a:bevel/>
                </a:ln>
                <a:latin typeface="BMitra"/>
                <a:ea typeface="BMitra"/>
                <a:cs typeface="BMitra"/>
                <a:sym typeface="BMitra"/>
              </a:defRPr>
            </a:lvl1pPr>
          </a:lstStyle>
          <a:p>
            <a:pPr/>
            <a:r>
              <a:t>دانشکده مهندسی هوافضا</a:t>
            </a:r>
          </a:p>
        </p:txBody>
      </p:sp>
      <p:grpSp>
        <p:nvGrpSpPr>
          <p:cNvPr id="122" name="Rounded Rectangle 4"/>
          <p:cNvGrpSpPr/>
          <p:nvPr/>
        </p:nvGrpSpPr>
        <p:grpSpPr>
          <a:xfrm>
            <a:off x="333028" y="260258"/>
            <a:ext cx="1137897" cy="1062177"/>
            <a:chOff x="0" y="0"/>
            <a:chExt cx="1137896" cy="1062175"/>
          </a:xfrm>
        </p:grpSpPr>
        <p:sp>
          <p:nvSpPr>
            <p:cNvPr id="120" name="Rounded Rectangle"/>
            <p:cNvSpPr/>
            <p:nvPr/>
          </p:nvSpPr>
          <p:spPr>
            <a:xfrm>
              <a:off x="0" y="0"/>
              <a:ext cx="1137897" cy="1062176"/>
            </a:xfrm>
            <a:prstGeom prst="roundRect">
              <a:avLst>
                <a:gd name="adj" fmla="val 16667"/>
              </a:avLst>
            </a:prstGeom>
            <a:gradFill flip="none" rotWithShape="1">
              <a:gsLst>
                <a:gs pos="0">
                  <a:schemeClr val="accent2">
                    <a:hueOff val="86436"/>
                    <a:satOff val="-3228"/>
                    <a:lumOff val="18175"/>
                  </a:schemeClr>
                </a:gs>
                <a:gs pos="45000">
                  <a:srgbClr val="AED9DF"/>
                </a:gs>
                <a:gs pos="100000">
                  <a:schemeClr val="accent2">
                    <a:hueOff val="99245"/>
                    <a:satOff val="5574"/>
                    <a:lumOff val="25410"/>
                  </a:schemeClr>
                </a:gs>
              </a:gsLst>
              <a:path path="circle">
                <a:fillToRect l="37721" t="-19636" r="62278" b="119636"/>
              </a:path>
            </a:gradFill>
            <a:ln w="12700" cap="flat">
              <a:solidFill>
                <a:schemeClr val="accent2"/>
              </a:solidFill>
              <a:prstDash val="solid"/>
              <a:round/>
            </a:ln>
            <a:effectLst/>
          </p:spPr>
          <p:txBody>
            <a:bodyPr wrap="square" lIns="45719" tIns="45719" rIns="45719" bIns="45719" numCol="1" anchor="ctr">
              <a:noAutofit/>
            </a:bodyPr>
            <a:lstStyle/>
            <a:p>
              <a:pPr algn="ctr">
                <a:defRPr b="1" sz="1400"/>
              </a:pPr>
            </a:p>
          </p:txBody>
        </p:sp>
        <p:sp>
          <p:nvSpPr>
            <p:cNvPr id="121" name="هفته پژوهش سال 1403 شمسی گرامی باد."/>
            <p:cNvSpPr/>
            <p:nvPr/>
          </p:nvSpPr>
          <p:spPr>
            <a:xfrm>
              <a:off x="103920" y="531087"/>
              <a:ext cx="93005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rtl="1">
                <a:defRPr b="1" sz="1700">
                  <a:latin typeface="BMitra"/>
                  <a:ea typeface="BMitra"/>
                  <a:cs typeface="BMitra"/>
                  <a:sym typeface="BMitra"/>
                </a:defRPr>
              </a:lvl1pPr>
            </a:lstStyle>
            <a:p>
              <a:pPr/>
              <a:r>
                <a:t>هفته پژوهش سال 1403 شمسی گرامی باد.</a:t>
              </a:r>
            </a:p>
          </p:txBody>
        </p:sp>
      </p:grpSp>
      <p:sp>
        <p:nvSpPr>
          <p:cNvPr id="123" name="Rectangle 5"/>
          <p:cNvSpPr txBox="1"/>
          <p:nvPr/>
        </p:nvSpPr>
        <p:spPr>
          <a:xfrm>
            <a:off x="1041495" y="1562418"/>
            <a:ext cx="7047443" cy="1078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rtl="1">
              <a:lnSpc>
                <a:spcPct val="110000"/>
              </a:lnSpc>
              <a:spcBef>
                <a:spcPts val="600"/>
              </a:spcBef>
              <a:defRPr b="1" sz="2400">
                <a:solidFill>
                  <a:srgbClr val="1A4A5D"/>
                </a:solidFill>
                <a:latin typeface="Yas"/>
                <a:ea typeface="Yas"/>
                <a:cs typeface="Yas"/>
                <a:sym typeface="Yas"/>
              </a:defRPr>
            </a:lvl1pPr>
          </a:lstStyle>
          <a:p>
            <a:pPr/>
            <a:r>
              <a:t>"هدایت یادگیری تقویتی مقاوم مبتنی بر بازی دیفرانسیلی در محیط‌های پویای چندجسمی با پیشران‌کم"</a:t>
            </a:r>
          </a:p>
        </p:txBody>
      </p:sp>
      <p:grpSp>
        <p:nvGrpSpPr>
          <p:cNvPr id="126" name="Rounded Rectangle 6"/>
          <p:cNvGrpSpPr/>
          <p:nvPr/>
        </p:nvGrpSpPr>
        <p:grpSpPr>
          <a:xfrm>
            <a:off x="7968236" y="2668402"/>
            <a:ext cx="1380286" cy="5513698"/>
            <a:chOff x="0" y="0"/>
            <a:chExt cx="1380285" cy="5513697"/>
          </a:xfrm>
        </p:grpSpPr>
        <p:sp>
          <p:nvSpPr>
            <p:cNvPr id="124" name="Rounded Rectangle"/>
            <p:cNvSpPr/>
            <p:nvPr/>
          </p:nvSpPr>
          <p:spPr>
            <a:xfrm>
              <a:off x="0" y="0"/>
              <a:ext cx="1380286" cy="5513698"/>
            </a:xfrm>
            <a:prstGeom prst="roundRect">
              <a:avLst>
                <a:gd name="adj" fmla="val 16667"/>
              </a:avLst>
            </a:prstGeom>
            <a:solidFill>
              <a:schemeClr val="accent3">
                <a:alpha val="5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25" name=":نام دانشجو…"/>
            <p:cNvSpPr txBox="1"/>
            <p:nvPr/>
          </p:nvSpPr>
          <p:spPr>
            <a:xfrm>
              <a:off x="112452" y="870898"/>
              <a:ext cx="1109014" cy="377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algn="r">
                <a:defRPr b="1" sz="1800">
                  <a:solidFill>
                    <a:srgbClr val="1A4A5D"/>
                  </a:solidFill>
                  <a:latin typeface="Yas"/>
                  <a:ea typeface="Yas"/>
                  <a:cs typeface="Yas"/>
                  <a:sym typeface="Yas"/>
                </a:defRPr>
              </a:pPr>
              <a:r>
                <a:t>:نام دانشجو</a:t>
              </a:r>
            </a:p>
            <a:p>
              <a:pPr algn="r">
                <a:defRPr b="1" sz="1800">
                  <a:solidFill>
                    <a:srgbClr val="1A4A5D"/>
                  </a:solidFill>
                  <a:latin typeface="Yas"/>
                  <a:ea typeface="Yas"/>
                  <a:cs typeface="Yas"/>
                  <a:sym typeface="Yas"/>
                </a:defRPr>
              </a:pPr>
              <a:r>
                <a:t>علی بنی اسد</a:t>
              </a:r>
              <a:endParaRPr>
                <a:solidFill>
                  <a:srgbClr val="FFFFFF"/>
                </a:solidFill>
              </a:endParaRPr>
            </a:p>
            <a:p>
              <a:pPr algn="r">
                <a:defRPr b="1" sz="1800">
                  <a:solidFill>
                    <a:srgbClr val="1A4A5D"/>
                  </a:solidFill>
                  <a:latin typeface="Yas"/>
                  <a:ea typeface="Yas"/>
                  <a:cs typeface="Yas"/>
                  <a:sym typeface="Yas"/>
                </a:defRPr>
              </a:pPr>
            </a:p>
            <a:p>
              <a:pPr algn="r">
                <a:defRPr b="1" sz="1800">
                  <a:solidFill>
                    <a:srgbClr val="1A4A5D"/>
                  </a:solidFill>
                  <a:latin typeface="Yas"/>
                  <a:ea typeface="Yas"/>
                  <a:cs typeface="Yas"/>
                  <a:sym typeface="Yas"/>
                </a:defRPr>
              </a:pPr>
            </a:p>
            <a:p>
              <a:pPr algn="r">
                <a:defRPr b="1" sz="1800">
                  <a:solidFill>
                    <a:srgbClr val="1A4A5D"/>
                  </a:solidFill>
                  <a:latin typeface="Yas"/>
                  <a:ea typeface="Yas"/>
                  <a:cs typeface="Yas"/>
                  <a:sym typeface="Yas"/>
                </a:defRPr>
              </a:pPr>
            </a:p>
            <a:p>
              <a:pPr algn="r">
                <a:defRPr b="1" sz="1800">
                  <a:solidFill>
                    <a:srgbClr val="1A4A5D"/>
                  </a:solidFill>
                  <a:latin typeface="Yas"/>
                  <a:ea typeface="Yas"/>
                  <a:cs typeface="Yas"/>
                  <a:sym typeface="Yas"/>
                </a:defRPr>
              </a:pPr>
              <a:r>
                <a:t> :استاد راهنما</a:t>
              </a:r>
            </a:p>
            <a:p>
              <a:pPr algn="r">
                <a:defRPr b="1" sz="1800">
                  <a:solidFill>
                    <a:srgbClr val="1A4A5D"/>
                  </a:solidFill>
                  <a:latin typeface="Yas"/>
                  <a:ea typeface="Yas"/>
                  <a:cs typeface="Yas"/>
                  <a:sym typeface="Yas"/>
                </a:defRPr>
              </a:pPr>
              <a:r>
                <a:t>دکتر نوبهاری</a:t>
              </a:r>
            </a:p>
            <a:p>
              <a:pPr algn="r">
                <a:defRPr b="1" sz="1800">
                  <a:solidFill>
                    <a:srgbClr val="1A4A5D"/>
                  </a:solidFill>
                  <a:latin typeface="Yas"/>
                  <a:ea typeface="Yas"/>
                  <a:cs typeface="Yas"/>
                  <a:sym typeface="Yas"/>
                </a:defRPr>
              </a:pPr>
            </a:p>
            <a:p>
              <a:pPr algn="r">
                <a:defRPr b="1" sz="1800">
                  <a:solidFill>
                    <a:srgbClr val="1A4A5D"/>
                  </a:solidFill>
                  <a:latin typeface="Yas"/>
                  <a:ea typeface="Yas"/>
                  <a:cs typeface="Yas"/>
                  <a:sym typeface="Yas"/>
                </a:defRPr>
              </a:pPr>
            </a:p>
            <a:p>
              <a:pPr algn="r">
                <a:defRPr b="1" sz="1800">
                  <a:solidFill>
                    <a:srgbClr val="1A4A5D"/>
                  </a:solidFill>
                  <a:latin typeface="Yas"/>
                  <a:ea typeface="Yas"/>
                  <a:cs typeface="Yas"/>
                  <a:sym typeface="Yas"/>
                </a:defRPr>
              </a:pPr>
              <a:r>
                <a:t>:گرایش</a:t>
              </a:r>
              <a:endParaRPr>
                <a:solidFill>
                  <a:srgbClr val="FFFFFF"/>
                </a:solidFill>
              </a:endParaRPr>
            </a:p>
            <a:p>
              <a:pPr algn="r">
                <a:defRPr b="1" sz="1800">
                  <a:solidFill>
                    <a:srgbClr val="1A4A5D"/>
                  </a:solidFill>
                  <a:latin typeface="Yas"/>
                  <a:ea typeface="Yas"/>
                  <a:cs typeface="Yas"/>
                  <a:sym typeface="Yas"/>
                </a:defRPr>
              </a:pPr>
              <a:r>
                <a:t>فضا</a:t>
              </a:r>
            </a:p>
          </p:txBody>
        </p:sp>
      </p:grpSp>
      <p:graphicFrame>
        <p:nvGraphicFramePr>
          <p:cNvPr id="127" name="Table 7"/>
          <p:cNvGraphicFramePr/>
          <p:nvPr/>
        </p:nvGraphicFramePr>
        <p:xfrm>
          <a:off x="901975" y="2731943"/>
          <a:ext cx="6781715" cy="282191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6781713"/>
              </a:tblGrid>
              <a:tr h="285193">
                <a:tc>
                  <a:txBody>
                    <a:bodyPr/>
                    <a:lstStyle/>
                    <a:p>
                      <a:pPr algn="ctr" defTabSz="960119" rtl="1">
                        <a:lnSpc>
                          <a:spcPct val="110000"/>
                        </a:lnSpc>
                        <a:defRPr b="0" sz="1800"/>
                      </a:pPr>
                      <a:r>
                        <a:rPr b="1">
                          <a:latin typeface="Yas"/>
                          <a:ea typeface="Yas"/>
                          <a:cs typeface="Yas"/>
                          <a:sym typeface="Yas"/>
                        </a:rPr>
                        <a:t>چکیده و اهداف</a:t>
                      </a:r>
                    </a:p>
                  </a:txBody>
                  <a:tcPr marL="0" marR="0" marT="0" marB="0" anchor="t" anchorCtr="0" horzOverflow="overflow"/>
                </a:tc>
              </a:tr>
              <a:tr h="2536717">
                <a:tc>
                  <a:txBody>
                    <a:bodyPr/>
                    <a:lstStyle/>
                    <a:p>
                      <a:pPr indent="252095" algn="just" defTabSz="960119">
                        <a:lnSpc>
                          <a:spcPct val="110000"/>
                        </a:lnSpc>
                        <a:defRPr b="1">
                          <a:latin typeface="Century Gothic"/>
                          <a:ea typeface="Century Gothic"/>
                          <a:cs typeface="Century Gothic"/>
                          <a:sym typeface="Century Gothic"/>
                        </a:defRPr>
                      </a:pPr>
                    </a:p>
                    <a:p>
                      <a:pPr indent="252095" algn="just" defTabSz="960119" rtl="1">
                        <a:lnSpc>
                          <a:spcPct val="110000"/>
                        </a:lnSpc>
                        <a:defRPr b="1" sz="1400">
                          <a:latin typeface="Yas"/>
                          <a:ea typeface="Yas"/>
                          <a:cs typeface="Yas"/>
                          <a:sym typeface="Yas"/>
                        </a:defRPr>
                      </a:pPr>
                      <a:r>
                        <a:t>این پروژه به طراحی و توسعه الگوریتم‌های هدایت مقاوم مبتنی بر یادگیری تقویتی و بازی دیفرانسیلی برای فضاپیماها در محیط‌های چندجسمی مانند سیستم زمین-ماه می‌پردازد. هدف اصلی، بهبود عملکرد هدایت فضاپیماها با کاهش وابستگی به ایستگاه‌های زمینی و افزایش ایمنی مأموریت‌ها است. مدل سه‌جسمی دایره‌ای محدود (</a:t>
                      </a:r>
                      <a:r>
                        <a:rPr b="0"/>
                        <a:t>CR3BP</a:t>
                      </a:r>
                      <a:r>
                        <a:t>) به عنوان بستر دینامیکی برای شبیه‌سازی سیستم انتخاب شده و فرضیات ساده‌سازی شده‌ای مانند تأثیر گرانش و اغتشاشات در نظر گرفته شده‌است. در این پژوهش، یک بازیکن هدایت مبتنی بر یادگیری تقویتی طراحی و آموزش داده می‌شود تا با استفاده از اطلاعات حالت فعلی، دستورات هدایت بهینه را صادر کند. همچنین، الگوریتم هدایت ایمن و مقاومی بر پایه بازی دیفرانسیلی ارائه می‌شود که علاوه بر کاهش مصرف سوخت، توانایی مقابله با اغتشاشات بدترین حالت را دارد. این رویکرد، علاوه بر استقلال از ایستگاه‌های زمینی، قابلیت پیاده‌سازی درون سفینه را داشته و مزایایی همچون بهبود ایمنی مأموریت و کاهش هزینه‌ها را فراهم می‌کند. نتایج حاصل از این الگوریتم‌ها در محیط شبیه‌سازی شده ارزیابی می‌شود تا کارایی و دقت آن‌ها با روش‌های موجود مقایسه شود.</a:t>
                      </a:r>
                    </a:p>
                  </a:txBody>
                  <a:tcPr marL="0" marR="0" marT="0" marB="0" anchor="t" anchorCtr="0" horzOverflow="overflow"/>
                </a:tc>
              </a:tr>
            </a:tbl>
          </a:graphicData>
        </a:graphic>
      </p:graphicFrame>
      <p:graphicFrame>
        <p:nvGraphicFramePr>
          <p:cNvPr id="128" name="Table 8"/>
          <p:cNvGraphicFramePr/>
          <p:nvPr/>
        </p:nvGraphicFramePr>
        <p:xfrm>
          <a:off x="4471680" y="6827009"/>
          <a:ext cx="3211687" cy="2832101"/>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198986"/>
              </a:tblGrid>
              <a:tr h="361950">
                <a:tc>
                  <a:txBody>
                    <a:bodyPr/>
                    <a:lstStyle/>
                    <a:p>
                      <a:pPr algn="ctr" defTabSz="960119" rtl="1">
                        <a:lnSpc>
                          <a:spcPct val="110000"/>
                        </a:lnSpc>
                        <a:defRPr b="0" sz="1800"/>
                      </a:pPr>
                      <a:r>
                        <a:rPr b="1">
                          <a:latin typeface="Yas"/>
                          <a:ea typeface="Yas"/>
                          <a:cs typeface="Yas"/>
                          <a:sym typeface="Yas"/>
                        </a:rPr>
                        <a:t>دستاوردها</a:t>
                      </a:r>
                    </a:p>
                  </a:txBody>
                  <a:tcPr marL="0" marR="0" marT="0" marB="0" anchor="t" anchorCtr="0" horzOverflow="overflow">
                    <a:lnL w="12700">
                      <a:solidFill>
                        <a:schemeClr val="accent1"/>
                      </a:solidFill>
                    </a:lnL>
                    <a:lnR w="12700">
                      <a:solidFill>
                        <a:schemeClr val="accent1"/>
                      </a:solidFill>
                    </a:lnR>
                    <a:lnT w="12700">
                      <a:solidFill>
                        <a:schemeClr val="accent1"/>
                      </a:solidFill>
                    </a:lnT>
                    <a:lnB w="25400">
                      <a:solidFill>
                        <a:schemeClr val="accent1"/>
                      </a:solidFill>
                    </a:lnB>
                  </a:tcPr>
                </a:tc>
              </a:tr>
              <a:tr h="2455562">
                <a:tc>
                  <a:txBody>
                    <a:bodyPr/>
                    <a:lstStyle/>
                    <a:p>
                      <a:pPr marL="171450" indent="-171450" defTabSz="960119" rtl="1">
                        <a:buSzPct val="100000"/>
                        <a:buFont typeface="Arial"/>
                        <a:buChar char="•"/>
                        <a:defRPr b="1" sz="1300">
                          <a:latin typeface="Yas"/>
                          <a:ea typeface="Yas"/>
                          <a:cs typeface="Yas"/>
                          <a:sym typeface="Yas"/>
                        </a:defRPr>
                      </a:pPr>
                      <a:r>
                        <a:t>طراحی و پیاده‌سازی بازیکن هدایت مبتنی بر یادگیری تقویتی.</a:t>
                      </a:r>
                    </a:p>
                    <a:p>
                      <a:pPr marL="171450" indent="-171450" defTabSz="960119" rtl="1">
                        <a:buSzPct val="100000"/>
                        <a:buFont typeface="Arial"/>
                        <a:buChar char="•"/>
                        <a:defRPr b="1" sz="1300">
                          <a:latin typeface="Yas"/>
                          <a:ea typeface="Yas"/>
                          <a:cs typeface="Yas"/>
                          <a:sym typeface="Yas"/>
                        </a:defRPr>
                      </a:pPr>
                      <a:r>
                        <a:t>ارائه الگوریتم هدایت مقاوم بر پایه بازی دیفرانسیلی برای مقابله با اغتشاشات.</a:t>
                      </a:r>
                    </a:p>
                    <a:p>
                      <a:pPr marL="171450" indent="-171450" defTabSz="960119" rtl="1">
                        <a:buSzPct val="100000"/>
                        <a:buFont typeface="Arial"/>
                        <a:buChar char="•"/>
                        <a:defRPr b="1" sz="1300">
                          <a:latin typeface="Yas"/>
                          <a:ea typeface="Yas"/>
                          <a:cs typeface="Yas"/>
                          <a:sym typeface="Yas"/>
                        </a:defRPr>
                      </a:pPr>
                      <a:r>
                        <a:t>کاهش وابستگی فضاپیما به ایستگاه‌های زمینی و افزایش استقلال عملیاتی.</a:t>
                      </a:r>
                    </a:p>
                    <a:p>
                      <a:pPr marL="171450" indent="-171450" defTabSz="960119" rtl="1">
                        <a:buSzPct val="100000"/>
                        <a:buFont typeface="Arial"/>
                        <a:buChar char="•"/>
                        <a:defRPr b="1" sz="1300">
                          <a:latin typeface="Yas"/>
                          <a:ea typeface="Yas"/>
                          <a:cs typeface="Yas"/>
                          <a:sym typeface="Yas"/>
                        </a:defRPr>
                      </a:pPr>
                      <a:r>
                        <a:t>بهبود ایمنی مأموریت‌ها از طریق هدایت بهینه و مقاوم.</a:t>
                      </a:r>
                    </a:p>
                    <a:p>
                      <a:pPr marL="165100" indent="-165100" defTabSz="960119" rtl="1">
                        <a:buSzPct val="100000"/>
                        <a:buFont typeface="Arial"/>
                        <a:buChar char="•"/>
                        <a:defRPr b="1" sz="1300">
                          <a:latin typeface="Yas"/>
                          <a:ea typeface="Yas"/>
                          <a:cs typeface="Yas"/>
                          <a:sym typeface="Yas"/>
                        </a:defRPr>
                      </a:pPr>
                      <a:r>
                        <a:t>کاهش مصرف سوخت و هزینه‌های مأموریت با استفاده از الگوریتم‌های بهینه.</a:t>
                      </a:r>
                    </a:p>
                  </a:txBody>
                  <a:tcPr marL="0" marR="0" marT="0" marB="0" anchor="t" anchorCtr="0" horzOverflow="overflow">
                    <a:lnL w="12700">
                      <a:solidFill>
                        <a:schemeClr val="accent1"/>
                      </a:solidFill>
                    </a:lnL>
                    <a:lnR w="12700">
                      <a:solidFill>
                        <a:schemeClr val="accent1"/>
                      </a:solidFill>
                    </a:lnR>
                    <a:lnT w="25400">
                      <a:solidFill>
                        <a:schemeClr val="accent1"/>
                      </a:solidFill>
                    </a:lnT>
                    <a:lnB w="12700">
                      <a:solidFill>
                        <a:schemeClr val="accent1"/>
                      </a:solidFill>
                    </a:lnB>
                    <a:solidFill>
                      <a:schemeClr val="accent1">
                        <a:alpha val="20000"/>
                      </a:schemeClr>
                    </a:solidFill>
                  </a:tcPr>
                </a:tc>
              </a:tr>
            </a:tbl>
          </a:graphicData>
        </a:graphic>
      </p:graphicFrame>
      <p:graphicFrame>
        <p:nvGraphicFramePr>
          <p:cNvPr id="129" name="Table 9"/>
          <p:cNvGraphicFramePr/>
          <p:nvPr/>
        </p:nvGraphicFramePr>
        <p:xfrm>
          <a:off x="919655" y="6833359"/>
          <a:ext cx="3248106" cy="267453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3248105"/>
              </a:tblGrid>
              <a:tr h="308600">
                <a:tc>
                  <a:txBody>
                    <a:bodyPr/>
                    <a:lstStyle/>
                    <a:p>
                      <a:pPr algn="ctr" defTabSz="960119" rtl="1">
                        <a:lnSpc>
                          <a:spcPct val="110000"/>
                        </a:lnSpc>
                        <a:defRPr b="0" sz="1800"/>
                      </a:pPr>
                      <a:r>
                        <a:rPr b="1">
                          <a:latin typeface="Yas"/>
                          <a:ea typeface="Yas"/>
                          <a:cs typeface="Yas"/>
                          <a:sym typeface="Yas"/>
                        </a:rPr>
                        <a:t>کاربردها </a:t>
                      </a:r>
                    </a:p>
                  </a:txBody>
                  <a:tcPr marL="0" marR="0" marT="0" marB="0" anchor="t" anchorCtr="0" horzOverflow="overflow">
                    <a:lnL w="12700">
                      <a:solidFill>
                        <a:schemeClr val="accent3"/>
                      </a:solidFill>
                    </a:lnL>
                    <a:lnR w="12700">
                      <a:solidFill>
                        <a:schemeClr val="accent3"/>
                      </a:solidFill>
                    </a:lnR>
                    <a:lnT w="12700">
                      <a:solidFill>
                        <a:schemeClr val="accent3"/>
                      </a:solidFill>
                    </a:lnT>
                    <a:lnB w="25400">
                      <a:solidFill>
                        <a:schemeClr val="accent3"/>
                      </a:solidFill>
                    </a:lnB>
                  </a:tcPr>
                </a:tc>
              </a:tr>
              <a:tr h="2365935">
                <a:tc>
                  <a:txBody>
                    <a:bodyPr/>
                    <a:lstStyle/>
                    <a:p>
                      <a:pPr defTabSz="960119">
                        <a:lnSpc>
                          <a:spcPct val="110000"/>
                        </a:lnSpc>
                        <a:defRPr b="1" sz="1300">
                          <a:latin typeface="Yas"/>
                          <a:ea typeface="Yas"/>
                          <a:cs typeface="Yas"/>
                          <a:sym typeface="Yas"/>
                        </a:defRPr>
                      </a:pPr>
                    </a:p>
                    <a:p>
                      <a:pPr marL="171450" indent="-171450" defTabSz="960119" rtl="1">
                        <a:lnSpc>
                          <a:spcPct val="110000"/>
                        </a:lnSpc>
                        <a:buSzPct val="100000"/>
                        <a:buFont typeface="Arial"/>
                        <a:buChar char="•"/>
                        <a:defRPr b="1" sz="1300">
                          <a:latin typeface="Yas"/>
                          <a:ea typeface="Yas"/>
                          <a:cs typeface="Yas"/>
                          <a:sym typeface="Yas"/>
                        </a:defRPr>
                      </a:pPr>
                      <a:r>
                        <a:t>مأموریت‌های فضایی بین سیاره‌ای و انتقال ماهواره‌ها در مدارهای پیچیده.</a:t>
                      </a:r>
                    </a:p>
                    <a:p>
                      <a:pPr marL="171450" indent="-171450" defTabSz="960119" rtl="1">
                        <a:lnSpc>
                          <a:spcPct val="110000"/>
                        </a:lnSpc>
                        <a:buSzPct val="100000"/>
                        <a:buFont typeface="Arial"/>
                        <a:buChar char="•"/>
                        <a:defRPr b="1" sz="1300">
                          <a:latin typeface="Yas"/>
                          <a:ea typeface="Yas"/>
                          <a:cs typeface="Yas"/>
                          <a:sym typeface="Yas"/>
                        </a:defRPr>
                      </a:pPr>
                      <a:r>
                        <a:t>کنترل و هدایت فضاپیماها در سیستم‌های چندجسمی مانند سیستم زمین-ماه.</a:t>
                      </a:r>
                    </a:p>
                    <a:p>
                      <a:pPr marL="171450" indent="-171450" defTabSz="960119" rtl="1">
                        <a:lnSpc>
                          <a:spcPct val="110000"/>
                        </a:lnSpc>
                        <a:buSzPct val="100000"/>
                        <a:buFont typeface="Arial"/>
                        <a:buChar char="•"/>
                        <a:defRPr b="1" sz="1300">
                          <a:latin typeface="Yas"/>
                          <a:ea typeface="Yas"/>
                          <a:cs typeface="Yas"/>
                          <a:sym typeface="Yas"/>
                        </a:defRPr>
                      </a:pPr>
                      <a:r>
                        <a:t>مأموریت‌های تعقیب و رهگیری اهداف فضایی در شرایط محیطی متغیر.</a:t>
                      </a:r>
                    </a:p>
                    <a:p>
                      <a:pPr marL="171450" indent="-171450" defTabSz="960119" rtl="1">
                        <a:lnSpc>
                          <a:spcPct val="110000"/>
                        </a:lnSpc>
                        <a:buSzPct val="100000"/>
                        <a:buFont typeface="Arial"/>
                        <a:buChar char="•"/>
                        <a:defRPr b="1" sz="1300">
                          <a:latin typeface="Yas"/>
                          <a:ea typeface="Yas"/>
                          <a:cs typeface="Yas"/>
                          <a:sym typeface="Yas"/>
                        </a:defRPr>
                      </a:pPr>
                      <a:r>
                        <a:t>مانورهای پیچیده و انتقال بین مدارهای پایدار و ناپایدار در فضا.</a:t>
                      </a:r>
                    </a:p>
                  </a:txBody>
                  <a:tcPr marL="0" marR="0" marT="0" marB="0" anchor="t" anchorCtr="0" horzOverflow="overflow">
                    <a:lnL w="12700">
                      <a:solidFill>
                        <a:schemeClr val="accent3"/>
                      </a:solidFill>
                    </a:lnL>
                    <a:lnR w="12700">
                      <a:solidFill>
                        <a:schemeClr val="accent3"/>
                      </a:solidFill>
                    </a:lnR>
                    <a:lnT w="25400">
                      <a:solidFill>
                        <a:schemeClr val="accent3"/>
                      </a:solidFill>
                    </a:lnT>
                    <a:lnB w="12700">
                      <a:solidFill>
                        <a:schemeClr val="accent3"/>
                      </a:solidFill>
                    </a:lnB>
                    <a:solidFill>
                      <a:schemeClr val="accent3">
                        <a:alpha val="20000"/>
                      </a:schemeClr>
                    </a:solidFill>
                  </a:tcPr>
                </a:tc>
              </a:tr>
            </a:tbl>
          </a:graphicData>
        </a:graphic>
      </p:graphicFrame>
      <p:pic>
        <p:nvPicPr>
          <p:cNvPr id="130" name="Picture 12" descr="Picture 12"/>
          <p:cNvPicPr>
            <a:picLocks noChangeAspect="1"/>
          </p:cNvPicPr>
          <p:nvPr/>
        </p:nvPicPr>
        <p:blipFill>
          <a:blip r:embed="rId3">
            <a:extLst/>
          </a:blip>
          <a:stretch>
            <a:fillRect/>
          </a:stretch>
        </p:blipFill>
        <p:spPr>
          <a:xfrm>
            <a:off x="4269501" y="9581426"/>
            <a:ext cx="3211668" cy="2090552"/>
          </a:xfrm>
          <a:prstGeom prst="rect">
            <a:avLst/>
          </a:prstGeom>
          <a:ln w="12700">
            <a:miter lim="400000"/>
          </a:ln>
        </p:spPr>
      </p:pic>
      <p:sp>
        <p:nvSpPr>
          <p:cNvPr id="131" name="TextBox 14"/>
          <p:cNvSpPr txBox="1"/>
          <p:nvPr/>
        </p:nvSpPr>
        <p:spPr>
          <a:xfrm>
            <a:off x="5178592" y="11446318"/>
            <a:ext cx="2059836" cy="347767"/>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rtl="1">
              <a:defRPr sz="1400">
                <a:latin typeface="Yas"/>
                <a:ea typeface="Yas"/>
                <a:cs typeface="Yas"/>
                <a:sym typeface="Yas"/>
              </a:defRPr>
            </a:lvl1pPr>
          </a:lstStyle>
          <a:p>
            <a:pPr/>
            <a:r>
              <a:t>تاریخچه مسیر و کنترل</a:t>
            </a:r>
          </a:p>
        </p:txBody>
      </p:sp>
      <p:grpSp>
        <p:nvGrpSpPr>
          <p:cNvPr id="134" name="Group"/>
          <p:cNvGrpSpPr/>
          <p:nvPr/>
        </p:nvGrpSpPr>
        <p:grpSpPr>
          <a:xfrm>
            <a:off x="264597" y="9489681"/>
            <a:ext cx="4414346" cy="2146519"/>
            <a:chOff x="0" y="0"/>
            <a:chExt cx="4414344" cy="2146518"/>
          </a:xfrm>
        </p:grpSpPr>
        <p:pic>
          <p:nvPicPr>
            <p:cNvPr id="132" name="Picture 13" descr="Picture 13"/>
            <p:cNvPicPr>
              <a:picLocks noChangeAspect="1"/>
            </p:cNvPicPr>
            <p:nvPr/>
          </p:nvPicPr>
          <p:blipFill>
            <a:blip r:embed="rId4">
              <a:extLst/>
            </a:blip>
            <a:stretch>
              <a:fillRect/>
            </a:stretch>
          </p:blipFill>
          <p:spPr>
            <a:xfrm>
              <a:off x="0" y="0"/>
              <a:ext cx="4414345" cy="2146519"/>
            </a:xfrm>
            <a:prstGeom prst="rect">
              <a:avLst/>
            </a:prstGeom>
            <a:ln w="12700" cap="flat">
              <a:noFill/>
              <a:miter lim="400000"/>
            </a:ln>
            <a:effectLst/>
          </p:spPr>
        </p:pic>
        <p:sp>
          <p:nvSpPr>
            <p:cNvPr id="133" name="TextBox 17"/>
            <p:cNvSpPr/>
            <p:nvPr/>
          </p:nvSpPr>
          <p:spPr>
            <a:xfrm>
              <a:off x="1600465" y="1949036"/>
              <a:ext cx="179749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rtl="1">
                <a:defRPr sz="1400">
                  <a:latin typeface="Yas"/>
                  <a:ea typeface="Yas"/>
                  <a:cs typeface="Yas"/>
                  <a:sym typeface="Yas"/>
                </a:defRPr>
              </a:pPr>
              <a:r>
                <a:t>حلقه تعامل عامل و محیط</a:t>
              </a:r>
              <a:br/>
              <a:r>
                <a:t> </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075333" rtl="0" fontAlgn="auto" latinLnBrk="0" hangingPunct="0">
          <a:lnSpc>
            <a:spcPct val="100000"/>
          </a:lnSpc>
          <a:spcBef>
            <a:spcPts val="0"/>
          </a:spcBef>
          <a:spcAft>
            <a:spcPts val="0"/>
          </a:spcAft>
          <a:buClrTx/>
          <a:buSzTx/>
          <a:buFontTx/>
          <a:buNone/>
          <a:tabLst/>
          <a:defRPr b="0" baseline="0" cap="none" i="0" spc="0" strike="noStrike" sz="21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