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8" r:id="rId11"/>
    <p:sldId id="267" r:id="rId12"/>
    <p:sldId id="265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440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8842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52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89531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54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0881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32946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019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564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859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87537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68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59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802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7553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847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9076-8F55-42EC-B3A2-98C5F8E58DC7}" type="datetimeFigureOut">
              <a:rPr lang="ar-JO" smtClean="0"/>
              <a:t>19/05/1444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093D1C-7CE3-4D9F-8DF7-7C256A1AA021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6526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4258100"/>
            <a:ext cx="9144000" cy="2193499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/>
              <a:t>By : </a:t>
            </a:r>
            <a:r>
              <a:rPr lang="en-US" sz="2500" dirty="0" err="1" smtClean="0"/>
              <a:t>Alaa</a:t>
            </a:r>
            <a:r>
              <a:rPr lang="en-US" sz="2500" dirty="0" smtClean="0"/>
              <a:t> </a:t>
            </a:r>
            <a:r>
              <a:rPr lang="en-US" sz="2500" dirty="0" err="1" smtClean="0"/>
              <a:t>Abdoh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/>
              <a:t> </a:t>
            </a:r>
            <a:r>
              <a:rPr lang="en-US" sz="2500" dirty="0" smtClean="0"/>
              <a:t>      Ali </a:t>
            </a:r>
            <a:r>
              <a:rPr lang="en-US" sz="2500" dirty="0" err="1" smtClean="0"/>
              <a:t>Barghouth</a:t>
            </a:r>
            <a:endParaRPr lang="ar-JO" sz="25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Chain of Responsibility</a:t>
            </a:r>
            <a:endParaRPr lang="ar-JO" sz="4000" dirty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smtClean="0">
                <a:solidFill>
                  <a:srgbClr val="FF0000"/>
                </a:solidFill>
              </a:rPr>
              <a:t>Design Patterns</a:t>
            </a:r>
            <a:endParaRPr lang="ar-JO" sz="9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201004"/>
            <a:ext cx="11136573" cy="5656996"/>
          </a:xfrm>
        </p:spPr>
      </p:pic>
    </p:spTree>
    <p:extLst>
      <p:ext uri="{BB962C8B-B14F-4D97-AF65-F5344CB8AC3E}">
        <p14:creationId xmlns:p14="http://schemas.microsoft.com/office/powerpoint/2010/main" val="31043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1214652"/>
            <a:ext cx="10863618" cy="5513694"/>
          </a:xfrm>
        </p:spPr>
      </p:pic>
    </p:spTree>
    <p:extLst>
      <p:ext uri="{BB962C8B-B14F-4D97-AF65-F5344CB8AC3E}">
        <p14:creationId xmlns:p14="http://schemas.microsoft.com/office/powerpoint/2010/main" val="5205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1241946"/>
            <a:ext cx="11832608" cy="5616054"/>
          </a:xfrm>
        </p:spPr>
      </p:pic>
    </p:spTree>
    <p:extLst>
      <p:ext uri="{BB962C8B-B14F-4D97-AF65-F5344CB8AC3E}">
        <p14:creationId xmlns:p14="http://schemas.microsoft.com/office/powerpoint/2010/main" val="123538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890"/>
            <a:ext cx="12091915" cy="5575110"/>
          </a:xfrm>
        </p:spPr>
      </p:pic>
    </p:spTree>
    <p:extLst>
      <p:ext uri="{BB962C8B-B14F-4D97-AF65-F5344CB8AC3E}">
        <p14:creationId xmlns:p14="http://schemas.microsoft.com/office/powerpoint/2010/main" val="21039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600" dirty="0"/>
              <a:t>Time to interact with each </a:t>
            </a:r>
            <a:r>
              <a:rPr lang="en-US" sz="2600" dirty="0" smtClean="0"/>
              <a:t>other :</a:t>
            </a:r>
          </a:p>
          <a:p>
            <a:pPr algn="l" rtl="0"/>
            <a:r>
              <a:rPr lang="en-US" sz="2600" dirty="0" smtClean="0"/>
              <a:t>Question: in you opinion, what is the benefits from the pattern ???</a:t>
            </a:r>
          </a:p>
          <a:p>
            <a:pPr algn="l" rtl="0"/>
            <a:r>
              <a:rPr lang="en-US" sz="2800" dirty="0"/>
              <a:t>Benefits:</a:t>
            </a:r>
            <a:br>
              <a:rPr lang="en-US" sz="2800" dirty="0"/>
            </a:br>
            <a:r>
              <a:rPr lang="en-US" sz="2800" dirty="0"/>
              <a:t>• Decoupling of senders and receivers</a:t>
            </a:r>
            <a:br>
              <a:rPr lang="en-US" sz="2800" dirty="0"/>
            </a:br>
            <a:r>
              <a:rPr lang="en-US" sz="2800" dirty="0"/>
              <a:t>• Added flexibility</a:t>
            </a:r>
            <a:br>
              <a:rPr lang="en-US" sz="2800" dirty="0"/>
            </a:br>
            <a:r>
              <a:rPr lang="en-US" sz="2800" dirty="0"/>
              <a:t>• Sender doesn’t need to know specifically who the handlers are </a:t>
            </a:r>
            <a:br>
              <a:rPr lang="en-US" sz="2800" dirty="0"/>
            </a:br>
            <a:endParaRPr lang="ar-JO" sz="2600" dirty="0"/>
          </a:p>
        </p:txBody>
      </p:sp>
    </p:spTree>
    <p:extLst>
      <p:ext uri="{BB962C8B-B14F-4D97-AF65-F5344CB8AC3E}">
        <p14:creationId xmlns:p14="http://schemas.microsoft.com/office/powerpoint/2010/main" val="129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4000" dirty="0" smtClean="0"/>
          </a:p>
          <a:p>
            <a:pPr marL="0" indent="0" algn="ctr" rtl="0">
              <a:buNone/>
            </a:pPr>
            <a:r>
              <a:rPr lang="en-US" sz="4000" dirty="0" smtClean="0"/>
              <a:t>The End  </a:t>
            </a:r>
            <a:endParaRPr lang="en-US" sz="4000" dirty="0"/>
          </a:p>
          <a:p>
            <a:pPr marL="0" indent="0" algn="ctr" rtl="0">
              <a:buNone/>
            </a:pPr>
            <a:r>
              <a:rPr lang="en-US" sz="4000" smtClean="0"/>
              <a:t>   Thank </a:t>
            </a:r>
            <a:r>
              <a:rPr lang="en-US" sz="4000" dirty="0" smtClean="0"/>
              <a:t>You </a:t>
            </a:r>
          </a:p>
          <a:p>
            <a:pPr marL="0" indent="0" algn="ctr" rtl="0">
              <a:buNone/>
            </a:pPr>
            <a:endParaRPr lang="ar-JO" sz="4000" dirty="0"/>
          </a:p>
        </p:txBody>
      </p:sp>
    </p:spTree>
    <p:extLst>
      <p:ext uri="{BB962C8B-B14F-4D97-AF65-F5344CB8AC3E}">
        <p14:creationId xmlns:p14="http://schemas.microsoft.com/office/powerpoint/2010/main" val="13939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Chain of Responsibility</a:t>
            </a:r>
            <a:r>
              <a:rPr lang="ar-JO" dirty="0" smtClean="0"/>
              <a:t/>
            </a:r>
            <a:br>
              <a:rPr lang="ar-JO" dirty="0" smtClean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3" y="2160589"/>
            <a:ext cx="10049807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/>
              <a:t>The Goal from pattern </a:t>
            </a:r>
            <a:r>
              <a:rPr lang="en-US" sz="2400" dirty="0" smtClean="0"/>
              <a:t>:</a:t>
            </a:r>
          </a:p>
          <a:p>
            <a:pPr marL="0" indent="0" algn="l" rtl="0">
              <a:buNone/>
            </a:pPr>
            <a:r>
              <a:rPr lang="en-US" sz="2400" dirty="0"/>
              <a:t>    Chain receiving objects and pass request along until </a:t>
            </a:r>
            <a:r>
              <a:rPr lang="en-US" sz="2400" dirty="0" smtClean="0"/>
              <a:t>an object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handles </a:t>
            </a:r>
            <a:r>
              <a:rPr lang="en-US" sz="2400" dirty="0" smtClean="0"/>
              <a:t>it.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ar-JO" sz="2400" dirty="0"/>
          </a:p>
        </p:txBody>
      </p:sp>
      <p:sp>
        <p:nvSpPr>
          <p:cNvPr id="4" name="سهم إلى اليمين 3"/>
          <p:cNvSpPr/>
          <p:nvPr/>
        </p:nvSpPr>
        <p:spPr>
          <a:xfrm>
            <a:off x="677333" y="4408227"/>
            <a:ext cx="1383479" cy="62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request</a:t>
            </a:r>
            <a:endParaRPr lang="ar-JO" dirty="0"/>
          </a:p>
        </p:txBody>
      </p:sp>
      <p:sp>
        <p:nvSpPr>
          <p:cNvPr id="5" name="مستطيل 4"/>
          <p:cNvSpPr/>
          <p:nvPr/>
        </p:nvSpPr>
        <p:spPr>
          <a:xfrm>
            <a:off x="2238233" y="4408227"/>
            <a:ext cx="1473958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Handler 1</a:t>
            </a:r>
            <a:endParaRPr lang="ar-JO" dirty="0"/>
          </a:p>
        </p:txBody>
      </p:sp>
      <p:sp>
        <p:nvSpPr>
          <p:cNvPr id="6" name="سهم إلى اليمين 5"/>
          <p:cNvSpPr/>
          <p:nvPr/>
        </p:nvSpPr>
        <p:spPr>
          <a:xfrm>
            <a:off x="3889612" y="4408227"/>
            <a:ext cx="1383479" cy="62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request</a:t>
            </a:r>
            <a:endParaRPr lang="ar-JO" dirty="0"/>
          </a:p>
        </p:txBody>
      </p:sp>
      <p:sp>
        <p:nvSpPr>
          <p:cNvPr id="7" name="مستطيل 6"/>
          <p:cNvSpPr/>
          <p:nvPr/>
        </p:nvSpPr>
        <p:spPr>
          <a:xfrm>
            <a:off x="5450512" y="4421874"/>
            <a:ext cx="1473958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Handler 2</a:t>
            </a:r>
            <a:endParaRPr lang="ar-JO" dirty="0"/>
          </a:p>
        </p:txBody>
      </p:sp>
      <p:sp>
        <p:nvSpPr>
          <p:cNvPr id="10" name="سهم إلى اليمين 9"/>
          <p:cNvSpPr/>
          <p:nvPr/>
        </p:nvSpPr>
        <p:spPr>
          <a:xfrm>
            <a:off x="7101891" y="4476465"/>
            <a:ext cx="1383479" cy="62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……</a:t>
            </a:r>
            <a:endParaRPr lang="ar-JO" dirty="0"/>
          </a:p>
        </p:txBody>
      </p:sp>
      <p:sp>
        <p:nvSpPr>
          <p:cNvPr id="11" name="مستطيل 10"/>
          <p:cNvSpPr/>
          <p:nvPr/>
        </p:nvSpPr>
        <p:spPr>
          <a:xfrm>
            <a:off x="8662791" y="4476465"/>
            <a:ext cx="1473958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Handler 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1292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7468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COR is a behavioral pattern: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as it in every time the request come</a:t>
            </a:r>
            <a:r>
              <a:rPr lang="en-US" sz="2400" dirty="0"/>
              <a:t>, It will be handled </a:t>
            </a:r>
            <a:r>
              <a:rPr lang="en-US" sz="2400" dirty="0" smtClean="0"/>
              <a:t>in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a different way and a different </a:t>
            </a:r>
            <a:r>
              <a:rPr lang="en-US" sz="2400" dirty="0" smtClean="0"/>
              <a:t>class (handler) depending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on </a:t>
            </a:r>
            <a:r>
              <a:rPr lang="en-US" sz="2400" dirty="0"/>
              <a:t>this </a:t>
            </a:r>
            <a:r>
              <a:rPr lang="en-US" sz="2400" dirty="0" smtClean="0"/>
              <a:t>request.</a:t>
            </a:r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ar-JO" sz="2400" dirty="0"/>
          </a:p>
        </p:txBody>
      </p:sp>
      <p:sp>
        <p:nvSpPr>
          <p:cNvPr id="5" name="عنصر نائب للمحتوى 2"/>
          <p:cNvSpPr txBox="1">
            <a:spLocks/>
          </p:cNvSpPr>
          <p:nvPr/>
        </p:nvSpPr>
        <p:spPr>
          <a:xfrm>
            <a:off x="677334" y="4365461"/>
            <a:ext cx="8596668" cy="1974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/>
              <a:t>Decouple senders and receivers by giving multiple objects (in a set order) a chance </a:t>
            </a:r>
            <a:r>
              <a:rPr lang="en-US" sz="2400" dirty="0" smtClean="0"/>
              <a:t>to handle </a:t>
            </a:r>
            <a:r>
              <a:rPr lang="en-US" sz="2400" dirty="0"/>
              <a:t>a request. Request passed until an object handles it </a:t>
            </a:r>
            <a:br>
              <a:rPr lang="en-US" sz="2400" dirty="0"/>
            </a:br>
            <a:endParaRPr lang="en-US" sz="2400" dirty="0" smtClean="0"/>
          </a:p>
          <a:p>
            <a:pPr marL="0" indent="0" algn="l" rtl="0">
              <a:buFont typeface="Wingdings 3" charset="2"/>
              <a:buNone/>
            </a:pPr>
            <a:endParaRPr lang="en-US" sz="2400" dirty="0" smtClean="0"/>
          </a:p>
          <a:p>
            <a:pPr marL="0" indent="0" algn="l" rtl="0">
              <a:buFont typeface="Wingdings 3" charset="2"/>
              <a:buNone/>
            </a:pP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34006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Object that makes request has no explicit knowledge of who will handle it – request has</a:t>
            </a:r>
            <a:br>
              <a:rPr lang="en-US" sz="2800" dirty="0"/>
            </a:br>
            <a:r>
              <a:rPr lang="en-US" sz="2800" dirty="0"/>
              <a:t>an </a:t>
            </a:r>
            <a:r>
              <a:rPr lang="en-US" sz="2800" i="1" dirty="0" smtClean="0"/>
              <a:t>unknown receiver</a:t>
            </a:r>
            <a:r>
              <a:rPr lang="en-US" sz="2800" dirty="0" smtClean="0"/>
              <a:t>.</a:t>
            </a:r>
          </a:p>
          <a:p>
            <a:pPr algn="l" rtl="0"/>
            <a:r>
              <a:rPr lang="en-US" sz="2800" dirty="0"/>
              <a:t>1st object in chain receives request – either handles it or forwards to next object in</a:t>
            </a:r>
            <a:br>
              <a:rPr lang="en-US" sz="2800" dirty="0"/>
            </a:br>
            <a:r>
              <a:rPr lang="en-US" sz="2800" dirty="0" smtClean="0"/>
              <a:t>chain if it cant handle it.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ar-JO" sz="2800" dirty="0"/>
          </a:p>
        </p:txBody>
      </p:sp>
    </p:spTree>
    <p:extLst>
      <p:ext uri="{BB962C8B-B14F-4D97-AF65-F5344CB8AC3E}">
        <p14:creationId xmlns:p14="http://schemas.microsoft.com/office/powerpoint/2010/main" val="5957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dirty="0" smtClean="0"/>
              <a:t>Common example from our life:</a:t>
            </a:r>
          </a:p>
          <a:p>
            <a:pPr marL="0" indent="0" algn="l" rtl="0">
              <a:buNone/>
            </a:pPr>
            <a:endParaRPr lang="ar-JO" sz="2600" dirty="0"/>
          </a:p>
        </p:txBody>
      </p:sp>
    </p:spTree>
    <p:extLst>
      <p:ext uri="{BB962C8B-B14F-4D97-AF65-F5344CB8AC3E}">
        <p14:creationId xmlns:p14="http://schemas.microsoft.com/office/powerpoint/2010/main" val="36212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0" y="1323834"/>
            <a:ext cx="9840035" cy="5534166"/>
          </a:xfrm>
        </p:spPr>
      </p:pic>
    </p:spTree>
    <p:extLst>
      <p:ext uri="{BB962C8B-B14F-4D97-AF65-F5344CB8AC3E}">
        <p14:creationId xmlns:p14="http://schemas.microsoft.com/office/powerpoint/2010/main" val="17615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Class Diagram</a:t>
            </a:r>
          </a:p>
          <a:p>
            <a:pPr marL="0" indent="0" algn="l" rtl="0">
              <a:buNone/>
            </a:pPr>
            <a:endParaRPr lang="ar-JO" sz="24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2784143"/>
            <a:ext cx="9116704" cy="38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368"/>
            <a:ext cx="11969087" cy="5186148"/>
          </a:xfrm>
        </p:spPr>
      </p:pic>
    </p:spTree>
    <p:extLst>
      <p:ext uri="{BB962C8B-B14F-4D97-AF65-F5344CB8AC3E}">
        <p14:creationId xmlns:p14="http://schemas.microsoft.com/office/powerpoint/2010/main" val="42038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Chain of Responsibility</a:t>
            </a:r>
            <a:r>
              <a:rPr lang="ar-JO" dirty="0"/>
              <a:t/>
            </a:r>
            <a:br>
              <a:rPr lang="ar-JO" dirty="0"/>
            </a:br>
            <a:endParaRPr lang="ar-JO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1364776"/>
            <a:ext cx="11969086" cy="5493224"/>
          </a:xfrm>
        </p:spPr>
      </p:pic>
    </p:spTree>
    <p:extLst>
      <p:ext uri="{BB962C8B-B14F-4D97-AF65-F5344CB8AC3E}">
        <p14:creationId xmlns:p14="http://schemas.microsoft.com/office/powerpoint/2010/main" val="246505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199</Words>
  <Application>Microsoft Office PowerPoint</Application>
  <PresentationFormat>ملء الشاشة</PresentationFormat>
  <Paragraphs>42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0" baseType="lpstr">
      <vt:lpstr>Arial</vt:lpstr>
      <vt:lpstr>Tahoma</vt:lpstr>
      <vt:lpstr>Trebuchet MS</vt:lpstr>
      <vt:lpstr>Wingdings 3</vt:lpstr>
      <vt:lpstr>واجهة</vt:lpstr>
      <vt:lpstr>By : Alaa Abdoh        Ali Barghouth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  <vt:lpstr>Chain of Responsibility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: Alaa Abdoh        Ali Barghouth</dc:title>
  <dc:creator>hp</dc:creator>
  <cp:lastModifiedBy>hp</cp:lastModifiedBy>
  <cp:revision>12</cp:revision>
  <dcterms:created xsi:type="dcterms:W3CDTF">2022-12-12T10:10:41Z</dcterms:created>
  <dcterms:modified xsi:type="dcterms:W3CDTF">2022-12-12T14:42:48Z</dcterms:modified>
</cp:coreProperties>
</file>