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4660"/>
  </p:normalViewPr>
  <p:slideViewPr>
    <p:cSldViewPr snapToGrid="0">
      <p:cViewPr varScale="1">
        <p:scale>
          <a:sx n="72" d="100"/>
          <a:sy n="72"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0DA5-DA86-4324-8A87-80FD2C691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5BAC5F1-83DD-4CEB-A800-C2FC40356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4F5053A-C924-4A0B-BDDA-1D9523B51C28}"/>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5A0BE554-517C-476A-8275-88745D7158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56C7A4-0629-459C-ADF5-BA5EECE8DF1F}"/>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17785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2CC6-C93B-44CE-853E-5B18BA64ADA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85993A-DDB0-468D-BFCD-394E691E2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75BD9E-3625-46B0-A263-C804C00B57BE}"/>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0CF33C1F-C51D-4474-AF53-576F7A9D2B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8DD8EA-BEBA-45E9-B745-5060F94EA3F1}"/>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219008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36741-B5EB-497D-81CD-10A862E19A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D585AF6-51E1-4DCC-836D-72AE1FB09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5E04F4-2249-4B5C-A661-260AD15C013F}"/>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0E8C516C-39A7-4A5F-B6F8-11428BF8842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CCD4724-0488-418F-A5A7-E47892B6F57A}"/>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232994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D59-6261-4512-9B28-5ADEB0768A6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7DAE246-B137-465C-9A76-B26573351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CC9037-DCDC-43B3-837F-58E2A4FCC8EB}"/>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1C494936-12D7-480B-A2D6-68AF5C5219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E88DEC-2E57-45A0-80C3-457FA53E8E47}"/>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156078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2731-9AD5-45D0-8467-D760B25D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B6C83A-3E07-49C5-BC9C-B1C8AB207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85CE61-D8D4-4DEF-AA50-8CD6BBE4F8AC}"/>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EFF421FE-D8C7-426A-AB14-EF88CF257A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C1B2B7-6585-490F-8340-996289A391F3}"/>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71556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8672-895D-43B8-B005-0F448C7A166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340750-D9FF-4A6C-9D3F-CE22E69AA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8F1172-4845-441F-871F-54526A79A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C137D8-7796-40C1-BD8E-972E6E2978DB}"/>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6" name="Footer Placeholder 5">
            <a:extLst>
              <a:ext uri="{FF2B5EF4-FFF2-40B4-BE49-F238E27FC236}">
                <a16:creationId xmlns:a16="http://schemas.microsoft.com/office/drawing/2014/main" id="{42E9D6F1-5557-4E6B-A8B1-FC5AADC002E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8D3C7F-29A4-45EC-92A2-3BC387C91DF5}"/>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270803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72A-9E19-4C2A-8949-10F6E73EB17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CD9D02E-06E0-4BE4-A4A6-F855486FC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3DACF-D321-47A1-B57B-AE401CBAD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251DAB0-3C6C-497B-80C0-3FDD06B42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01622-FA35-446E-94B3-F35381506A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89020AC-F27D-404F-98AF-F66004985380}"/>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8" name="Footer Placeholder 7">
            <a:extLst>
              <a:ext uri="{FF2B5EF4-FFF2-40B4-BE49-F238E27FC236}">
                <a16:creationId xmlns:a16="http://schemas.microsoft.com/office/drawing/2014/main" id="{60E0A002-5F5C-45D2-85AA-CD49AB71280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5DA31B0-E33E-4679-A98D-798922313B15}"/>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56837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750B-7898-4DB7-86D6-0F72150909A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14EF55E-A698-41E6-BB28-88F4CA52007D}"/>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4" name="Footer Placeholder 3">
            <a:extLst>
              <a:ext uri="{FF2B5EF4-FFF2-40B4-BE49-F238E27FC236}">
                <a16:creationId xmlns:a16="http://schemas.microsoft.com/office/drawing/2014/main" id="{289C2327-E3E1-40A1-A35F-44AE1591998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D88DF26-A111-4A59-96D8-213F66391677}"/>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51972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60A78-EA28-454F-A7C5-9C06DDEF9DEB}"/>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3" name="Footer Placeholder 2">
            <a:extLst>
              <a:ext uri="{FF2B5EF4-FFF2-40B4-BE49-F238E27FC236}">
                <a16:creationId xmlns:a16="http://schemas.microsoft.com/office/drawing/2014/main" id="{994BEC50-CB38-4E1C-84D7-A6352DE0F66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3C2360-35DE-447A-A6C6-B582D1BBB2D1}"/>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26258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3DBC-C9CA-4A97-A1AB-010901E96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51EB30B-97AD-4044-8C84-969561C1F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502C5CE-C805-4FD6-9A47-99EF3EF8D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F1210-E792-48F8-A4A6-3B4A5F94E2EF}"/>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6" name="Footer Placeholder 5">
            <a:extLst>
              <a:ext uri="{FF2B5EF4-FFF2-40B4-BE49-F238E27FC236}">
                <a16:creationId xmlns:a16="http://schemas.microsoft.com/office/drawing/2014/main" id="{1978D6AD-FAC5-4304-AA2C-0EB9F8A5C1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CCE974F-8DE4-418E-B66B-845014703148}"/>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25595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65D1-DE70-4B4D-B607-E2313D5F7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56FE5DF-0FE0-4467-BB37-D440EB72A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8D161C1-25C6-4B91-8B43-8AA384124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9C3CF-8EB1-4F6B-A5DC-F2C4C5F983E6}"/>
              </a:ext>
            </a:extLst>
          </p:cNvPr>
          <p:cNvSpPr>
            <a:spLocks noGrp="1"/>
          </p:cNvSpPr>
          <p:nvPr>
            <p:ph type="dt" sz="half" idx="10"/>
          </p:nvPr>
        </p:nvSpPr>
        <p:spPr/>
        <p:txBody>
          <a:bodyPr/>
          <a:lstStyle/>
          <a:p>
            <a:fld id="{8A397ED2-DED6-4202-AC97-0F7EBD94B03A}" type="datetimeFigureOut">
              <a:rPr lang="en-CA" smtClean="0"/>
              <a:t>2019-07-06</a:t>
            </a:fld>
            <a:endParaRPr lang="en-CA"/>
          </a:p>
        </p:txBody>
      </p:sp>
      <p:sp>
        <p:nvSpPr>
          <p:cNvPr id="6" name="Footer Placeholder 5">
            <a:extLst>
              <a:ext uri="{FF2B5EF4-FFF2-40B4-BE49-F238E27FC236}">
                <a16:creationId xmlns:a16="http://schemas.microsoft.com/office/drawing/2014/main" id="{F30F2BCB-A4EF-46EE-84E1-AD88FE3DB1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3D6CEF-FC3B-454F-8C91-ED7461D09463}"/>
              </a:ext>
            </a:extLst>
          </p:cNvPr>
          <p:cNvSpPr>
            <a:spLocks noGrp="1"/>
          </p:cNvSpPr>
          <p:nvPr>
            <p:ph type="sldNum" sz="quarter" idx="12"/>
          </p:nvPr>
        </p:nvSpPr>
        <p:spPr/>
        <p:txBody>
          <a:bodyPr/>
          <a:lstStyle/>
          <a:p>
            <a:fld id="{8D2785E1-0194-4747-A9B1-30650A6E585C}" type="slidenum">
              <a:rPr lang="en-CA" smtClean="0"/>
              <a:t>‹#›</a:t>
            </a:fld>
            <a:endParaRPr lang="en-CA"/>
          </a:p>
        </p:txBody>
      </p:sp>
    </p:spTree>
    <p:extLst>
      <p:ext uri="{BB962C8B-B14F-4D97-AF65-F5344CB8AC3E}">
        <p14:creationId xmlns:p14="http://schemas.microsoft.com/office/powerpoint/2010/main" val="414563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2BD13-79ED-4F41-B783-33711D6E3F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37ACF4-FB9C-4110-B8F4-F204836A4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D191FC-E7A0-4864-B6CF-0B46566AD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97ED2-DED6-4202-AC97-0F7EBD94B03A}" type="datetimeFigureOut">
              <a:rPr lang="en-CA" smtClean="0"/>
              <a:t>2019-07-06</a:t>
            </a:fld>
            <a:endParaRPr lang="en-CA"/>
          </a:p>
        </p:txBody>
      </p:sp>
      <p:sp>
        <p:nvSpPr>
          <p:cNvPr id="5" name="Footer Placeholder 4">
            <a:extLst>
              <a:ext uri="{FF2B5EF4-FFF2-40B4-BE49-F238E27FC236}">
                <a16:creationId xmlns:a16="http://schemas.microsoft.com/office/drawing/2014/main" id="{D7BA6323-CA5B-4F56-9FF1-A9E7B090B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20ABF6-E20E-43F5-A18D-B214015B4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785E1-0194-4747-A9B1-30650A6E585C}" type="slidenum">
              <a:rPr lang="en-CA" smtClean="0"/>
              <a:t>‹#›</a:t>
            </a:fld>
            <a:endParaRPr lang="en-CA"/>
          </a:p>
        </p:txBody>
      </p:sp>
    </p:spTree>
    <p:extLst>
      <p:ext uri="{BB962C8B-B14F-4D97-AF65-F5344CB8AC3E}">
        <p14:creationId xmlns:p14="http://schemas.microsoft.com/office/powerpoint/2010/main" val="319071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A129D9-D696-4C8D-A997-A2734ACCE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09" y="515385"/>
            <a:ext cx="4713341" cy="5527606"/>
          </a:xfrm>
          <a:prstGeom prst="rect">
            <a:avLst/>
          </a:prstGeom>
        </p:spPr>
      </p:pic>
      <p:pic>
        <p:nvPicPr>
          <p:cNvPr id="7" name="Picture 6">
            <a:extLst>
              <a:ext uri="{FF2B5EF4-FFF2-40B4-BE49-F238E27FC236}">
                <a16:creationId xmlns:a16="http://schemas.microsoft.com/office/drawing/2014/main" id="{BCB77C63-F3AE-4D39-B879-D233B052D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250" y="166066"/>
            <a:ext cx="7155750" cy="4883012"/>
          </a:xfrm>
          <a:prstGeom prst="rect">
            <a:avLst/>
          </a:prstGeom>
        </p:spPr>
      </p:pic>
      <p:sp>
        <p:nvSpPr>
          <p:cNvPr id="8" name="TextBox 7">
            <a:extLst>
              <a:ext uri="{FF2B5EF4-FFF2-40B4-BE49-F238E27FC236}">
                <a16:creationId xmlns:a16="http://schemas.microsoft.com/office/drawing/2014/main" id="{58896629-CFBA-456F-9D63-AAF977145A49}"/>
              </a:ext>
            </a:extLst>
          </p:cNvPr>
          <p:cNvSpPr txBox="1"/>
          <p:nvPr/>
        </p:nvSpPr>
        <p:spPr>
          <a:xfrm>
            <a:off x="5637402" y="4848837"/>
            <a:ext cx="6400800" cy="2031325"/>
          </a:xfrm>
          <a:prstGeom prst="rect">
            <a:avLst/>
          </a:prstGeom>
          <a:noFill/>
        </p:spPr>
        <p:txBody>
          <a:bodyPr wrap="square" rtlCol="0">
            <a:spAutoFit/>
          </a:bodyPr>
          <a:lstStyle/>
          <a:p>
            <a:r>
              <a:rPr lang="en-CA" dirty="0"/>
              <a:t>Since we only have 1s and not 0s to predict safety issues as 1 and 0 will not be a reasonable model as we discussed before. Now I checked the other information in the dataset. The safety issues was already categorized during my data cleaning effort. And I chose the air conflict issues only which covers way big chunk of the data. The best target column would be the cause of the problem column. </a:t>
            </a:r>
          </a:p>
        </p:txBody>
      </p:sp>
    </p:spTree>
    <p:extLst>
      <p:ext uri="{BB962C8B-B14F-4D97-AF65-F5344CB8AC3E}">
        <p14:creationId xmlns:p14="http://schemas.microsoft.com/office/powerpoint/2010/main" val="403061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08AB35-2B31-4409-A281-AB7E234DF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03" y="305421"/>
            <a:ext cx="5697814" cy="3769853"/>
          </a:xfrm>
          <a:prstGeom prst="rect">
            <a:avLst/>
          </a:prstGeom>
        </p:spPr>
      </p:pic>
      <p:pic>
        <p:nvPicPr>
          <p:cNvPr id="9" name="Picture 8">
            <a:extLst>
              <a:ext uri="{FF2B5EF4-FFF2-40B4-BE49-F238E27FC236}">
                <a16:creationId xmlns:a16="http://schemas.microsoft.com/office/drawing/2014/main" id="{EAD47D16-CF5E-4939-9D79-1A9E9BBB2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8155"/>
            <a:ext cx="5926831" cy="3769853"/>
          </a:xfrm>
          <a:prstGeom prst="rect">
            <a:avLst/>
          </a:prstGeom>
        </p:spPr>
      </p:pic>
      <p:sp>
        <p:nvSpPr>
          <p:cNvPr id="10" name="TextBox 9">
            <a:extLst>
              <a:ext uri="{FF2B5EF4-FFF2-40B4-BE49-F238E27FC236}">
                <a16:creationId xmlns:a16="http://schemas.microsoft.com/office/drawing/2014/main" id="{591BB2F3-6E21-464D-A80E-DD887E892DFA}"/>
              </a:ext>
            </a:extLst>
          </p:cNvPr>
          <p:cNvSpPr txBox="1"/>
          <p:nvPr/>
        </p:nvSpPr>
        <p:spPr>
          <a:xfrm>
            <a:off x="578840" y="4075274"/>
            <a:ext cx="11308360" cy="1477328"/>
          </a:xfrm>
          <a:prstGeom prst="rect">
            <a:avLst/>
          </a:prstGeom>
          <a:noFill/>
        </p:spPr>
        <p:txBody>
          <a:bodyPr wrap="square" rtlCol="0">
            <a:spAutoFit/>
          </a:bodyPr>
          <a:lstStyle/>
          <a:p>
            <a:r>
              <a:rPr lang="en-CA" dirty="0"/>
              <a:t>After some digging in data with this new perspective, it turns out that the current variables are not creating big differences on the </a:t>
            </a:r>
            <a:r>
              <a:rPr lang="en-CA" dirty="0" err="1"/>
              <a:t>Pri_Problem</a:t>
            </a:r>
            <a:r>
              <a:rPr lang="en-CA" dirty="0"/>
              <a:t> column and they distributed pretty </a:t>
            </a:r>
            <a:r>
              <a:rPr lang="en-CA" dirty="0" err="1"/>
              <a:t>homogenically</a:t>
            </a:r>
            <a:r>
              <a:rPr lang="en-CA" dirty="0"/>
              <a:t> on the causes. You will see in the next slides the variables are almost same effect on the target cell. For daily time, light condition, meteorological conditions, month year or altitude is the major variables I have. And they are not even consistent with the causes of safety issues.</a:t>
            </a:r>
          </a:p>
        </p:txBody>
      </p:sp>
    </p:spTree>
    <p:extLst>
      <p:ext uri="{BB962C8B-B14F-4D97-AF65-F5344CB8AC3E}">
        <p14:creationId xmlns:p14="http://schemas.microsoft.com/office/powerpoint/2010/main" val="13132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C541CA-4829-4FC8-AF7C-698B1C4B7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26" y="417236"/>
            <a:ext cx="5697580" cy="3011764"/>
          </a:xfrm>
          <a:prstGeom prst="rect">
            <a:avLst/>
          </a:prstGeom>
        </p:spPr>
      </p:pic>
      <p:pic>
        <p:nvPicPr>
          <p:cNvPr id="7" name="Picture 6">
            <a:extLst>
              <a:ext uri="{FF2B5EF4-FFF2-40B4-BE49-F238E27FC236}">
                <a16:creationId xmlns:a16="http://schemas.microsoft.com/office/drawing/2014/main" id="{C0A2E25F-1C03-40D9-BF0E-3E6E36FB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52" y="3429000"/>
            <a:ext cx="6679274" cy="3719141"/>
          </a:xfrm>
          <a:prstGeom prst="rect">
            <a:avLst/>
          </a:prstGeom>
        </p:spPr>
      </p:pic>
    </p:spTree>
    <p:extLst>
      <p:ext uri="{BB962C8B-B14F-4D97-AF65-F5344CB8AC3E}">
        <p14:creationId xmlns:p14="http://schemas.microsoft.com/office/powerpoint/2010/main" val="426593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FC9753-1433-4B68-8593-16CE40DA4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54" y="295275"/>
            <a:ext cx="5304218" cy="5522429"/>
          </a:xfrm>
          <a:prstGeom prst="rect">
            <a:avLst/>
          </a:prstGeom>
        </p:spPr>
      </p:pic>
      <p:pic>
        <p:nvPicPr>
          <p:cNvPr id="7" name="Picture 6">
            <a:extLst>
              <a:ext uri="{FF2B5EF4-FFF2-40B4-BE49-F238E27FC236}">
                <a16:creationId xmlns:a16="http://schemas.microsoft.com/office/drawing/2014/main" id="{B986774D-32BF-4D4C-8436-4C0CC2E4A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572" y="408332"/>
            <a:ext cx="6047098" cy="5535275"/>
          </a:xfrm>
          <a:prstGeom prst="rect">
            <a:avLst/>
          </a:prstGeom>
        </p:spPr>
      </p:pic>
      <p:sp>
        <p:nvSpPr>
          <p:cNvPr id="8" name="TextBox 7">
            <a:extLst>
              <a:ext uri="{FF2B5EF4-FFF2-40B4-BE49-F238E27FC236}">
                <a16:creationId xmlns:a16="http://schemas.microsoft.com/office/drawing/2014/main" id="{6E9ADF9A-236B-4BE1-9526-24BB0BEE3D06}"/>
              </a:ext>
            </a:extLst>
          </p:cNvPr>
          <p:cNvSpPr txBox="1"/>
          <p:nvPr/>
        </p:nvSpPr>
        <p:spPr>
          <a:xfrm>
            <a:off x="350354" y="5729681"/>
            <a:ext cx="11491292" cy="369332"/>
          </a:xfrm>
          <a:prstGeom prst="rect">
            <a:avLst/>
          </a:prstGeom>
          <a:noFill/>
        </p:spPr>
        <p:txBody>
          <a:bodyPr wrap="square" rtlCol="0">
            <a:spAutoFit/>
          </a:bodyPr>
          <a:lstStyle/>
          <a:p>
            <a:r>
              <a:rPr lang="en-CA" dirty="0"/>
              <a:t>Airspace class and the location</a:t>
            </a:r>
          </a:p>
        </p:txBody>
      </p:sp>
    </p:spTree>
    <p:extLst>
      <p:ext uri="{BB962C8B-B14F-4D97-AF65-F5344CB8AC3E}">
        <p14:creationId xmlns:p14="http://schemas.microsoft.com/office/powerpoint/2010/main" val="39517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D1485-1BF4-428F-B9B7-880D7FD08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571168"/>
            <a:ext cx="11786496" cy="5816380"/>
          </a:xfrm>
          <a:prstGeom prst="rect">
            <a:avLst/>
          </a:prstGeom>
        </p:spPr>
      </p:pic>
      <p:pic>
        <p:nvPicPr>
          <p:cNvPr id="7" name="Picture 6">
            <a:extLst>
              <a:ext uri="{FF2B5EF4-FFF2-40B4-BE49-F238E27FC236}">
                <a16:creationId xmlns:a16="http://schemas.microsoft.com/office/drawing/2014/main" id="{157569F9-E547-4DCD-B2E4-443CA74EA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0649"/>
            <a:ext cx="4464947" cy="3324061"/>
          </a:xfrm>
          <a:prstGeom prst="rect">
            <a:avLst/>
          </a:prstGeom>
        </p:spPr>
      </p:pic>
    </p:spTree>
    <p:extLst>
      <p:ext uri="{BB962C8B-B14F-4D97-AF65-F5344CB8AC3E}">
        <p14:creationId xmlns:p14="http://schemas.microsoft.com/office/powerpoint/2010/main" val="40407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95CCEC-CF94-42CA-8072-F758497AD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421" y="321074"/>
            <a:ext cx="6038022" cy="6536926"/>
          </a:xfrm>
          <a:prstGeom prst="rect">
            <a:avLst/>
          </a:prstGeom>
        </p:spPr>
      </p:pic>
    </p:spTree>
    <p:extLst>
      <p:ext uri="{BB962C8B-B14F-4D97-AF65-F5344CB8AC3E}">
        <p14:creationId xmlns:p14="http://schemas.microsoft.com/office/powerpoint/2010/main" val="387651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F36C7D-EE7C-4B28-9F58-29F3EEA84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241999"/>
            <a:ext cx="9184585" cy="6374002"/>
          </a:xfrm>
          <a:prstGeom prst="rect">
            <a:avLst/>
          </a:prstGeom>
        </p:spPr>
      </p:pic>
    </p:spTree>
    <p:extLst>
      <p:ext uri="{BB962C8B-B14F-4D97-AF65-F5344CB8AC3E}">
        <p14:creationId xmlns:p14="http://schemas.microsoft.com/office/powerpoint/2010/main" val="238917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173</Words>
  <Application>Microsoft Office PowerPoint</Application>
  <PresentationFormat>Widescreen</PresentationFormat>
  <Paragraphs>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Bas</dc:creator>
  <cp:lastModifiedBy>Ali Bas</cp:lastModifiedBy>
  <cp:revision>6</cp:revision>
  <dcterms:created xsi:type="dcterms:W3CDTF">2019-07-07T00:43:12Z</dcterms:created>
  <dcterms:modified xsi:type="dcterms:W3CDTF">2019-07-07T19:23:57Z</dcterms:modified>
</cp:coreProperties>
</file>