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73CD3-E9BE-44E9-B517-AC13390379F2}" v="5" dt="2021-05-07T12:24:53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halistr@outlook.com" userId="87011da2d366edf5" providerId="LiveId" clId="{3F573CD3-E9BE-44E9-B517-AC13390379F2}"/>
    <pc:docChg chg="custSel addSld modSld">
      <pc:chgData name="ahmethalistr@outlook.com" userId="87011da2d366edf5" providerId="LiveId" clId="{3F573CD3-E9BE-44E9-B517-AC13390379F2}" dt="2021-05-07T12:34:09.057" v="706" actId="20577"/>
      <pc:docMkLst>
        <pc:docMk/>
      </pc:docMkLst>
      <pc:sldChg chg="addSp modSp new mod">
        <pc:chgData name="ahmethalistr@outlook.com" userId="87011da2d366edf5" providerId="LiveId" clId="{3F573CD3-E9BE-44E9-B517-AC13390379F2}" dt="2021-05-07T11:48:37.072" v="13" actId="1076"/>
        <pc:sldMkLst>
          <pc:docMk/>
          <pc:sldMk cId="3048130412" sldId="256"/>
        </pc:sldMkLst>
        <pc:spChg chg="mod">
          <ac:chgData name="ahmethalistr@outlook.com" userId="87011da2d366edf5" providerId="LiveId" clId="{3F573CD3-E9BE-44E9-B517-AC13390379F2}" dt="2021-05-07T11:48:29.400" v="12" actId="27636"/>
          <ac:spMkLst>
            <pc:docMk/>
            <pc:sldMk cId="3048130412" sldId="256"/>
            <ac:spMk id="3" creationId="{EA417B0B-8CA3-44DE-89EF-91EF1209E493}"/>
          </ac:spMkLst>
        </pc:spChg>
        <pc:picChg chg="add mod">
          <ac:chgData name="ahmethalistr@outlook.com" userId="87011da2d366edf5" providerId="LiveId" clId="{3F573CD3-E9BE-44E9-B517-AC13390379F2}" dt="2021-05-07T11:48:37.072" v="13" actId="1076"/>
          <ac:picMkLst>
            <pc:docMk/>
            <pc:sldMk cId="3048130412" sldId="256"/>
            <ac:picMk id="5" creationId="{BEF91C8F-5327-4540-9E17-DD889034E191}"/>
          </ac:picMkLst>
        </pc:picChg>
      </pc:sldChg>
      <pc:sldChg chg="modSp new mod">
        <pc:chgData name="ahmethalistr@outlook.com" userId="87011da2d366edf5" providerId="LiveId" clId="{3F573CD3-E9BE-44E9-B517-AC13390379F2}" dt="2021-05-07T11:50:53.611" v="155" actId="790"/>
        <pc:sldMkLst>
          <pc:docMk/>
          <pc:sldMk cId="2207449539" sldId="257"/>
        </pc:sldMkLst>
        <pc:spChg chg="mod">
          <ac:chgData name="ahmethalistr@outlook.com" userId="87011da2d366edf5" providerId="LiveId" clId="{3F573CD3-E9BE-44E9-B517-AC13390379F2}" dt="2021-05-07T11:48:55.919" v="15"/>
          <ac:spMkLst>
            <pc:docMk/>
            <pc:sldMk cId="2207449539" sldId="257"/>
            <ac:spMk id="2" creationId="{DB978029-E68F-4BA2-9259-5C1DBE675969}"/>
          </ac:spMkLst>
        </pc:spChg>
        <pc:spChg chg="mod">
          <ac:chgData name="ahmethalistr@outlook.com" userId="87011da2d366edf5" providerId="LiveId" clId="{3F573CD3-E9BE-44E9-B517-AC13390379F2}" dt="2021-05-07T11:50:53.611" v="155" actId="790"/>
          <ac:spMkLst>
            <pc:docMk/>
            <pc:sldMk cId="2207449539" sldId="257"/>
            <ac:spMk id="3" creationId="{88D6587C-C385-4224-9CD2-293495FCE90D}"/>
          </ac:spMkLst>
        </pc:spChg>
      </pc:sldChg>
      <pc:sldChg chg="addSp delSp modSp new mod">
        <pc:chgData name="ahmethalistr@outlook.com" userId="87011da2d366edf5" providerId="LiveId" clId="{3F573CD3-E9BE-44E9-B517-AC13390379F2}" dt="2021-05-07T11:51:42.836" v="175" actId="20577"/>
        <pc:sldMkLst>
          <pc:docMk/>
          <pc:sldMk cId="135484048" sldId="258"/>
        </pc:sldMkLst>
        <pc:spChg chg="mod">
          <ac:chgData name="ahmethalistr@outlook.com" userId="87011da2d366edf5" providerId="LiveId" clId="{3F573CD3-E9BE-44E9-B517-AC13390379F2}" dt="2021-05-07T11:51:42.836" v="175" actId="20577"/>
          <ac:spMkLst>
            <pc:docMk/>
            <pc:sldMk cId="135484048" sldId="258"/>
            <ac:spMk id="2" creationId="{91646CB6-5AF6-4B82-B265-FA26126AF2F6}"/>
          </ac:spMkLst>
        </pc:spChg>
        <pc:spChg chg="del">
          <ac:chgData name="ahmethalistr@outlook.com" userId="87011da2d366edf5" providerId="LiveId" clId="{3F573CD3-E9BE-44E9-B517-AC13390379F2}" dt="2021-05-07T11:51:32.763" v="157" actId="22"/>
          <ac:spMkLst>
            <pc:docMk/>
            <pc:sldMk cId="135484048" sldId="258"/>
            <ac:spMk id="3" creationId="{51080F4F-7F9D-4AD8-B491-86248926C3E1}"/>
          </ac:spMkLst>
        </pc:spChg>
        <pc:picChg chg="add mod ord">
          <ac:chgData name="ahmethalistr@outlook.com" userId="87011da2d366edf5" providerId="LiveId" clId="{3F573CD3-E9BE-44E9-B517-AC13390379F2}" dt="2021-05-07T11:51:32.763" v="157" actId="22"/>
          <ac:picMkLst>
            <pc:docMk/>
            <pc:sldMk cId="135484048" sldId="258"/>
            <ac:picMk id="5" creationId="{A51AF5A5-304C-4C21-ABB3-E78074A10E02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1:52:12.672" v="180" actId="1076"/>
        <pc:sldMkLst>
          <pc:docMk/>
          <pc:sldMk cId="3751183302" sldId="259"/>
        </pc:sldMkLst>
        <pc:spChg chg="mod">
          <ac:chgData name="ahmethalistr@outlook.com" userId="87011da2d366edf5" providerId="LiveId" clId="{3F573CD3-E9BE-44E9-B517-AC13390379F2}" dt="2021-05-07T11:52:07.048" v="178"/>
          <ac:spMkLst>
            <pc:docMk/>
            <pc:sldMk cId="3751183302" sldId="259"/>
            <ac:spMk id="2" creationId="{6B76EE8E-BB68-4585-A52B-6276D118A21A}"/>
          </ac:spMkLst>
        </pc:spChg>
        <pc:spChg chg="del">
          <ac:chgData name="ahmethalistr@outlook.com" userId="87011da2d366edf5" providerId="LiveId" clId="{3F573CD3-E9BE-44E9-B517-AC13390379F2}" dt="2021-05-07T11:52:02.508" v="177" actId="22"/>
          <ac:spMkLst>
            <pc:docMk/>
            <pc:sldMk cId="3751183302" sldId="259"/>
            <ac:spMk id="3" creationId="{49059B11-5C7E-4323-8DF3-F6299B298F6A}"/>
          </ac:spMkLst>
        </pc:spChg>
        <pc:picChg chg="add mod ord">
          <ac:chgData name="ahmethalistr@outlook.com" userId="87011da2d366edf5" providerId="LiveId" clId="{3F573CD3-E9BE-44E9-B517-AC13390379F2}" dt="2021-05-07T11:52:12.672" v="180" actId="1076"/>
          <ac:picMkLst>
            <pc:docMk/>
            <pc:sldMk cId="3751183302" sldId="259"/>
            <ac:picMk id="5" creationId="{F859697D-619A-44E2-BEE2-4F8022F448A2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1:53:59.272" v="240" actId="20577"/>
        <pc:sldMkLst>
          <pc:docMk/>
          <pc:sldMk cId="1375129790" sldId="260"/>
        </pc:sldMkLst>
        <pc:spChg chg="mod">
          <ac:chgData name="ahmethalistr@outlook.com" userId="87011da2d366edf5" providerId="LiveId" clId="{3F573CD3-E9BE-44E9-B517-AC13390379F2}" dt="2021-05-07T11:52:31.768" v="201" actId="20577"/>
          <ac:spMkLst>
            <pc:docMk/>
            <pc:sldMk cId="1375129790" sldId="260"/>
            <ac:spMk id="2" creationId="{C2B75C07-99FD-4733-BF3A-0B62480E0199}"/>
          </ac:spMkLst>
        </pc:spChg>
        <pc:spChg chg="del">
          <ac:chgData name="ahmethalistr@outlook.com" userId="87011da2d366edf5" providerId="LiveId" clId="{3F573CD3-E9BE-44E9-B517-AC13390379F2}" dt="2021-05-07T11:52:39.108" v="202" actId="22"/>
          <ac:spMkLst>
            <pc:docMk/>
            <pc:sldMk cId="1375129790" sldId="260"/>
            <ac:spMk id="3" creationId="{F9CC79B5-C4AF-402F-A6E6-A71B66FBB550}"/>
          </ac:spMkLst>
        </pc:spChg>
        <pc:spChg chg="add mod">
          <ac:chgData name="ahmethalistr@outlook.com" userId="87011da2d366edf5" providerId="LiveId" clId="{3F573CD3-E9BE-44E9-B517-AC13390379F2}" dt="2021-05-07T11:53:59.272" v="240" actId="20577"/>
          <ac:spMkLst>
            <pc:docMk/>
            <pc:sldMk cId="1375129790" sldId="260"/>
            <ac:spMk id="8" creationId="{0DB3F6F2-B6F6-4B46-8017-288B1B93DA56}"/>
          </ac:spMkLst>
        </pc:spChg>
        <pc:picChg chg="add mod ord">
          <ac:chgData name="ahmethalistr@outlook.com" userId="87011da2d366edf5" providerId="LiveId" clId="{3F573CD3-E9BE-44E9-B517-AC13390379F2}" dt="2021-05-07T11:52:47.872" v="206" actId="1076"/>
          <ac:picMkLst>
            <pc:docMk/>
            <pc:sldMk cId="1375129790" sldId="260"/>
            <ac:picMk id="5" creationId="{A7115FC4-62C0-4952-B1CF-5ED8AE51F937}"/>
          </ac:picMkLst>
        </pc:picChg>
        <pc:picChg chg="add mod">
          <ac:chgData name="ahmethalistr@outlook.com" userId="87011da2d366edf5" providerId="LiveId" clId="{3F573CD3-E9BE-44E9-B517-AC13390379F2}" dt="2021-05-07T11:52:45.960" v="205" actId="1076"/>
          <ac:picMkLst>
            <pc:docMk/>
            <pc:sldMk cId="1375129790" sldId="260"/>
            <ac:picMk id="7" creationId="{5CA6BFE6-8FD3-4289-B618-82292FA17BE0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1:56:08.129" v="277" actId="22"/>
        <pc:sldMkLst>
          <pc:docMk/>
          <pc:sldMk cId="3611476659" sldId="261"/>
        </pc:sldMkLst>
        <pc:spChg chg="mod">
          <ac:chgData name="ahmethalistr@outlook.com" userId="87011da2d366edf5" providerId="LiveId" clId="{3F573CD3-E9BE-44E9-B517-AC13390379F2}" dt="2021-05-07T11:54:37.909" v="276" actId="20577"/>
          <ac:spMkLst>
            <pc:docMk/>
            <pc:sldMk cId="3611476659" sldId="261"/>
            <ac:spMk id="2" creationId="{42780156-132C-49DB-9C5F-B8FC504538E9}"/>
          </ac:spMkLst>
        </pc:spChg>
        <pc:spChg chg="del">
          <ac:chgData name="ahmethalistr@outlook.com" userId="87011da2d366edf5" providerId="LiveId" clId="{3F573CD3-E9BE-44E9-B517-AC13390379F2}" dt="2021-05-07T11:56:08.129" v="277" actId="22"/>
          <ac:spMkLst>
            <pc:docMk/>
            <pc:sldMk cId="3611476659" sldId="261"/>
            <ac:spMk id="3" creationId="{6EC5B6E8-CB5E-4721-AB1F-F95FA5E0858E}"/>
          </ac:spMkLst>
        </pc:spChg>
        <pc:picChg chg="add mod ord">
          <ac:chgData name="ahmethalistr@outlook.com" userId="87011da2d366edf5" providerId="LiveId" clId="{3F573CD3-E9BE-44E9-B517-AC13390379F2}" dt="2021-05-07T11:56:08.129" v="277" actId="22"/>
          <ac:picMkLst>
            <pc:docMk/>
            <pc:sldMk cId="3611476659" sldId="261"/>
            <ac:picMk id="5" creationId="{862256A5-0D8D-4392-BEAD-D00E92182096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00:39.200" v="330" actId="1076"/>
        <pc:sldMkLst>
          <pc:docMk/>
          <pc:sldMk cId="144989799" sldId="262"/>
        </pc:sldMkLst>
        <pc:spChg chg="mod">
          <ac:chgData name="ahmethalistr@outlook.com" userId="87011da2d366edf5" providerId="LiveId" clId="{3F573CD3-E9BE-44E9-B517-AC13390379F2}" dt="2021-05-07T12:00:21.129" v="311" actId="20577"/>
          <ac:spMkLst>
            <pc:docMk/>
            <pc:sldMk cId="144989799" sldId="262"/>
            <ac:spMk id="2" creationId="{99A2BEED-4D29-4ED0-BECF-662D2C95ACA9}"/>
          </ac:spMkLst>
        </pc:spChg>
        <pc:spChg chg="del">
          <ac:chgData name="ahmethalistr@outlook.com" userId="87011da2d366edf5" providerId="LiveId" clId="{3F573CD3-E9BE-44E9-B517-AC13390379F2}" dt="2021-05-07T11:59:28.673" v="279" actId="22"/>
          <ac:spMkLst>
            <pc:docMk/>
            <pc:sldMk cId="144989799" sldId="262"/>
            <ac:spMk id="3" creationId="{DF816828-50B5-4A1B-82E0-E626F32E62AA}"/>
          </ac:spMkLst>
        </pc:spChg>
        <pc:spChg chg="add mod">
          <ac:chgData name="ahmethalistr@outlook.com" userId="87011da2d366edf5" providerId="LiveId" clId="{3F573CD3-E9BE-44E9-B517-AC13390379F2}" dt="2021-05-07T12:00:39.200" v="330" actId="1076"/>
          <ac:spMkLst>
            <pc:docMk/>
            <pc:sldMk cId="144989799" sldId="262"/>
            <ac:spMk id="6" creationId="{21C78D74-0084-4DD5-BD0B-0781964F6483}"/>
          </ac:spMkLst>
        </pc:spChg>
        <pc:picChg chg="add mod ord">
          <ac:chgData name="ahmethalistr@outlook.com" userId="87011da2d366edf5" providerId="LiveId" clId="{3F573CD3-E9BE-44E9-B517-AC13390379F2}" dt="2021-05-07T11:59:28.673" v="279" actId="22"/>
          <ac:picMkLst>
            <pc:docMk/>
            <pc:sldMk cId="144989799" sldId="262"/>
            <ac:picMk id="5" creationId="{2007459E-3A1D-4E26-B5B0-D8CA225C9AC7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10:22.902" v="362" actId="20577"/>
        <pc:sldMkLst>
          <pc:docMk/>
          <pc:sldMk cId="3581070622" sldId="263"/>
        </pc:sldMkLst>
        <pc:spChg chg="mod">
          <ac:chgData name="ahmethalistr@outlook.com" userId="87011da2d366edf5" providerId="LiveId" clId="{3F573CD3-E9BE-44E9-B517-AC13390379F2}" dt="2021-05-07T12:10:22.902" v="362" actId="20577"/>
          <ac:spMkLst>
            <pc:docMk/>
            <pc:sldMk cId="3581070622" sldId="263"/>
            <ac:spMk id="2" creationId="{BDD05C92-7E9F-4BE2-A28F-F2E61A1B2093}"/>
          </ac:spMkLst>
        </pc:spChg>
        <pc:spChg chg="del">
          <ac:chgData name="ahmethalistr@outlook.com" userId="87011da2d366edf5" providerId="LiveId" clId="{3F573CD3-E9BE-44E9-B517-AC13390379F2}" dt="2021-05-07T12:10:11.947" v="331" actId="22"/>
          <ac:spMkLst>
            <pc:docMk/>
            <pc:sldMk cId="3581070622" sldId="263"/>
            <ac:spMk id="3" creationId="{D3BA8F77-7B4A-4BF5-A235-1F959DCF8C8F}"/>
          </ac:spMkLst>
        </pc:spChg>
        <pc:picChg chg="add mod ord">
          <ac:chgData name="ahmethalistr@outlook.com" userId="87011da2d366edf5" providerId="LiveId" clId="{3F573CD3-E9BE-44E9-B517-AC13390379F2}" dt="2021-05-07T12:10:11.947" v="331" actId="22"/>
          <ac:picMkLst>
            <pc:docMk/>
            <pc:sldMk cId="3581070622" sldId="263"/>
            <ac:picMk id="5" creationId="{C516115E-BF02-469E-A322-7DF4E084D11E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11:33.639" v="385" actId="14100"/>
        <pc:sldMkLst>
          <pc:docMk/>
          <pc:sldMk cId="1911667760" sldId="264"/>
        </pc:sldMkLst>
        <pc:spChg chg="mod">
          <ac:chgData name="ahmethalistr@outlook.com" userId="87011da2d366edf5" providerId="LiveId" clId="{3F573CD3-E9BE-44E9-B517-AC13390379F2}" dt="2021-05-07T12:10:48.696" v="366"/>
          <ac:spMkLst>
            <pc:docMk/>
            <pc:sldMk cId="1911667760" sldId="264"/>
            <ac:spMk id="2" creationId="{282C9C20-E333-4371-A9D2-C8AE23A2CAE2}"/>
          </ac:spMkLst>
        </pc:spChg>
        <pc:spChg chg="del">
          <ac:chgData name="ahmethalistr@outlook.com" userId="87011da2d366edf5" providerId="LiveId" clId="{3F573CD3-E9BE-44E9-B517-AC13390379F2}" dt="2021-05-07T12:10:37.836" v="364" actId="22"/>
          <ac:spMkLst>
            <pc:docMk/>
            <pc:sldMk cId="1911667760" sldId="264"/>
            <ac:spMk id="3" creationId="{19C28DAB-31C1-4279-A1C7-2F37689C29FD}"/>
          </ac:spMkLst>
        </pc:spChg>
        <pc:spChg chg="add del mod">
          <ac:chgData name="ahmethalistr@outlook.com" userId="87011da2d366edf5" providerId="LiveId" clId="{3F573CD3-E9BE-44E9-B517-AC13390379F2}" dt="2021-05-07T12:11:26.167" v="381" actId="478"/>
          <ac:spMkLst>
            <pc:docMk/>
            <pc:sldMk cId="1911667760" sldId="264"/>
            <ac:spMk id="11" creationId="{FF7FA9A3-1545-4514-AD9C-E9DA80B64723}"/>
          </ac:spMkLst>
        </pc:spChg>
        <pc:picChg chg="add del mod ord">
          <ac:chgData name="ahmethalistr@outlook.com" userId="87011da2d366edf5" providerId="LiveId" clId="{3F573CD3-E9BE-44E9-B517-AC13390379F2}" dt="2021-05-07T12:11:15.259" v="377" actId="21"/>
          <ac:picMkLst>
            <pc:docMk/>
            <pc:sldMk cId="1911667760" sldId="264"/>
            <ac:picMk id="5" creationId="{AD7597E0-E27C-4113-A924-285AF018E076}"/>
          </ac:picMkLst>
        </pc:picChg>
        <pc:picChg chg="add mod">
          <ac:chgData name="ahmethalistr@outlook.com" userId="87011da2d366edf5" providerId="LiveId" clId="{3F573CD3-E9BE-44E9-B517-AC13390379F2}" dt="2021-05-07T12:11:33.639" v="385" actId="14100"/>
          <ac:picMkLst>
            <pc:docMk/>
            <pc:sldMk cId="1911667760" sldId="264"/>
            <ac:picMk id="7" creationId="{EE7734A0-D297-4D9A-8E76-6408F359116A}"/>
          </ac:picMkLst>
        </pc:picChg>
        <pc:picChg chg="add mod">
          <ac:chgData name="ahmethalistr@outlook.com" userId="87011da2d366edf5" providerId="LiveId" clId="{3F573CD3-E9BE-44E9-B517-AC13390379F2}" dt="2021-05-07T12:11:30.376" v="383" actId="1076"/>
          <ac:picMkLst>
            <pc:docMk/>
            <pc:sldMk cId="1911667760" sldId="264"/>
            <ac:picMk id="9" creationId="{115D7A77-5C34-481A-B63C-D6F7D78B05F8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13:23.591" v="394"/>
        <pc:sldMkLst>
          <pc:docMk/>
          <pc:sldMk cId="2284603031" sldId="265"/>
        </pc:sldMkLst>
        <pc:spChg chg="mod">
          <ac:chgData name="ahmethalistr@outlook.com" userId="87011da2d366edf5" providerId="LiveId" clId="{3F573CD3-E9BE-44E9-B517-AC13390379F2}" dt="2021-05-07T12:13:23.591" v="394"/>
          <ac:spMkLst>
            <pc:docMk/>
            <pc:sldMk cId="2284603031" sldId="265"/>
            <ac:spMk id="2" creationId="{E94B0BBE-AC7F-4F37-B4B3-3E4919617B67}"/>
          </ac:spMkLst>
        </pc:spChg>
        <pc:spChg chg="del">
          <ac:chgData name="ahmethalistr@outlook.com" userId="87011da2d366edf5" providerId="LiveId" clId="{3F573CD3-E9BE-44E9-B517-AC13390379F2}" dt="2021-05-07T12:12:30.318" v="386" actId="22"/>
          <ac:spMkLst>
            <pc:docMk/>
            <pc:sldMk cId="2284603031" sldId="265"/>
            <ac:spMk id="3" creationId="{BE9DFF55-D02C-42AC-97AC-F16513AC03B9}"/>
          </ac:spMkLst>
        </pc:spChg>
        <pc:picChg chg="add mod">
          <ac:chgData name="ahmethalistr@outlook.com" userId="87011da2d366edf5" providerId="LiveId" clId="{3F573CD3-E9BE-44E9-B517-AC13390379F2}" dt="2021-05-07T12:13:07.928" v="390" actId="1076"/>
          <ac:picMkLst>
            <pc:docMk/>
            <pc:sldMk cId="2284603031" sldId="265"/>
            <ac:picMk id="4" creationId="{B64D6560-F55A-49D5-9AB4-1ECB9AB93953}"/>
          </ac:picMkLst>
        </pc:picChg>
        <pc:picChg chg="add mod ord">
          <ac:chgData name="ahmethalistr@outlook.com" userId="87011da2d366edf5" providerId="LiveId" clId="{3F573CD3-E9BE-44E9-B517-AC13390379F2}" dt="2021-05-07T12:13:14.672" v="393" actId="1076"/>
          <ac:picMkLst>
            <pc:docMk/>
            <pc:sldMk cId="2284603031" sldId="265"/>
            <ac:picMk id="6" creationId="{033014F4-D8D9-4EE0-B166-782DDBE50A6A}"/>
          </ac:picMkLst>
        </pc:picChg>
        <pc:picChg chg="add mod">
          <ac:chgData name="ahmethalistr@outlook.com" userId="87011da2d366edf5" providerId="LiveId" clId="{3F573CD3-E9BE-44E9-B517-AC13390379F2}" dt="2021-05-07T12:13:10.720" v="392" actId="1076"/>
          <ac:picMkLst>
            <pc:docMk/>
            <pc:sldMk cId="2284603031" sldId="265"/>
            <ac:picMk id="8" creationId="{01AB9A27-9DEC-46DD-A8DC-75520B974545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16:50.343" v="423" actId="14100"/>
        <pc:sldMkLst>
          <pc:docMk/>
          <pc:sldMk cId="2464006748" sldId="266"/>
        </pc:sldMkLst>
        <pc:spChg chg="mod">
          <ac:chgData name="ahmethalistr@outlook.com" userId="87011da2d366edf5" providerId="LiveId" clId="{3F573CD3-E9BE-44E9-B517-AC13390379F2}" dt="2021-05-07T12:14:32.009" v="415" actId="20577"/>
          <ac:spMkLst>
            <pc:docMk/>
            <pc:sldMk cId="2464006748" sldId="266"/>
            <ac:spMk id="2" creationId="{F6D38C7C-C2C1-4F56-B45C-C6941961357D}"/>
          </ac:spMkLst>
        </pc:spChg>
        <pc:spChg chg="del">
          <ac:chgData name="ahmethalistr@outlook.com" userId="87011da2d366edf5" providerId="LiveId" clId="{3F573CD3-E9BE-44E9-B517-AC13390379F2}" dt="2021-05-07T12:14:26.420" v="396" actId="22"/>
          <ac:spMkLst>
            <pc:docMk/>
            <pc:sldMk cId="2464006748" sldId="266"/>
            <ac:spMk id="3" creationId="{A68CC561-F41B-4AF0-88CD-713D7C20278E}"/>
          </ac:spMkLst>
        </pc:spChg>
        <pc:picChg chg="add mod ord">
          <ac:chgData name="ahmethalistr@outlook.com" userId="87011da2d366edf5" providerId="LiveId" clId="{3F573CD3-E9BE-44E9-B517-AC13390379F2}" dt="2021-05-07T12:14:36.408" v="416" actId="1076"/>
          <ac:picMkLst>
            <pc:docMk/>
            <pc:sldMk cId="2464006748" sldId="266"/>
            <ac:picMk id="5" creationId="{91A76C0C-E9D1-434D-83D3-9C1C857F0EFE}"/>
          </ac:picMkLst>
        </pc:picChg>
        <pc:picChg chg="add mod">
          <ac:chgData name="ahmethalistr@outlook.com" userId="87011da2d366edf5" providerId="LiveId" clId="{3F573CD3-E9BE-44E9-B517-AC13390379F2}" dt="2021-05-07T12:16:27.296" v="420" actId="14100"/>
          <ac:picMkLst>
            <pc:docMk/>
            <pc:sldMk cId="2464006748" sldId="266"/>
            <ac:picMk id="7" creationId="{6EF25FA5-E6FB-4156-A3ED-BB9085A75351}"/>
          </ac:picMkLst>
        </pc:picChg>
        <pc:picChg chg="add mod">
          <ac:chgData name="ahmethalistr@outlook.com" userId="87011da2d366edf5" providerId="LiveId" clId="{3F573CD3-E9BE-44E9-B517-AC13390379F2}" dt="2021-05-07T12:16:50.343" v="423" actId="14100"/>
          <ac:picMkLst>
            <pc:docMk/>
            <pc:sldMk cId="2464006748" sldId="266"/>
            <ac:picMk id="9" creationId="{C80CF322-6CEA-4B10-9D5D-6B860E7F3A12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19:24.865" v="475" actId="20577"/>
        <pc:sldMkLst>
          <pc:docMk/>
          <pc:sldMk cId="1197481045" sldId="267"/>
        </pc:sldMkLst>
        <pc:spChg chg="mod">
          <ac:chgData name="ahmethalistr@outlook.com" userId="87011da2d366edf5" providerId="LiveId" clId="{3F573CD3-E9BE-44E9-B517-AC13390379F2}" dt="2021-05-07T12:19:24.865" v="475" actId="20577"/>
          <ac:spMkLst>
            <pc:docMk/>
            <pc:sldMk cId="1197481045" sldId="267"/>
            <ac:spMk id="2" creationId="{4970B909-C4EE-4074-8E39-0D81282D6788}"/>
          </ac:spMkLst>
        </pc:spChg>
        <pc:spChg chg="del">
          <ac:chgData name="ahmethalistr@outlook.com" userId="87011da2d366edf5" providerId="LiveId" clId="{3F573CD3-E9BE-44E9-B517-AC13390379F2}" dt="2021-05-07T12:18:27.288" v="425" actId="22"/>
          <ac:spMkLst>
            <pc:docMk/>
            <pc:sldMk cId="1197481045" sldId="267"/>
            <ac:spMk id="3" creationId="{D831C926-D6E4-4536-9C7A-604B40A3D433}"/>
          </ac:spMkLst>
        </pc:spChg>
        <pc:picChg chg="add mod ord">
          <ac:chgData name="ahmethalistr@outlook.com" userId="87011da2d366edf5" providerId="LiveId" clId="{3F573CD3-E9BE-44E9-B517-AC13390379F2}" dt="2021-05-07T12:18:39.608" v="428" actId="14100"/>
          <ac:picMkLst>
            <pc:docMk/>
            <pc:sldMk cId="1197481045" sldId="267"/>
            <ac:picMk id="5" creationId="{E494D2B7-6290-445D-BB3D-88FF2DDE4524}"/>
          </ac:picMkLst>
        </pc:picChg>
        <pc:picChg chg="add mod">
          <ac:chgData name="ahmethalistr@outlook.com" userId="87011da2d366edf5" providerId="LiveId" clId="{3F573CD3-E9BE-44E9-B517-AC13390379F2}" dt="2021-05-07T12:19:10.031" v="430" actId="1076"/>
          <ac:picMkLst>
            <pc:docMk/>
            <pc:sldMk cId="1197481045" sldId="267"/>
            <ac:picMk id="7" creationId="{2F64F239-3F31-48BC-A7ED-D28C959CC603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0:33.240" v="503" actId="20577"/>
        <pc:sldMkLst>
          <pc:docMk/>
          <pc:sldMk cId="2478488840" sldId="268"/>
        </pc:sldMkLst>
        <pc:spChg chg="mod">
          <ac:chgData name="ahmethalistr@outlook.com" userId="87011da2d366edf5" providerId="LiveId" clId="{3F573CD3-E9BE-44E9-B517-AC13390379F2}" dt="2021-05-07T12:20:33.240" v="503" actId="20577"/>
          <ac:spMkLst>
            <pc:docMk/>
            <pc:sldMk cId="2478488840" sldId="268"/>
            <ac:spMk id="2" creationId="{C57E1714-5C49-4C2A-B997-748C86F01219}"/>
          </ac:spMkLst>
        </pc:spChg>
        <pc:spChg chg="del">
          <ac:chgData name="ahmethalistr@outlook.com" userId="87011da2d366edf5" providerId="LiveId" clId="{3F573CD3-E9BE-44E9-B517-AC13390379F2}" dt="2021-05-07T12:20:20.399" v="477" actId="22"/>
          <ac:spMkLst>
            <pc:docMk/>
            <pc:sldMk cId="2478488840" sldId="268"/>
            <ac:spMk id="3" creationId="{1EF82D2F-07E5-42B8-9AF0-E7FEB4822EA7}"/>
          </ac:spMkLst>
        </pc:spChg>
        <pc:picChg chg="add mod ord">
          <ac:chgData name="ahmethalistr@outlook.com" userId="87011da2d366edf5" providerId="LiveId" clId="{3F573CD3-E9BE-44E9-B517-AC13390379F2}" dt="2021-05-07T12:20:20.399" v="477" actId="22"/>
          <ac:picMkLst>
            <pc:docMk/>
            <pc:sldMk cId="2478488840" sldId="268"/>
            <ac:picMk id="5" creationId="{65AE7D68-A527-43E0-8C3F-4CD28B0A215E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4:08.625" v="546" actId="1076"/>
        <pc:sldMkLst>
          <pc:docMk/>
          <pc:sldMk cId="1034442747" sldId="269"/>
        </pc:sldMkLst>
        <pc:spChg chg="mod">
          <ac:chgData name="ahmethalistr@outlook.com" userId="87011da2d366edf5" providerId="LiveId" clId="{3F573CD3-E9BE-44E9-B517-AC13390379F2}" dt="2021-05-07T12:20:54.448" v="526" actId="20577"/>
          <ac:spMkLst>
            <pc:docMk/>
            <pc:sldMk cId="1034442747" sldId="269"/>
            <ac:spMk id="2" creationId="{7ACD05E1-7C6F-49B3-818A-E82A12266F73}"/>
          </ac:spMkLst>
        </pc:spChg>
        <pc:spChg chg="del">
          <ac:chgData name="ahmethalistr@outlook.com" userId="87011da2d366edf5" providerId="LiveId" clId="{3F573CD3-E9BE-44E9-B517-AC13390379F2}" dt="2021-05-07T12:21:46.622" v="527" actId="22"/>
          <ac:spMkLst>
            <pc:docMk/>
            <pc:sldMk cId="1034442747" sldId="269"/>
            <ac:spMk id="3" creationId="{E0509535-3B07-4BE8-A303-A57A86439568}"/>
          </ac:spMkLst>
        </pc:spChg>
        <pc:spChg chg="add mod">
          <ac:chgData name="ahmethalistr@outlook.com" userId="87011da2d366edf5" providerId="LiveId" clId="{3F573CD3-E9BE-44E9-B517-AC13390379F2}" dt="2021-05-07T12:24:08.625" v="546" actId="1076"/>
          <ac:spMkLst>
            <pc:docMk/>
            <pc:sldMk cId="1034442747" sldId="269"/>
            <ac:spMk id="6" creationId="{E522F05F-C962-473F-991C-EB5D971DBBFF}"/>
          </ac:spMkLst>
        </pc:spChg>
        <pc:picChg chg="add mod ord">
          <ac:chgData name="ahmethalistr@outlook.com" userId="87011da2d366edf5" providerId="LiveId" clId="{3F573CD3-E9BE-44E9-B517-AC13390379F2}" dt="2021-05-07T12:23:42.904" v="532" actId="1076"/>
          <ac:picMkLst>
            <pc:docMk/>
            <pc:sldMk cId="1034442747" sldId="269"/>
            <ac:picMk id="5" creationId="{8E86F7B4-3B2E-4E59-AC3B-CD2005C5DA0F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5:03.272" v="559" actId="1076"/>
        <pc:sldMkLst>
          <pc:docMk/>
          <pc:sldMk cId="1942766763" sldId="270"/>
        </pc:sldMkLst>
        <pc:spChg chg="mod">
          <ac:chgData name="ahmethalistr@outlook.com" userId="87011da2d366edf5" providerId="LiveId" clId="{3F573CD3-E9BE-44E9-B517-AC13390379F2}" dt="2021-05-07T12:24:29.502" v="552"/>
          <ac:spMkLst>
            <pc:docMk/>
            <pc:sldMk cId="1942766763" sldId="270"/>
            <ac:spMk id="2" creationId="{9062F090-8AC0-4D35-BEEA-43C480D597A7}"/>
          </ac:spMkLst>
        </pc:spChg>
        <pc:spChg chg="del">
          <ac:chgData name="ahmethalistr@outlook.com" userId="87011da2d366edf5" providerId="LiveId" clId="{3F573CD3-E9BE-44E9-B517-AC13390379F2}" dt="2021-05-07T12:24:20.110" v="548" actId="22"/>
          <ac:spMkLst>
            <pc:docMk/>
            <pc:sldMk cId="1942766763" sldId="270"/>
            <ac:spMk id="3" creationId="{31556AFF-37D0-43C2-AFE5-5DA24A648345}"/>
          </ac:spMkLst>
        </pc:spChg>
        <pc:spChg chg="add mod">
          <ac:chgData name="ahmethalistr@outlook.com" userId="87011da2d366edf5" providerId="LiveId" clId="{3F573CD3-E9BE-44E9-B517-AC13390379F2}" dt="2021-05-07T12:25:03.272" v="559" actId="1076"/>
          <ac:spMkLst>
            <pc:docMk/>
            <pc:sldMk cId="1942766763" sldId="270"/>
            <ac:spMk id="6" creationId="{E0378D18-33A9-4AB0-9E36-24E66B8D1641}"/>
          </ac:spMkLst>
        </pc:spChg>
        <pc:picChg chg="add mod ord">
          <ac:chgData name="ahmethalistr@outlook.com" userId="87011da2d366edf5" providerId="LiveId" clId="{3F573CD3-E9BE-44E9-B517-AC13390379F2}" dt="2021-05-07T12:24:47.880" v="554" actId="1076"/>
          <ac:picMkLst>
            <pc:docMk/>
            <pc:sldMk cId="1942766763" sldId="270"/>
            <ac:picMk id="5" creationId="{940B2173-5255-43BF-9395-CDE04711D9D7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6:58.992" v="585" actId="1076"/>
        <pc:sldMkLst>
          <pc:docMk/>
          <pc:sldMk cId="4118985354" sldId="271"/>
        </pc:sldMkLst>
        <pc:spChg chg="mod">
          <ac:chgData name="ahmethalistr@outlook.com" userId="87011da2d366edf5" providerId="LiveId" clId="{3F573CD3-E9BE-44E9-B517-AC13390379F2}" dt="2021-05-07T12:25:36.077" v="579" actId="20577"/>
          <ac:spMkLst>
            <pc:docMk/>
            <pc:sldMk cId="4118985354" sldId="271"/>
            <ac:spMk id="2" creationId="{6CBC5E0A-8F27-4D94-9187-49C5DD6298D9}"/>
          </ac:spMkLst>
        </pc:spChg>
        <pc:spChg chg="del">
          <ac:chgData name="ahmethalistr@outlook.com" userId="87011da2d366edf5" providerId="LiveId" clId="{3F573CD3-E9BE-44E9-B517-AC13390379F2}" dt="2021-05-07T12:25:26.261" v="561" actId="22"/>
          <ac:spMkLst>
            <pc:docMk/>
            <pc:sldMk cId="4118985354" sldId="271"/>
            <ac:spMk id="3" creationId="{2FCFF1F8-69CD-4A25-A494-B78F64211BC8}"/>
          </ac:spMkLst>
        </pc:spChg>
        <pc:picChg chg="add mod ord">
          <ac:chgData name="ahmethalistr@outlook.com" userId="87011da2d366edf5" providerId="LiveId" clId="{3F573CD3-E9BE-44E9-B517-AC13390379F2}" dt="2021-05-07T12:26:58.992" v="585" actId="1076"/>
          <ac:picMkLst>
            <pc:docMk/>
            <pc:sldMk cId="4118985354" sldId="271"/>
            <ac:picMk id="5" creationId="{68899DE9-47E1-426A-A63C-1A22748175E2}"/>
          </ac:picMkLst>
        </pc:picChg>
        <pc:picChg chg="add del mod">
          <ac:chgData name="ahmethalistr@outlook.com" userId="87011da2d366edf5" providerId="LiveId" clId="{3F573CD3-E9BE-44E9-B517-AC13390379F2}" dt="2021-05-07T12:26:49.624" v="583" actId="478"/>
          <ac:picMkLst>
            <pc:docMk/>
            <pc:sldMk cId="4118985354" sldId="271"/>
            <ac:picMk id="7" creationId="{E69A04C0-0005-4C16-863A-5C4B9B4E2F6A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7:22.519" v="591"/>
        <pc:sldMkLst>
          <pc:docMk/>
          <pc:sldMk cId="120720956" sldId="272"/>
        </pc:sldMkLst>
        <pc:spChg chg="mod">
          <ac:chgData name="ahmethalistr@outlook.com" userId="87011da2d366edf5" providerId="LiveId" clId="{3F573CD3-E9BE-44E9-B517-AC13390379F2}" dt="2021-05-07T12:27:22.519" v="591"/>
          <ac:spMkLst>
            <pc:docMk/>
            <pc:sldMk cId="120720956" sldId="272"/>
            <ac:spMk id="2" creationId="{7EABD603-64E0-4CA7-BE51-3B20D5B422C6}"/>
          </ac:spMkLst>
        </pc:spChg>
        <pc:spChg chg="del">
          <ac:chgData name="ahmethalistr@outlook.com" userId="87011da2d366edf5" providerId="LiveId" clId="{3F573CD3-E9BE-44E9-B517-AC13390379F2}" dt="2021-05-07T12:27:02.169" v="587" actId="22"/>
          <ac:spMkLst>
            <pc:docMk/>
            <pc:sldMk cId="120720956" sldId="272"/>
            <ac:spMk id="3" creationId="{5B6C870C-B875-415D-94F7-F68F6877509A}"/>
          </ac:spMkLst>
        </pc:spChg>
        <pc:picChg chg="add mod ord">
          <ac:chgData name="ahmethalistr@outlook.com" userId="87011da2d366edf5" providerId="LiveId" clId="{3F573CD3-E9BE-44E9-B517-AC13390379F2}" dt="2021-05-07T12:27:16.544" v="590" actId="1076"/>
          <ac:picMkLst>
            <pc:docMk/>
            <pc:sldMk cId="120720956" sldId="272"/>
            <ac:picMk id="5" creationId="{9BEA6F1F-4DE3-408B-8B12-2706532E1F6B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8:14.656" v="608" actId="20577"/>
        <pc:sldMkLst>
          <pc:docMk/>
          <pc:sldMk cId="3845424509" sldId="273"/>
        </pc:sldMkLst>
        <pc:spChg chg="mod">
          <ac:chgData name="ahmethalistr@outlook.com" userId="87011da2d366edf5" providerId="LiveId" clId="{3F573CD3-E9BE-44E9-B517-AC13390379F2}" dt="2021-05-07T12:28:14.656" v="608" actId="20577"/>
          <ac:spMkLst>
            <pc:docMk/>
            <pc:sldMk cId="3845424509" sldId="273"/>
            <ac:spMk id="2" creationId="{C084EFBE-8BF9-4205-9022-55FF0A97D0C5}"/>
          </ac:spMkLst>
        </pc:spChg>
        <pc:spChg chg="del">
          <ac:chgData name="ahmethalistr@outlook.com" userId="87011da2d366edf5" providerId="LiveId" clId="{3F573CD3-E9BE-44E9-B517-AC13390379F2}" dt="2021-05-07T12:28:09.931" v="593" actId="22"/>
          <ac:spMkLst>
            <pc:docMk/>
            <pc:sldMk cId="3845424509" sldId="273"/>
            <ac:spMk id="3" creationId="{FE641A02-9A20-42B1-A2E2-3DEC996D26F8}"/>
          </ac:spMkLst>
        </pc:spChg>
        <pc:picChg chg="add mod ord">
          <ac:chgData name="ahmethalistr@outlook.com" userId="87011da2d366edf5" providerId="LiveId" clId="{3F573CD3-E9BE-44E9-B517-AC13390379F2}" dt="2021-05-07T12:28:09.931" v="593" actId="22"/>
          <ac:picMkLst>
            <pc:docMk/>
            <pc:sldMk cId="3845424509" sldId="273"/>
            <ac:picMk id="5" creationId="{0DB33BEF-7CBC-45AA-AD2C-2B3145D6351E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8:36.311" v="613" actId="1076"/>
        <pc:sldMkLst>
          <pc:docMk/>
          <pc:sldMk cId="170212244" sldId="274"/>
        </pc:sldMkLst>
        <pc:spChg chg="mod">
          <ac:chgData name="ahmethalistr@outlook.com" userId="87011da2d366edf5" providerId="LiveId" clId="{3F573CD3-E9BE-44E9-B517-AC13390379F2}" dt="2021-05-07T12:28:20.004" v="610"/>
          <ac:spMkLst>
            <pc:docMk/>
            <pc:sldMk cId="170212244" sldId="274"/>
            <ac:spMk id="2" creationId="{6A9F5DF1-9562-459B-9E4A-B3A26083F2EE}"/>
          </ac:spMkLst>
        </pc:spChg>
        <pc:spChg chg="del">
          <ac:chgData name="ahmethalistr@outlook.com" userId="87011da2d366edf5" providerId="LiveId" clId="{3F573CD3-E9BE-44E9-B517-AC13390379F2}" dt="2021-05-07T12:28:23.962" v="611" actId="22"/>
          <ac:spMkLst>
            <pc:docMk/>
            <pc:sldMk cId="170212244" sldId="274"/>
            <ac:spMk id="3" creationId="{0B7C4117-7F54-415D-B5CB-5E616F06E1F8}"/>
          </ac:spMkLst>
        </pc:spChg>
        <pc:picChg chg="add mod ord">
          <ac:chgData name="ahmethalistr@outlook.com" userId="87011da2d366edf5" providerId="LiveId" clId="{3F573CD3-E9BE-44E9-B517-AC13390379F2}" dt="2021-05-07T12:28:36.311" v="613" actId="1076"/>
          <ac:picMkLst>
            <pc:docMk/>
            <pc:sldMk cId="170212244" sldId="274"/>
            <ac:picMk id="5" creationId="{25183B25-E0A0-4187-92D6-EC8E50CDFF94}"/>
          </ac:picMkLst>
        </pc:picChg>
      </pc:sldChg>
      <pc:sldChg chg="addSp delSp modSp new mod">
        <pc:chgData name="ahmethalistr@outlook.com" userId="87011da2d366edf5" providerId="LiveId" clId="{3F573CD3-E9BE-44E9-B517-AC13390379F2}" dt="2021-05-07T12:29:50.152" v="628" actId="20577"/>
        <pc:sldMkLst>
          <pc:docMk/>
          <pc:sldMk cId="4290568567" sldId="275"/>
        </pc:sldMkLst>
        <pc:spChg chg="mod">
          <ac:chgData name="ahmethalistr@outlook.com" userId="87011da2d366edf5" providerId="LiveId" clId="{3F573CD3-E9BE-44E9-B517-AC13390379F2}" dt="2021-05-07T12:29:50.152" v="628" actId="20577"/>
          <ac:spMkLst>
            <pc:docMk/>
            <pc:sldMk cId="4290568567" sldId="275"/>
            <ac:spMk id="2" creationId="{784A9495-F492-4EE5-9FA5-23245FBA3276}"/>
          </ac:spMkLst>
        </pc:spChg>
        <pc:spChg chg="del">
          <ac:chgData name="ahmethalistr@outlook.com" userId="87011da2d366edf5" providerId="LiveId" clId="{3F573CD3-E9BE-44E9-B517-AC13390379F2}" dt="2021-05-07T12:29:10.915" v="615" actId="22"/>
          <ac:spMkLst>
            <pc:docMk/>
            <pc:sldMk cId="4290568567" sldId="275"/>
            <ac:spMk id="3" creationId="{9F3CEF85-A806-4FCA-A492-15C8A97F7A20}"/>
          </ac:spMkLst>
        </pc:spChg>
        <pc:picChg chg="add mod ord">
          <ac:chgData name="ahmethalistr@outlook.com" userId="87011da2d366edf5" providerId="LiveId" clId="{3F573CD3-E9BE-44E9-B517-AC13390379F2}" dt="2021-05-07T12:29:10.915" v="615" actId="22"/>
          <ac:picMkLst>
            <pc:docMk/>
            <pc:sldMk cId="4290568567" sldId="275"/>
            <ac:picMk id="5" creationId="{91ED4A44-0622-4A05-B295-93BF0785C830}"/>
          </ac:picMkLst>
        </pc:picChg>
      </pc:sldChg>
      <pc:sldChg chg="modSp new mod">
        <pc:chgData name="ahmethalistr@outlook.com" userId="87011da2d366edf5" providerId="LiveId" clId="{3F573CD3-E9BE-44E9-B517-AC13390379F2}" dt="2021-05-07T12:30:18.410" v="655" actId="403"/>
        <pc:sldMkLst>
          <pc:docMk/>
          <pc:sldMk cId="3472809868" sldId="276"/>
        </pc:sldMkLst>
        <pc:spChg chg="mod">
          <ac:chgData name="ahmethalistr@outlook.com" userId="87011da2d366edf5" providerId="LiveId" clId="{3F573CD3-E9BE-44E9-B517-AC13390379F2}" dt="2021-05-07T12:30:18.410" v="655" actId="403"/>
          <ac:spMkLst>
            <pc:docMk/>
            <pc:sldMk cId="3472809868" sldId="276"/>
            <ac:spMk id="3" creationId="{FE9A0397-A243-49EA-BAA9-61B281EE7471}"/>
          </ac:spMkLst>
        </pc:spChg>
      </pc:sldChg>
      <pc:sldChg chg="addSp delSp modSp new mod">
        <pc:chgData name="ahmethalistr@outlook.com" userId="87011da2d366edf5" providerId="LiveId" clId="{3F573CD3-E9BE-44E9-B517-AC13390379F2}" dt="2021-05-07T12:34:09.057" v="706" actId="20577"/>
        <pc:sldMkLst>
          <pc:docMk/>
          <pc:sldMk cId="1542739196" sldId="277"/>
        </pc:sldMkLst>
        <pc:spChg chg="mod">
          <ac:chgData name="ahmethalistr@outlook.com" userId="87011da2d366edf5" providerId="LiveId" clId="{3F573CD3-E9BE-44E9-B517-AC13390379F2}" dt="2021-05-07T12:34:09.057" v="706" actId="20577"/>
          <ac:spMkLst>
            <pc:docMk/>
            <pc:sldMk cId="1542739196" sldId="277"/>
            <ac:spMk id="2" creationId="{413D36EB-6E40-44CC-9B61-7FDB88EBC124}"/>
          </ac:spMkLst>
        </pc:spChg>
        <pc:spChg chg="del">
          <ac:chgData name="ahmethalistr@outlook.com" userId="87011da2d366edf5" providerId="LiveId" clId="{3F573CD3-E9BE-44E9-B517-AC13390379F2}" dt="2021-05-07T12:33:27.848" v="657" actId="22"/>
          <ac:spMkLst>
            <pc:docMk/>
            <pc:sldMk cId="1542739196" sldId="277"/>
            <ac:spMk id="3" creationId="{06A7ABDC-87FC-4B3F-BAA3-D5072A91C94A}"/>
          </ac:spMkLst>
        </pc:spChg>
        <pc:picChg chg="add mod ord">
          <ac:chgData name="ahmethalistr@outlook.com" userId="87011da2d366edf5" providerId="LiveId" clId="{3F573CD3-E9BE-44E9-B517-AC13390379F2}" dt="2021-05-07T12:33:54.751" v="665" actId="1076"/>
          <ac:picMkLst>
            <pc:docMk/>
            <pc:sldMk cId="1542739196" sldId="277"/>
            <ac:picMk id="5" creationId="{2BD40AD2-D0F9-4C70-88E5-45F9C48461A5}"/>
          </ac:picMkLst>
        </pc:picChg>
        <pc:picChg chg="add mod">
          <ac:chgData name="ahmethalistr@outlook.com" userId="87011da2d366edf5" providerId="LiveId" clId="{3F573CD3-E9BE-44E9-B517-AC13390379F2}" dt="2021-05-07T12:33:57.592" v="666" actId="1076"/>
          <ac:picMkLst>
            <pc:docMk/>
            <pc:sldMk cId="1542739196" sldId="277"/>
            <ac:picMk id="7" creationId="{BBDF2706-E267-411F-BF09-059A4F7931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D9EC0B-711C-461E-A81B-F6BAC18C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CC65B2-D90F-442D-A2F9-CA6B8736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D58EE0-C756-4D75-A9EB-7C3443BC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B196ED-3892-4FB7-A7FF-C528A67A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349505-BA05-4986-837D-A5A668D4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634381-A46B-4EA6-AD4F-AE570D94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8D35994-E753-4D10-B9F7-78619C38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F630D2-12A5-4D01-AC9C-0A91F550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73DD2D-918A-45D3-94D7-EF60FF2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876916-C07A-48E4-85E4-792511F8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401B4F2-A579-47AD-9343-DE25AAE6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4978431-3FE0-481F-A75E-F51811B60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738D8D-5629-4C69-B696-170804D7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E42CAC-BC10-4EA9-BD17-34D76399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03A409-C24B-426E-B792-B040E3E6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93E423-C515-483E-8391-23B542D2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53592F-BE50-41F3-9C4A-99341E78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76E49C-F9D9-4CE8-B2FB-5CABA7AC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7220A2-5C50-4C37-9BD1-042EC113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7B163D-19C1-438C-B869-872D98FA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6867D0-7960-45A5-B855-348231AB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E688B-D032-4BBE-848F-9380CAD8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37EE0B-19FA-4532-9BA6-C450E285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3F27D7-01D3-42A8-949F-EBCF4BB2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40368A-0E3B-483D-B81F-E14F571E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EF359A-C789-4E11-87EF-DB8BFC37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DAD40C-5D7B-4020-925B-A89670CA3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1B8236-DBE3-4AFD-A98A-908B3D84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4453D4-07ED-4301-85D6-BF672CAF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C98FAB-EF83-4B4E-BB5D-C3340DE1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30BA27-0A68-42A5-9172-B8AE8776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A0122D-96A1-4450-A970-BC84C38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6E23AD-B765-4CE2-A4B2-CA351189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9212C0-71A9-4B5A-8672-F7612644C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4EE0C2-B753-4163-85DB-A5BFE34B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6AA32E3-A068-4C10-90EF-E92920676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7AF499B-A1EC-4E58-8265-9176A03D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750584B-5829-4522-8F82-6653114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1019D03-CC21-4EF2-8BCE-3A512661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11EB1-77AA-4D3D-9C40-EB2B2BA2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852EE72-7C95-41D1-9EBC-10E1BE42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91B930F-0196-499D-826D-96A9D13C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8828B3-9914-4694-868D-55EF2111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2F881C3-68B3-46E4-A913-246D516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6980FBE-BB3F-4561-9E51-AE846EC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30451D-4442-49D9-BA46-80D4561C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01D0F-D359-43B0-AAB0-ADCCEF9C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F07E33-9876-4E66-A75B-87CB4967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DFE4D0-CA4F-497A-8629-606DFDE8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75690-34B9-4D86-BBD5-CC68C9C2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1A8D99-D005-4A36-9C14-4234325D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E74EE7-3A08-4616-9120-D1B1EAF2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67EB08-25C5-4DDA-9DB8-F1F2D041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51D1AFF-3AB2-4E72-8BAC-0FD95A907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F51230-5575-4A95-8D6C-FAB7EE33F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D2E5DF-2335-4496-A205-9E3282B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22F90C-6F53-4512-B201-15996D32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9FA380-C7C8-4E3F-AE6B-D93D7A4D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B876B50-998C-4282-9BDF-26B4B407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230F66-6769-4692-934E-946A538C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7590A6-1A72-4AA7-B5EF-81D466D4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2DB4-0E90-4C53-8712-AEAA18B3998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370430-EB81-4A98-BD23-6D3020E74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1EF4FF-85CF-4F2C-BFD7-5270E8B56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F735-63AC-4D0F-A8BA-6A2CC81FF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24406-CE74-4F05-9CAA-6C886D2EF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417B0B-8CA3-44DE-89EF-91EF1209E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299713" cy="2575774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 Isolation Inc. </a:t>
            </a:r>
            <a:endParaRPr lang="tr-TR" sz="26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Berkay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UZUN - 2263812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Ali BELLİ - 2231421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Ahmet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Halis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SABIRLI – 2305225 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F91C8F-5327-4540-9E17-DD889034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12" y="978018"/>
            <a:ext cx="2575775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4B0BBE-AC7F-4F37-B4B3-3E491961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Finite</a:t>
            </a:r>
            <a:r>
              <a:rPr lang="tr-TR" dirty="0"/>
              <a:t> Element Analysis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33014F4-D8D9-4EE0-B166-782DDBE5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03839"/>
            <a:ext cx="4018208" cy="2955701"/>
          </a:xfrm>
        </p:spPr>
      </p:pic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64D6560-F55A-49D5-9AB4-1ECB9AB9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83" y="2456128"/>
            <a:ext cx="3641950" cy="132556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1AB9A27-9DEC-46DD-A8DC-75520B97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3894667"/>
            <a:ext cx="4619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D38C7C-C2C1-4F56-B45C-C6941961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A76C0C-E9D1-434D-83D3-9C1C857F0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05" y="1990725"/>
            <a:ext cx="4181475" cy="287655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EF25FA5-E6FB-4156-A3ED-BB9085A7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80" y="2028825"/>
            <a:ext cx="6521753" cy="12212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80CF322-6CEA-4B10-9D5D-6B860E7F3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180" y="3317599"/>
            <a:ext cx="6521753" cy="12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3D36EB-6E40-44CC-9B61-7FDB88EB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MOSFET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BD40AD2-D0F9-4C70-88E5-45F9C4846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243" y="1690688"/>
            <a:ext cx="8457826" cy="232472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BDF2706-E267-411F-BF09-059A4F79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311" y="4015409"/>
            <a:ext cx="8113690" cy="2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3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70B909-C4EE-4074-8E39-0D81282D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Sense </a:t>
            </a:r>
            <a:r>
              <a:rPr lang="tr-TR" dirty="0" err="1"/>
              <a:t>and</a:t>
            </a:r>
            <a:r>
              <a:rPr lang="tr-TR" dirty="0"/>
              <a:t> Feedback </a:t>
            </a:r>
            <a:r>
              <a:rPr lang="tr-TR" dirty="0" err="1"/>
              <a:t>Resistor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494D2B7-6290-445D-BB3D-88FF2DDE4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79" y="1956318"/>
            <a:ext cx="6557548" cy="169979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F64F239-3F31-48BC-A7ED-D28C959CC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4267406"/>
            <a:ext cx="7458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8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7E1714-5C49-4C2A-B997-748C86F0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Design </a:t>
            </a:r>
            <a:r>
              <a:rPr lang="tr-TR" dirty="0" err="1"/>
              <a:t>Schematic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AE7D68-A527-43E0-8C3F-4CD28B0A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461" y="1825625"/>
            <a:ext cx="6227078" cy="4351338"/>
          </a:xfrm>
        </p:spPr>
      </p:pic>
    </p:spTree>
    <p:extLst>
      <p:ext uri="{BB962C8B-B14F-4D97-AF65-F5344CB8AC3E}">
        <p14:creationId xmlns:p14="http://schemas.microsoft.com/office/powerpoint/2010/main" val="247848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CD05E1-7C6F-49B3-818A-E82A122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E86F7B4-3B2E-4E59-AC3B-CD2005C5D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074" y="1690688"/>
            <a:ext cx="8890552" cy="426557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522F05F-C962-473F-991C-EB5D971DBBFF}"/>
              </a:ext>
            </a:extLst>
          </p:cNvPr>
          <p:cNvSpPr txBox="1"/>
          <p:nvPr/>
        </p:nvSpPr>
        <p:spPr>
          <a:xfrm>
            <a:off x="5488301" y="59562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400V </a:t>
            </a:r>
            <a:r>
              <a:rPr lang="tr-TR" dirty="0" err="1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4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62F090-8AC0-4D35-BEEA-43C480D5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0B2173-5255-43BF-9395-CDE04711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65" y="1690688"/>
            <a:ext cx="8531269" cy="389510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0378D18-33A9-4AB0-9E36-24E66B8D1641}"/>
              </a:ext>
            </a:extLst>
          </p:cNvPr>
          <p:cNvSpPr txBox="1"/>
          <p:nvPr/>
        </p:nvSpPr>
        <p:spPr>
          <a:xfrm>
            <a:off x="5488300" y="578729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220V </a:t>
            </a:r>
            <a:r>
              <a:rPr lang="tr-TR" dirty="0" err="1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6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BC5E0A-8F27-4D94-9187-49C5DD62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Regulation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8899DE9-47E1-426A-A63C-1A2274817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791" y="1690688"/>
            <a:ext cx="7878417" cy="4768515"/>
          </a:xfrm>
        </p:spPr>
      </p:pic>
    </p:spTree>
    <p:extLst>
      <p:ext uri="{BB962C8B-B14F-4D97-AF65-F5344CB8AC3E}">
        <p14:creationId xmlns:p14="http://schemas.microsoft.com/office/powerpoint/2010/main" val="411898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ABD603-64E0-4CA7-BE51-3B20D5B4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Regulation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BEA6F1F-4DE3-408B-8B12-2706532E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126" y="1803066"/>
            <a:ext cx="9083748" cy="4309499"/>
          </a:xfrm>
        </p:spPr>
      </p:pic>
    </p:spTree>
    <p:extLst>
      <p:ext uri="{BB962C8B-B14F-4D97-AF65-F5344CB8AC3E}">
        <p14:creationId xmlns:p14="http://schemas.microsoft.com/office/powerpoint/2010/main" val="12072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84EFBE-8BF9-4205-9022-55FF0A97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Regulation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DB33BEF-7CBC-45AA-AD2C-2B3145D63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977" y="1976091"/>
            <a:ext cx="6800045" cy="4050406"/>
          </a:xfrm>
        </p:spPr>
      </p:pic>
    </p:spTree>
    <p:extLst>
      <p:ext uri="{BB962C8B-B14F-4D97-AF65-F5344CB8AC3E}">
        <p14:creationId xmlns:p14="http://schemas.microsoft.com/office/powerpoint/2010/main" val="38454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978029-E68F-4BA2-9259-5C1DBE67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TABLE OF CONTENTS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D6587C-C385-4224-9CD2-293495FC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and Controller Selection</a:t>
            </a:r>
          </a:p>
          <a:p>
            <a:r>
              <a:rPr lang="en-US" dirty="0"/>
              <a:t>Transformer Design</a:t>
            </a:r>
          </a:p>
          <a:p>
            <a:r>
              <a:rPr lang="en-US" dirty="0"/>
              <a:t>Component Selection and Simulation Results</a:t>
            </a:r>
          </a:p>
          <a:p>
            <a:r>
              <a:rPr lang="en-US" dirty="0"/>
              <a:t>Cost Analysis</a:t>
            </a:r>
          </a:p>
        </p:txBody>
      </p:sp>
    </p:spTree>
    <p:extLst>
      <p:ext uri="{BB962C8B-B14F-4D97-AF65-F5344CB8AC3E}">
        <p14:creationId xmlns:p14="http://schemas.microsoft.com/office/powerpoint/2010/main" val="220744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F5DF1-9562-459B-9E4A-B3A26083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Regulation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183B25-E0A0-4187-92D6-EC8E50CDF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007" y="1690688"/>
            <a:ext cx="7787985" cy="4088692"/>
          </a:xfrm>
        </p:spPr>
      </p:pic>
    </p:spTree>
    <p:extLst>
      <p:ext uri="{BB962C8B-B14F-4D97-AF65-F5344CB8AC3E}">
        <p14:creationId xmlns:p14="http://schemas.microsoft.com/office/powerpoint/2010/main" val="17021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A9495-F492-4EE5-9FA5-23245FBA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Analysis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ED4A44-0622-4A05-B295-93BF0785C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070" y="1825625"/>
            <a:ext cx="5437860" cy="4351338"/>
          </a:xfrm>
        </p:spPr>
      </p:pic>
    </p:spTree>
    <p:extLst>
      <p:ext uri="{BB962C8B-B14F-4D97-AF65-F5344CB8AC3E}">
        <p14:creationId xmlns:p14="http://schemas.microsoft.com/office/powerpoint/2010/main" val="429056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ECD834-96C3-4ADD-BEDB-5FDF29E2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9A0397-A243-49EA-BAA9-61B281EE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000" dirty="0"/>
          </a:p>
          <a:p>
            <a:pPr marL="0" indent="0" algn="ctr">
              <a:buNone/>
            </a:pPr>
            <a:endParaRPr lang="tr-TR" sz="4000" dirty="0"/>
          </a:p>
          <a:p>
            <a:pPr marL="0" indent="0" algn="ctr">
              <a:buNone/>
            </a:pPr>
            <a:r>
              <a:rPr lang="tr-TR" sz="4000" dirty="0" err="1"/>
              <a:t>Thank</a:t>
            </a:r>
            <a:r>
              <a:rPr lang="tr-TR" sz="4000" dirty="0"/>
              <a:t> </a:t>
            </a:r>
            <a:r>
              <a:rPr lang="tr-TR" sz="4000" dirty="0" err="1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280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46CB6-5AF6-4B82-B265-FA26126A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51AF5A5-304C-4C21-ABB3-E78074A10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4684"/>
            <a:ext cx="10515600" cy="2713219"/>
          </a:xfrm>
        </p:spPr>
      </p:pic>
    </p:spTree>
    <p:extLst>
      <p:ext uri="{BB962C8B-B14F-4D97-AF65-F5344CB8AC3E}">
        <p14:creationId xmlns:p14="http://schemas.microsoft.com/office/powerpoint/2010/main" val="1354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76EE8E-BB68-4585-A52B-6276D118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859697D-619A-44E2-BEE2-4F8022F44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444" y="2018295"/>
            <a:ext cx="6569112" cy="3668032"/>
          </a:xfrm>
        </p:spPr>
      </p:pic>
    </p:spTree>
    <p:extLst>
      <p:ext uri="{BB962C8B-B14F-4D97-AF65-F5344CB8AC3E}">
        <p14:creationId xmlns:p14="http://schemas.microsoft.com/office/powerpoint/2010/main" val="375118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B75C07-99FD-4733-BF3A-0B62480E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7115FC4-62C0-4952-B1CF-5ED8AE51F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92" y="2043705"/>
            <a:ext cx="5898524" cy="345797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CA6BFE6-8FD3-4289-B618-82292FA1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16" y="2043705"/>
            <a:ext cx="4636394" cy="312312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DB3F6F2-B6F6-4B46-8017-288B1B93DA56}"/>
              </a:ext>
            </a:extLst>
          </p:cNvPr>
          <p:cNvSpPr txBox="1"/>
          <p:nvPr/>
        </p:nvSpPr>
        <p:spPr>
          <a:xfrm>
            <a:off x="1043609" y="5670033"/>
            <a:ext cx="1031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b="0" i="0" u="none" strike="noStrike" baseline="0" dirty="0">
                <a:solidFill>
                  <a:srgbClr val="000000"/>
                </a:solidFill>
              </a:rPr>
              <a:t>LT3752</a:t>
            </a:r>
            <a:r>
              <a:rPr lang="tr-TR" b="0" i="0" u="none" strike="noStrike" baseline="0" dirty="0">
                <a:solidFill>
                  <a:srgbClr val="000000"/>
                </a:solidFill>
              </a:rPr>
              <a:t>			</a:t>
            </a:r>
            <a:r>
              <a:rPr lang="tr-TR" dirty="0">
                <a:solidFill>
                  <a:srgbClr val="000000"/>
                </a:solidFill>
              </a:rPr>
              <a:t>		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LT8316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2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80156-132C-49DB-9C5F-B8FC5045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62256A5-0D8D-4392-BEAD-D00E92182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740" y="1825625"/>
            <a:ext cx="9726520" cy="4351338"/>
          </a:xfrm>
        </p:spPr>
      </p:pic>
    </p:spTree>
    <p:extLst>
      <p:ext uri="{BB962C8B-B14F-4D97-AF65-F5344CB8AC3E}">
        <p14:creationId xmlns:p14="http://schemas.microsoft.com/office/powerpoint/2010/main" val="361147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2BEED-4D29-4ED0-BECF-662D2C95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007459E-3A1D-4E26-B5B0-D8CA225C9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4620"/>
            <a:ext cx="10515600" cy="363334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1C78D74-0084-4DD5-BD0B-0781964F6483}"/>
              </a:ext>
            </a:extLst>
          </p:cNvPr>
          <p:cNvSpPr txBox="1"/>
          <p:nvPr/>
        </p:nvSpPr>
        <p:spPr>
          <a:xfrm>
            <a:off x="974035" y="1690688"/>
            <a:ext cx="19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err="1"/>
              <a:t>Selected</a:t>
            </a:r>
            <a:r>
              <a:rPr lang="tr-TR" sz="2400" dirty="0"/>
              <a:t> </a:t>
            </a:r>
            <a:r>
              <a:rPr lang="tr-TR" sz="2400" dirty="0" err="1"/>
              <a:t>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8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D05C92-7E9F-4BE2-A28F-F2E61A1B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Finite</a:t>
            </a:r>
            <a:r>
              <a:rPr lang="tr-TR" dirty="0"/>
              <a:t> Element Analysis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16115E-BF02-469E-A322-7DF4E084D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0" y="1825625"/>
            <a:ext cx="7506279" cy="4351338"/>
          </a:xfrm>
        </p:spPr>
      </p:pic>
    </p:spTree>
    <p:extLst>
      <p:ext uri="{BB962C8B-B14F-4D97-AF65-F5344CB8AC3E}">
        <p14:creationId xmlns:p14="http://schemas.microsoft.com/office/powerpoint/2010/main" val="358107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2C9C20-E333-4371-A9D2-C8AE23A2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Finite</a:t>
            </a:r>
            <a:r>
              <a:rPr lang="tr-TR" dirty="0"/>
              <a:t> Element Analysis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E7734A0-D297-4D9A-8E76-6408F359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1" y="1499937"/>
            <a:ext cx="4996568" cy="449335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15D7A77-5C34-481A-B63C-D6F7D78B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9937"/>
            <a:ext cx="4860282" cy="44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6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97</Words>
  <Application>Microsoft Office PowerPoint</Application>
  <PresentationFormat>Geniş ekran</PresentationFormat>
  <Paragraphs>37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PowerPoint Sunusu</vt:lpstr>
      <vt:lpstr>TABLE OF CONTENTS </vt:lpstr>
      <vt:lpstr>Topology Selection</vt:lpstr>
      <vt:lpstr>Topology Selection</vt:lpstr>
      <vt:lpstr>Controller Selection</vt:lpstr>
      <vt:lpstr>Transformer Design</vt:lpstr>
      <vt:lpstr>Transformer Design</vt:lpstr>
      <vt:lpstr>Finite Element Analysis</vt:lpstr>
      <vt:lpstr>Finite Element Analysis</vt:lpstr>
      <vt:lpstr>Finite Element Analysis</vt:lpstr>
      <vt:lpstr>Component Selection</vt:lpstr>
      <vt:lpstr>MOSFET Voltage and Current</vt:lpstr>
      <vt:lpstr>Sense and Feedback Resistor Selection</vt:lpstr>
      <vt:lpstr>Project Design Schematic</vt:lpstr>
      <vt:lpstr>Simulation Results</vt:lpstr>
      <vt:lpstr>Simulation Results</vt:lpstr>
      <vt:lpstr>Load Regulation</vt:lpstr>
      <vt:lpstr>Load Regulation</vt:lpstr>
      <vt:lpstr>Line Regulation</vt:lpstr>
      <vt:lpstr>Line Regulation</vt:lpstr>
      <vt:lpstr>Cost Analysis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ahmethalistr@outlook.com</dc:creator>
  <cp:lastModifiedBy>ahmethalistr@outlook.com</cp:lastModifiedBy>
  <cp:revision>1</cp:revision>
  <dcterms:created xsi:type="dcterms:W3CDTF">2021-05-07T11:47:49Z</dcterms:created>
  <dcterms:modified xsi:type="dcterms:W3CDTF">2021-05-07T12:34:23Z</dcterms:modified>
</cp:coreProperties>
</file>