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79400" y="107640"/>
            <a:ext cx="758088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EventAdmin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360360" y="822960"/>
            <a:ext cx="868644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EventAdmin?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355680" y="1899720"/>
            <a:ext cx="8284320" cy="54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00"/>
                </a:solidFill>
                <a:latin typeface="Arial"/>
              </a:rPr>
              <a:t>The Event Admin Service Specification, part of the OSGi Compendium specification, defines a general inter-bundle communication mechanism. The communication conforms to the popular publish/subscribe paradigm and can be performed in a synchronous or asysnchronous manner.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79400" y="107640"/>
            <a:ext cx="758088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EventAdmin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60360" y="822960"/>
            <a:ext cx="868644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EventAdmin?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355680" y="1899720"/>
            <a:ext cx="8284320" cy="54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Why we use?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If don't want to call services directly – decouple of services.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79400" y="107640"/>
            <a:ext cx="758088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EventAdmin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60360" y="822960"/>
            <a:ext cx="868644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EventAdmin?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355680" y="1899720"/>
            <a:ext cx="8284320" cy="54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Event Publisher - sends events or messages related to a specific topic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Event Handler (or Subscriber) - expresses interest in one or more topics and receives all the messages belonging to such topics.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79400" y="107640"/>
            <a:ext cx="758088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EventAdmin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360360" y="822960"/>
            <a:ext cx="868644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EventAdmin?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355680" y="1899720"/>
            <a:ext cx="8284320" cy="54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Events are composed of two attributes: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a topic defining the nature of the event; topic names are usually arranged in a hierarchical namespace, where slashes are used to separate the levels (i.e. "org/osgi/framework/FrameworkEvent/STARTED") and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a set of properties describing the event.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79400" y="107640"/>
            <a:ext cx="7580880" cy="16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5600">
                <a:solidFill>
                  <a:srgbClr val="ffffff"/>
                </a:solidFill>
                <a:latin typeface="Candara"/>
              </a:rPr>
              <a:t>OSGi EventAdmin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60360" y="822960"/>
            <a:ext cx="8686440" cy="63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ctr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What is EventAdmin?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355680" y="1899720"/>
            <a:ext cx="8284320" cy="543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Event Producer: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Delegate Event over EventAdmin service. Event topic + event properties.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Event Consumer: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solidFill>
                  <a:srgbClr val="ffff00"/>
                </a:solidFill>
                <a:latin typeface="Arial"/>
              </a:rPr>
              <a:t>Have to implement EventHandler interface and register it to service tracker.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84200" y="5958720"/>
            <a:ext cx="5844600" cy="8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Gotham Light"/>
                <a:ea typeface="DejaVu Sans"/>
              </a:rPr>
              <a:t>KÖSZÖNÖM A FIGYELMET!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