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5" r:id="rId7"/>
    <p:sldId id="267" r:id="rId8"/>
    <p:sldId id="269" r:id="rId9"/>
    <p:sldId id="272" r:id="rId10"/>
    <p:sldId id="273" r:id="rId11"/>
    <p:sldId id="274" r:id="rId12"/>
    <p:sldId id="275" r:id="rId13"/>
    <p:sldId id="276" r:id="rId14"/>
    <p:sldId id="278" r:id="rId15"/>
    <p:sldId id="277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949" autoAdjust="0"/>
  </p:normalViewPr>
  <p:slideViewPr>
    <p:cSldViewPr snapToGrid="0">
      <p:cViewPr>
        <p:scale>
          <a:sx n="100" d="100"/>
          <a:sy n="100" d="100"/>
        </p:scale>
        <p:origin x="936" y="-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740A-F51B-4A96-A3F2-FEFC6DC4F735}" type="datetimeFigureOut">
              <a:rPr lang="en-US" smtClean="0"/>
              <a:t>3/11/2016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9C05F-DDED-4E40-B8D1-5485C7FB0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4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6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5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B9C05F-DDED-4E40-B8D1-5485C7FB07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9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0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1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4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5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5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5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 Sign In Web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Ali B. Kaba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2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93" y="973966"/>
            <a:ext cx="4990613" cy="371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06" y="1812166"/>
            <a:ext cx="4230394" cy="37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3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618" y="164666"/>
            <a:ext cx="5410969" cy="1893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89" y="164666"/>
            <a:ext cx="5410969" cy="1893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" y="2246333"/>
            <a:ext cx="4990613" cy="3787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595" y="3070266"/>
            <a:ext cx="4990613" cy="37877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600" y="1981899"/>
            <a:ext cx="4149900" cy="35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2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900" y="0"/>
            <a:ext cx="8763000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GetBrowserData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hash(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'sha256'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AliID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'IP'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SessionBrowser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'Browser'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SessionPlatform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BrowserData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'Platform'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AddSession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(?, ?, ?, ?, ?)'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AliID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SessionBrowser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SessionPlatform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Execute(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770537"/>
            <a:ext cx="1168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INSERT </a:t>
            </a:r>
            <a:r>
              <a:rPr lang="en-US" dirty="0"/>
              <a:t>INTO djkabau1_petsignin.Sessions (</a:t>
            </a:r>
            <a:r>
              <a:rPr lang="en-US" dirty="0" err="1"/>
              <a:t>AliID</a:t>
            </a:r>
            <a:r>
              <a:rPr lang="en-US" dirty="0"/>
              <a:t>, Email, IP, Browser, Platform) VALUES (</a:t>
            </a:r>
            <a:r>
              <a:rPr lang="en-US" dirty="0" err="1"/>
              <a:t>xAliID</a:t>
            </a:r>
            <a:r>
              <a:rPr lang="en-US" dirty="0"/>
              <a:t>, </a:t>
            </a:r>
            <a:r>
              <a:rPr lang="en-US" dirty="0" err="1"/>
              <a:t>xEmail</a:t>
            </a:r>
            <a:r>
              <a:rPr lang="en-US" dirty="0"/>
              <a:t>, </a:t>
            </a:r>
            <a:r>
              <a:rPr lang="en-US" dirty="0" err="1"/>
              <a:t>xSessionIP</a:t>
            </a:r>
            <a:r>
              <a:rPr lang="en-US" dirty="0"/>
              <a:t>, </a:t>
            </a:r>
            <a:r>
              <a:rPr lang="en-US" dirty="0" err="1"/>
              <a:t>xSessionBrowser</a:t>
            </a:r>
            <a:r>
              <a:rPr lang="en-US" dirty="0"/>
              <a:t>, </a:t>
            </a:r>
            <a:r>
              <a:rPr lang="en-US" dirty="0" err="1"/>
              <a:t>xSessionPlatform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Error Code (OTG-ERR-001)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0" y="151606"/>
            <a:ext cx="2920999" cy="670639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20700" y="1550521"/>
            <a:ext cx="705834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(?, ?)'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Execute(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20700" y="3536136"/>
            <a:ext cx="641393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 0: '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.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5267" y="2073741"/>
            <a:ext cx="839755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stripslashes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stripslashes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AddError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(?, ?, ?)'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09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600" y="0"/>
            <a:ext cx="705834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AddActivity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AddActivity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(?, ?)'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Execute(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1600" y="2365841"/>
            <a:ext cx="8397557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ValidateSession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stripslashes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stripslashes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'CALL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AddError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(?, ?, ?)'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-&gt;prepare(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$Query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$Email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bindParam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PDO::</a:t>
            </a:r>
            <a:r>
              <a:rPr kumimoji="0" lang="en-US" altLang="en-US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PARAM_STR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PDOconn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78065" y="1451103"/>
            <a:ext cx="6413935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Execute(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-&gt;execute();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'Error 0: '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getMessage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.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AddError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ErrorMSG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$PHP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8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78" y="198966"/>
            <a:ext cx="3586444" cy="9076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78" y="-2595034"/>
            <a:ext cx="3586444" cy="90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4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/>
              <a:t>petsignin.alibkaba.com/petsignin/</a:t>
            </a:r>
          </a:p>
        </p:txBody>
      </p:sp>
    </p:spTree>
    <p:extLst>
      <p:ext uri="{BB962C8B-B14F-4D97-AF65-F5344CB8AC3E}">
        <p14:creationId xmlns:p14="http://schemas.microsoft.com/office/powerpoint/2010/main" val="354356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Q/A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process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Pen and paper process.</a:t>
            </a:r>
          </a:p>
          <a:p>
            <a:pPr lvl="1"/>
            <a:r>
              <a:rPr lang="en-US" dirty="0" smtClean="0"/>
              <a:t>Say hi to the receptionist.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Work in other side of </a:t>
            </a:r>
            <a:r>
              <a:rPr lang="en-US" dirty="0" smtClean="0"/>
              <a:t>building</a:t>
            </a:r>
            <a:endParaRPr lang="en-US" dirty="0" smtClean="0"/>
          </a:p>
          <a:p>
            <a:pPr lvl="1"/>
            <a:r>
              <a:rPr lang="en-US" dirty="0" smtClean="0"/>
              <a:t>Forget </a:t>
            </a:r>
            <a:r>
              <a:rPr lang="en-US" dirty="0" smtClean="0"/>
              <a:t>or don’t sign in at </a:t>
            </a:r>
            <a:r>
              <a:rPr lang="en-US" dirty="0" smtClean="0"/>
              <a:t>all</a:t>
            </a:r>
            <a:endParaRPr lang="en-US" dirty="0" smtClean="0"/>
          </a:p>
          <a:p>
            <a:pPr lvl="1"/>
            <a:r>
              <a:rPr lang="en-US" dirty="0" smtClean="0"/>
              <a:t>No auditing = problems = </a:t>
            </a:r>
            <a:r>
              <a:rPr lang="en-US" dirty="0" smtClean="0"/>
              <a:t>lawsuits</a:t>
            </a:r>
            <a:endParaRPr lang="en-US" dirty="0" smtClean="0"/>
          </a:p>
          <a:p>
            <a:pPr lvl="1"/>
            <a:r>
              <a:rPr lang="en-US" dirty="0" smtClean="0"/>
              <a:t>Pen and paper </a:t>
            </a:r>
            <a:r>
              <a:rPr lang="en-US" dirty="0" smtClean="0"/>
              <a:t>process</a:t>
            </a:r>
            <a:endParaRPr lang="en-US" dirty="0" smtClean="0"/>
          </a:p>
          <a:p>
            <a:pPr lvl="1"/>
            <a:r>
              <a:rPr lang="en-US" dirty="0" smtClean="0"/>
              <a:t>HR filing pet paper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Inconsistent</a:t>
            </a:r>
            <a:endParaRPr lang="en-US" dirty="0"/>
          </a:p>
        </p:txBody>
      </p:sp>
      <p:pic>
        <p:nvPicPr>
          <p:cNvPr id="2052" name="Picture 4" descr="http://www.globalhue.com/wp-content/uploads/2012/01/gh_post2-280x15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4732338"/>
            <a:ext cx="2667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3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process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account.</a:t>
            </a:r>
          </a:p>
          <a:p>
            <a:pPr lvl="1"/>
            <a:r>
              <a:rPr lang="en-US" dirty="0" smtClean="0"/>
              <a:t>Account approved by admin (HR).</a:t>
            </a:r>
          </a:p>
          <a:p>
            <a:r>
              <a:rPr lang="en-US" dirty="0" smtClean="0"/>
              <a:t>Add pet &amp; upload pet document.</a:t>
            </a:r>
          </a:p>
          <a:p>
            <a:pPr lvl="1"/>
            <a:r>
              <a:rPr lang="en-US" dirty="0" smtClean="0"/>
              <a:t>Pet approved by admin (HR).</a:t>
            </a:r>
          </a:p>
          <a:p>
            <a:r>
              <a:rPr lang="en-US" dirty="0" smtClean="0"/>
              <a:t>Sign in.</a:t>
            </a:r>
          </a:p>
          <a:p>
            <a:pPr lvl="1"/>
            <a:r>
              <a:rPr lang="en-US" dirty="0" smtClean="0"/>
              <a:t>Sign in pet.</a:t>
            </a:r>
          </a:p>
          <a:p>
            <a:r>
              <a:rPr lang="en-US" dirty="0" smtClean="0"/>
              <a:t>Fast and simple</a:t>
            </a:r>
          </a:p>
          <a:p>
            <a:r>
              <a:rPr lang="en-US" dirty="0" smtClean="0"/>
              <a:t>More consistent</a:t>
            </a:r>
            <a:endParaRPr lang="en-US" dirty="0"/>
          </a:p>
        </p:txBody>
      </p:sp>
      <p:pic>
        <p:nvPicPr>
          <p:cNvPr id="1026" name="Picture 2" descr="http://www.mychipmarket.com/wp-content/uploads/2015/09/wsop-poker-chips-for-sa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988" y="2471738"/>
            <a:ext cx="2536574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8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71" y="1436914"/>
            <a:ext cx="9633857" cy="527957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Dataflow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5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81" y="1418546"/>
            <a:ext cx="6219825" cy="543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04950"/>
            <a:ext cx="247650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65" y="1954663"/>
            <a:ext cx="247650" cy="333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4" y="2920768"/>
            <a:ext cx="25717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2442478"/>
            <a:ext cx="247650" cy="323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64" y="3408583"/>
            <a:ext cx="276225" cy="2762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97415" y="149144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415" y="1936684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Null Foreign Key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97415" y="2403014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Nullable</a:t>
            </a:r>
            <a:r>
              <a:rPr lang="en-US" dirty="0" smtClean="0"/>
              <a:t> Foreign Key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7415" y="2872743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Null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7415" y="3342472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Nullable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0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- OWASP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Open </a:t>
            </a:r>
            <a:r>
              <a:rPr lang="en-US" dirty="0"/>
              <a:t>Web Application Security Project (OWASP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Various attack preventions were added</a:t>
            </a:r>
          </a:p>
          <a:p>
            <a:pPr lvl="2"/>
            <a:r>
              <a:rPr lang="en-US" dirty="0" smtClean="0"/>
              <a:t>Testing Checklist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563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Role Definitions (OTG-IDENT-001)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3500"/>
            <a:ext cx="10515600" cy="532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Bypassing Authentication Schema (OTG-AUTHN-004)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</a:p>
          <a:p>
            <a:r>
              <a:rPr lang="en-US" dirty="0"/>
              <a:t>Stored procedures with parameterized </a:t>
            </a:r>
            <a:r>
              <a:rPr lang="en-US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4071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660400"/>
            <a:ext cx="4337719" cy="142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90" y="2080799"/>
            <a:ext cx="5410969" cy="1893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19" y="2080799"/>
            <a:ext cx="5410969" cy="1893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618" y="3974666"/>
            <a:ext cx="5410969" cy="18938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89" y="3974666"/>
            <a:ext cx="5410969" cy="18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251</Words>
  <Application>Microsoft Office PowerPoint</Application>
  <PresentationFormat>Widescreen</PresentationFormat>
  <Paragraphs>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Pet Sign In Web App</vt:lpstr>
      <vt:lpstr>The old process</vt:lpstr>
      <vt:lpstr>The new process</vt:lpstr>
      <vt:lpstr>Context Dataflow Diagram</vt:lpstr>
      <vt:lpstr>Entity Relationship Diagram</vt:lpstr>
      <vt:lpstr>Security - OWASP</vt:lpstr>
      <vt:lpstr>Test Role Definitions (OTG-IDENT-001)</vt:lpstr>
      <vt:lpstr>Testing for Bypassing Authentication Schema (OTG-AUTHN-004)</vt:lpstr>
      <vt:lpstr>PowerPoint Presentation</vt:lpstr>
      <vt:lpstr>PowerPoint Presentation</vt:lpstr>
      <vt:lpstr>PowerPoint Presentation</vt:lpstr>
      <vt:lpstr>PowerPoint Presentation</vt:lpstr>
      <vt:lpstr>Testing for Error Code (OTG-ERR-001)</vt:lpstr>
      <vt:lpstr>PowerPoint Presentation</vt:lpstr>
      <vt:lpstr>PowerPoint Presentation</vt:lpstr>
      <vt:lpstr>Demonstration</vt:lpstr>
      <vt:lpstr>Q/A</vt:lpstr>
    </vt:vector>
  </TitlesOfParts>
  <Company>Sacred Heart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Kaba</dc:creator>
  <cp:lastModifiedBy>Ali Kaba</cp:lastModifiedBy>
  <cp:revision>49</cp:revision>
  <dcterms:created xsi:type="dcterms:W3CDTF">2016-03-03T03:20:54Z</dcterms:created>
  <dcterms:modified xsi:type="dcterms:W3CDTF">2016-03-12T00:28:33Z</dcterms:modified>
</cp:coreProperties>
</file>