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3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740A-F51B-4A96-A3F2-FEFC6DC4F73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9C05F-DDED-4E40-B8D1-5485C7F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Foundation Concepts. CIA triad AIC triad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br>
              <a:rPr lang="en-US" dirty="0" smtClean="0"/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Create Bulletproof Sessions</a:t>
            </a:r>
            <a:endParaRPr lang="en-US" dirty="0" smtClean="0"/>
          </a:p>
          <a:p>
            <a:r>
              <a:rPr lang="en-US" dirty="0" smtClean="0"/>
              <a:t>http://blog.teamtreehouse.com/how-to-create-bulletproof-sessions</a:t>
            </a:r>
          </a:p>
          <a:p>
            <a:endParaRPr lang="en-US" dirty="0" smtClean="0"/>
          </a:p>
          <a:p>
            <a:r>
              <a:rPr lang="en-US" dirty="0" smtClean="0"/>
              <a:t>http://hueniverse.com/2015/07/08/on-securing-web-session-ids/</a:t>
            </a:r>
          </a:p>
          <a:p>
            <a:endParaRPr lang="en-US" dirty="0" smtClean="0"/>
          </a:p>
          <a:p>
            <a:r>
              <a:rPr lang="en-US" smtClean="0"/>
              <a:t>https://solutionfactor.net/blog/2014/02/08/implementing-session-timeout-with-php/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password</a:t>
            </a:r>
          </a:p>
          <a:p>
            <a:r>
              <a:rPr lang="en-US" baseline="0" dirty="0" smtClean="0"/>
              <a:t>Sign in </a:t>
            </a:r>
            <a:r>
              <a:rPr lang="en-US" baseline="0" smtClean="0"/>
              <a:t>pet process</a:t>
            </a:r>
            <a:endParaRPr lang="en-US" baseline="0" dirty="0" smtClean="0"/>
          </a:p>
          <a:p>
            <a:r>
              <a:rPr lang="en-US" baseline="0" dirty="0" smtClean="0"/>
              <a:t>Delete uploaded document mechanism?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B. Kaba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30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300</TotalTime>
  <Words>30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enhancements</vt:lpstr>
    </vt:vector>
  </TitlesOfParts>
  <Company>Sacred Heart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Kaba</dc:creator>
  <cp:lastModifiedBy>Ali Kaba</cp:lastModifiedBy>
  <cp:revision>7</cp:revision>
  <dcterms:created xsi:type="dcterms:W3CDTF">2016-03-03T03:20:54Z</dcterms:created>
  <dcterms:modified xsi:type="dcterms:W3CDTF">2016-03-06T01:00:06Z</dcterms:modified>
</cp:coreProperties>
</file>