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7"/>
  </p:notesMasterIdLst>
  <p:sldIdLst>
    <p:sldId id="256" r:id="rId2"/>
    <p:sldId id="260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34" autoAdjust="0"/>
  </p:normalViewPr>
  <p:slideViewPr>
    <p:cSldViewPr snapToGrid="0">
      <p:cViewPr varScale="1">
        <p:scale>
          <a:sx n="88" d="100"/>
          <a:sy n="88" d="100"/>
        </p:scale>
        <p:origin x="14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9740A-F51B-4A96-A3F2-FEFC6DC4F73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9C05F-DDED-4E40-B8D1-5485C7F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Foundation Concepts. CIA triad AIC </a:t>
            </a:r>
            <a:r>
              <a:rPr lang="en-US" baseline="0" dirty="0" smtClean="0"/>
              <a:t>triad</a:t>
            </a:r>
          </a:p>
          <a:p>
            <a:r>
              <a:rPr lang="en-US" dirty="0" smtClean="0"/>
              <a:t>Session</a:t>
            </a:r>
            <a:br>
              <a:rPr lang="en-US" dirty="0" smtClean="0"/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to Create Bulletproof Sessions</a:t>
            </a:r>
            <a:endParaRPr lang="en-US" dirty="0" smtClean="0"/>
          </a:p>
          <a:p>
            <a:r>
              <a:rPr lang="en-US" dirty="0" smtClean="0"/>
              <a:t>http://blog.teamtreehouse.com/how-to-create-bulletproof-sessions</a:t>
            </a:r>
          </a:p>
          <a:p>
            <a:endParaRPr lang="en-US" dirty="0" smtClean="0"/>
          </a:p>
          <a:p>
            <a:r>
              <a:rPr lang="en-US" dirty="0" smtClean="0"/>
              <a:t>http://hueniverse.com/2015/07/08/on-securing-web-session-ids/</a:t>
            </a:r>
          </a:p>
          <a:p>
            <a:endParaRPr lang="en-US" dirty="0" smtClean="0"/>
          </a:p>
          <a:p>
            <a:r>
              <a:rPr lang="en-US" dirty="0" smtClean="0"/>
              <a:t>https://solutionfactor.net/blog/2014/02/08/implementing-session-timeout-with-php/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9C05F-DDED-4E40-B8D1-5485C7FB0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1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4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3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 Sign In Web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 B. Kaba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Pen and paper process.</a:t>
            </a:r>
          </a:p>
          <a:p>
            <a:pPr lvl="1"/>
            <a:r>
              <a:rPr lang="en-US" dirty="0" smtClean="0"/>
              <a:t>Say hi to the receptionist.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Work in other side of building.</a:t>
            </a:r>
          </a:p>
          <a:p>
            <a:pPr lvl="1"/>
            <a:r>
              <a:rPr lang="en-US" dirty="0" smtClean="0"/>
              <a:t>Long walking distance to</a:t>
            </a:r>
          </a:p>
          <a:p>
            <a:pPr lvl="1"/>
            <a:r>
              <a:rPr lang="en-US" dirty="0" smtClean="0"/>
              <a:t>Forget or don’t sign in at all.</a:t>
            </a:r>
          </a:p>
          <a:p>
            <a:pPr lvl="1"/>
            <a:r>
              <a:rPr lang="en-US" dirty="0" smtClean="0"/>
              <a:t>No auditing = problems = lawsuits.</a:t>
            </a:r>
          </a:p>
          <a:p>
            <a:pPr lvl="1"/>
            <a:r>
              <a:rPr lang="en-US" dirty="0" smtClean="0"/>
              <a:t>Pen and paper process.</a:t>
            </a:r>
          </a:p>
          <a:p>
            <a:pPr lvl="1"/>
            <a:r>
              <a:rPr lang="en-US" dirty="0" smtClean="0"/>
              <a:t>HR filing pet paper process.</a:t>
            </a:r>
            <a:endParaRPr lang="en-US" dirty="0"/>
          </a:p>
        </p:txBody>
      </p:sp>
      <p:pic>
        <p:nvPicPr>
          <p:cNvPr id="1028" name="Picture 4" descr="https://www.ssw.com.au/ssw/Standards/Rules/images%5Clengthyope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04" y="166687"/>
            <a:ext cx="39243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3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account.</a:t>
            </a:r>
          </a:p>
          <a:p>
            <a:pPr lvl="1"/>
            <a:r>
              <a:rPr lang="en-US" dirty="0" smtClean="0"/>
              <a:t>Account approved by admin (HR).</a:t>
            </a:r>
          </a:p>
          <a:p>
            <a:r>
              <a:rPr lang="en-US" dirty="0" smtClean="0"/>
              <a:t>Add pet &amp; upload pet document.</a:t>
            </a:r>
          </a:p>
          <a:p>
            <a:pPr lvl="1"/>
            <a:r>
              <a:rPr lang="en-US" dirty="0" smtClean="0"/>
              <a:t>Pet approved by admin (HR).</a:t>
            </a:r>
          </a:p>
          <a:p>
            <a:r>
              <a:rPr lang="en-US" dirty="0" smtClean="0"/>
              <a:t>Sign in.</a:t>
            </a:r>
          </a:p>
          <a:p>
            <a:pPr lvl="1"/>
            <a:r>
              <a:rPr lang="en-US" dirty="0" smtClean="0"/>
              <a:t>Sign in pet.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– Session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 –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5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115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Pet Sign In Web App</vt:lpstr>
      <vt:lpstr>The old process</vt:lpstr>
      <vt:lpstr>The new process</vt:lpstr>
      <vt:lpstr>Integrity – Session management</vt:lpstr>
      <vt:lpstr>PowerPoint Presentation</vt:lpstr>
    </vt:vector>
  </TitlesOfParts>
  <Company>Sacred Heart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Kaba</dc:creator>
  <cp:lastModifiedBy>Ali Kaba</cp:lastModifiedBy>
  <cp:revision>12</cp:revision>
  <dcterms:created xsi:type="dcterms:W3CDTF">2016-03-03T03:20:54Z</dcterms:created>
  <dcterms:modified xsi:type="dcterms:W3CDTF">2016-03-06T23:53:54Z</dcterms:modified>
</cp:coreProperties>
</file>