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301" r:id="rId3"/>
    <p:sldId id="289" r:id="rId4"/>
    <p:sldId id="299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79559" autoAdjust="0"/>
  </p:normalViewPr>
  <p:slideViewPr>
    <p:cSldViewPr>
      <p:cViewPr varScale="1">
        <p:scale>
          <a:sx n="97" d="100"/>
          <a:sy n="97" d="100"/>
        </p:scale>
        <p:origin x="246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Arbitrage Part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6172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23-Oct-2017 10:00pm </a:t>
            </a:r>
            <a:r>
              <a:rPr lang="en-US" smtClean="0">
                <a:solidFill>
                  <a:schemeClr val="bg1"/>
                </a:solidFill>
              </a:rPr>
              <a:t>hingga </a:t>
            </a:r>
            <a:r>
              <a:rPr lang="en-US" smtClean="0">
                <a:solidFill>
                  <a:schemeClr val="bg1"/>
                </a:solidFill>
              </a:rPr>
              <a:t>10:30 </a:t>
            </a:r>
            <a:r>
              <a:rPr lang="en-US" smtClean="0">
                <a:solidFill>
                  <a:schemeClr val="bg1"/>
                </a:solidFill>
              </a:rPr>
              <a:t>pm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Arbitrage 1-Leg vs 2-Leg</a:t>
            </a:r>
          </a:p>
          <a:p>
            <a:r>
              <a:rPr lang="en-US" smtClean="0"/>
              <a:t>Strategy untuk arbitrage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Arbitrage 1-Leg vs 2-Leg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1-Leg antara master(Fast) dan slave (Slow)</a:t>
            </a:r>
            <a:endParaRPr lang="en-US" dirty="0"/>
          </a:p>
          <a:p>
            <a:r>
              <a:rPr lang="en-US" smtClean="0"/>
              <a:t>1-Leg hanya attact slow broker</a:t>
            </a:r>
            <a:endParaRPr lang="en-US" dirty="0"/>
          </a:p>
          <a:p>
            <a:r>
              <a:rPr lang="en-US" smtClean="0"/>
              <a:t>2-Leg tiada master atau slave </a:t>
            </a:r>
            <a:endParaRPr lang="en-US" dirty="0"/>
          </a:p>
          <a:p>
            <a:r>
              <a:rPr lang="en-US" smtClean="0"/>
              <a:t>Hedging 2 brokers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51840"/>
          </a:xfrm>
        </p:spPr>
        <p:txBody>
          <a:bodyPr/>
          <a:lstStyle/>
          <a:p>
            <a:r>
              <a:rPr lang="en-US" smtClean="0"/>
              <a:t>Strategy untuk arbitrage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447800"/>
            <a:ext cx="9509760" cy="4581779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smtClean="0"/>
              <a:t>Collect data</a:t>
            </a:r>
          </a:p>
          <a:p>
            <a:pPr marL="822960" lvl="1" indent="-457200">
              <a:buFont typeface="+mj-lt"/>
              <a:buAutoNum type="romanLcPeriod"/>
            </a:pPr>
            <a:r>
              <a:rPr lang="en-US" smtClean="0"/>
              <a:t>Guna MT4 Expert Advisor MatYoyo.ex4</a:t>
            </a:r>
          </a:p>
          <a:p>
            <a:pPr marL="502920" indent="-457200">
              <a:buAutoNum type="arabicPeriod"/>
            </a:pPr>
            <a:r>
              <a:rPr lang="en-US" smtClean="0"/>
              <a:t>Analyze data</a:t>
            </a:r>
          </a:p>
          <a:p>
            <a:pPr marL="822960" lvl="1" indent="-457200">
              <a:buFont typeface="+mj-lt"/>
              <a:buAutoNum type="romanLcPeriod"/>
            </a:pPr>
            <a:r>
              <a:rPr lang="en-US" smtClean="0"/>
              <a:t>Analyze_spike_and_arbitrage.py – python script</a:t>
            </a:r>
          </a:p>
          <a:p>
            <a:pPr marL="822960" lvl="1" indent="-457200">
              <a:buFont typeface="+mj-lt"/>
              <a:buAutoNum type="romanLcPeriod"/>
            </a:pPr>
            <a:r>
              <a:rPr lang="en-US" smtClean="0"/>
              <a:t>Plot Chart.py  - python script</a:t>
            </a:r>
            <a:endParaRPr lang="en-US" smtClean="0"/>
          </a:p>
          <a:p>
            <a:pPr marL="502920" indent="-457200">
              <a:buAutoNum type="arabicPeriod"/>
            </a:pPr>
            <a:r>
              <a:rPr lang="en-US" smtClean="0"/>
              <a:t>Pilot Run</a:t>
            </a:r>
          </a:p>
          <a:p>
            <a:pPr marL="822960" lvl="1" indent="-457200">
              <a:buFont typeface="+mj-lt"/>
              <a:buAutoNum type="romanLcPeriod"/>
            </a:pPr>
            <a:r>
              <a:rPr lang="en-US" smtClean="0"/>
              <a:t>Arbitrage2Leg.py – python script</a:t>
            </a:r>
          </a:p>
          <a:p>
            <a:pPr marL="822960" lvl="1" indent="-457200">
              <a:buFont typeface="+mj-lt"/>
              <a:buAutoNum type="romanLcPeriod"/>
            </a:pPr>
            <a:r>
              <a:rPr lang="en-US" smtClean="0"/>
              <a:t>ZeroMQ.ext – MT4 expert advisor</a:t>
            </a:r>
          </a:p>
          <a:p>
            <a:pPr marL="502920" indent="-457200">
              <a:buAutoNum type="arabicPeriod"/>
            </a:pPr>
            <a:r>
              <a:rPr lang="en-US" smtClean="0"/>
              <a:t>MTP – Move To Production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and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119</TotalTime>
  <Words>89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Banded Design Blue 16x9</vt:lpstr>
      <vt:lpstr>Arbitrage Part 2</vt:lpstr>
      <vt:lpstr>Topic</vt:lpstr>
      <vt:lpstr>Arbitrage 1-Leg vs 2-Leg</vt:lpstr>
      <vt:lpstr>Strategy untuk arbitrage</vt:lpstr>
      <vt:lpstr>Q and A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Arbitrage</dc:title>
  <dc:creator>Buang, Ali</dc:creator>
  <cp:lastModifiedBy>Buang, Ali</cp:lastModifiedBy>
  <cp:revision>9</cp:revision>
  <dcterms:created xsi:type="dcterms:W3CDTF">2017-10-22T14:10:30Z</dcterms:created>
  <dcterms:modified xsi:type="dcterms:W3CDTF">2017-10-23T13:51:23Z</dcterms:modified>
</cp:coreProperties>
</file>