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301" r:id="rId3"/>
    <p:sldId id="302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79559" autoAdjust="0"/>
  </p:normalViewPr>
  <p:slideViewPr>
    <p:cSldViewPr>
      <p:cViewPr varScale="1">
        <p:scale>
          <a:sx n="92" d="100"/>
          <a:sy n="92" d="100"/>
        </p:scale>
        <p:origin x="450" y="9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crosoft.com/en-us/download/details.aspx?id=5384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Arbitrage Part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6172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23-Oct-2017 10:00pm hingga 10:30 pm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ZeroMQ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/>
              <a:t>Microsoft Visual C++ 2015 Redistributable Update 3</a:t>
            </a:r>
          </a:p>
          <a:p>
            <a:pPr marL="365760" lvl="1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www.microsoft.com/en-us/download/details.aspx?id=53840</a:t>
            </a:r>
            <a:endParaRPr lang="en-US" smtClean="0"/>
          </a:p>
          <a:p>
            <a:pPr marL="36576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048000"/>
            <a:ext cx="6781800" cy="2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Python for window 2.7</a:t>
            </a:r>
          </a:p>
          <a:p>
            <a:r>
              <a:rPr lang="en-US" smtClean="0"/>
              <a:t>Zmq module</a:t>
            </a:r>
          </a:p>
          <a:p>
            <a:pPr marL="365760" lvl="1" indent="0">
              <a:buNone/>
            </a:pPr>
            <a:r>
              <a:rPr lang="en-US" smtClean="0"/>
              <a:t>	Pip install zmq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and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123</TotalTime>
  <Words>30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Euphemia</vt:lpstr>
      <vt:lpstr>Wingdings</vt:lpstr>
      <vt:lpstr>Banded Design Blue 16x9</vt:lpstr>
      <vt:lpstr>Arbitrage Part 2</vt:lpstr>
      <vt:lpstr>ZeroMQ</vt:lpstr>
      <vt:lpstr>Python</vt:lpstr>
      <vt:lpstr>Q and A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Arbitrage</dc:title>
  <dc:creator>Buang, Ali</dc:creator>
  <cp:lastModifiedBy>Buang, Ali</cp:lastModifiedBy>
  <cp:revision>11</cp:revision>
  <dcterms:created xsi:type="dcterms:W3CDTF">2017-10-22T14:10:30Z</dcterms:created>
  <dcterms:modified xsi:type="dcterms:W3CDTF">2017-10-25T02:17:55Z</dcterms:modified>
</cp:coreProperties>
</file>