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89" r:id="rId3"/>
    <p:sldId id="299" r:id="rId4"/>
    <p:sldId id="290" r:id="rId5"/>
    <p:sldId id="291" r:id="rId6"/>
    <p:sldId id="300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79559" autoAdjust="0"/>
  </p:normalViewPr>
  <p:slideViewPr>
    <p:cSldViewPr>
      <p:cViewPr varScale="1">
        <p:scale>
          <a:sx n="97" d="100"/>
          <a:sy n="97" d="100"/>
        </p:scale>
        <p:origin x="246" y="9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10/22/2017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Arbitrage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6172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22-Oct-2017 11:00pm hingga 11:30 pm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 itu arbitrage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Perbezaan harga antara broker disebabkan datafeed atau LP yang berlainan</a:t>
            </a:r>
            <a:endParaRPr lang="en-US" dirty="0"/>
          </a:p>
          <a:p>
            <a:r>
              <a:rPr lang="en-US" smtClean="0"/>
              <a:t>Market maker yang menyebabkan arbitrage berlaku</a:t>
            </a:r>
            <a:endParaRPr lang="en-US" dirty="0"/>
          </a:p>
          <a:p>
            <a:r>
              <a:rPr lang="en-US" smtClean="0"/>
              <a:t>Forex adalah “Dealing Desk” atau “Over the Counter”  -  price tidak centralize</a:t>
            </a:r>
            <a:endParaRPr lang="en-US" dirty="0"/>
          </a:p>
          <a:p>
            <a:r>
              <a:rPr lang="en-US" smtClean="0"/>
              <a:t>Berlaku sangat pantas dalam miliSecond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Jenis-Jenis Arbitrage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1-Leg arbitrage – Upin contoh </a:t>
            </a:r>
          </a:p>
          <a:p>
            <a:pPr lvl="1"/>
            <a:r>
              <a:rPr lang="en-US" smtClean="0"/>
              <a:t>fxcm (FAST) master , Toppro (Slow) slave </a:t>
            </a:r>
          </a:p>
          <a:p>
            <a:pPr lvl="1"/>
            <a:r>
              <a:rPr lang="en-US" smtClean="0"/>
              <a:t>Target hanya pada SLOW broker</a:t>
            </a:r>
            <a:endParaRPr lang="en-US"/>
          </a:p>
          <a:p>
            <a:r>
              <a:rPr lang="en-US" smtClean="0"/>
              <a:t>2- Leg arbitrage </a:t>
            </a:r>
          </a:p>
          <a:p>
            <a:pPr lvl="1"/>
            <a:r>
              <a:rPr lang="en-US" smtClean="0"/>
              <a:t>Justforex and IC Market </a:t>
            </a:r>
          </a:p>
          <a:p>
            <a:pPr lvl="1"/>
            <a:r>
              <a:rPr lang="en-US" smtClean="0"/>
              <a:t>Hedging atau lock position</a:t>
            </a:r>
            <a:endParaRPr lang="en-US"/>
          </a:p>
          <a:p>
            <a:r>
              <a:rPr lang="en-US" smtClean="0"/>
              <a:t>Triple arbitrage</a:t>
            </a:r>
          </a:p>
          <a:p>
            <a:pPr lvl="1"/>
            <a:r>
              <a:rPr lang="en-US" smtClean="0"/>
              <a:t>Melibatkan 3 pair yang common contoh EUR/USD, GBP/USD dan EURGBP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Kelebihan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Tidak perlu tahu mana trend</a:t>
            </a:r>
          </a:p>
          <a:p>
            <a:r>
              <a:rPr lang="en-US" smtClean="0"/>
              <a:t>Tidak perlu analyze ,  tidak perlu tahu teknikal analysis dan fundamental analysis (NEWS)</a:t>
            </a:r>
          </a:p>
          <a:p>
            <a:r>
              <a:rPr lang="en-US" smtClean="0"/>
              <a:t>Risiko yang minimum</a:t>
            </a:r>
          </a:p>
          <a:p>
            <a:r>
              <a:rPr lang="en-US" smtClean="0"/>
              <a:t>Profit yang konsistent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Kelemahan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Akaun akan kena ban jika broker detect</a:t>
            </a:r>
            <a:endParaRPr lang="en-US" dirty="0"/>
          </a:p>
          <a:p>
            <a:r>
              <a:rPr lang="en-US" smtClean="0"/>
              <a:t>Spike up down kelemahan pada 1-leg arbitrage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Cara nak detect broker yang sesuai arbitrage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Guna python script and MT4 expert advisor</a:t>
            </a:r>
          </a:p>
          <a:p>
            <a:r>
              <a:rPr lang="en-US" smtClean="0"/>
              <a:t>Sedikit demo,…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and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103</TotalTime>
  <Words>162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Euphemia</vt:lpstr>
      <vt:lpstr>Wingdings</vt:lpstr>
      <vt:lpstr>Banded Design Blue 16x9</vt:lpstr>
      <vt:lpstr>Arbitrage</vt:lpstr>
      <vt:lpstr>Apa itu arbitrage</vt:lpstr>
      <vt:lpstr>Jenis-Jenis Arbitrage</vt:lpstr>
      <vt:lpstr>Kelebihan </vt:lpstr>
      <vt:lpstr>Kelemahan</vt:lpstr>
      <vt:lpstr>Cara nak detect broker yang sesuai arbitrage</vt:lpstr>
      <vt:lpstr>Q and A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Arbitrage</dc:title>
  <dc:creator>Buang, Ali</dc:creator>
  <cp:lastModifiedBy>Buang, Ali</cp:lastModifiedBy>
  <cp:revision>5</cp:revision>
  <dcterms:created xsi:type="dcterms:W3CDTF">2017-10-22T14:10:30Z</dcterms:created>
  <dcterms:modified xsi:type="dcterms:W3CDTF">2017-10-22T15:53:36Z</dcterms:modified>
</cp:coreProperties>
</file>