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pta Slab"/>
      <p:regular r:id="rId20"/>
      <p:bold r:id="rId21"/>
    </p:embeddedFont>
    <p:embeddedFont>
      <p:font typeface="Inter"/>
      <p:regular r:id="rId22"/>
      <p:bold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regular.fntdata"/><Relationship Id="rId22" Type="http://schemas.openxmlformats.org/officeDocument/2006/relationships/font" Target="fonts/Inter-regular.fntdata"/><Relationship Id="rId21" Type="http://schemas.openxmlformats.org/officeDocument/2006/relationships/font" Target="fonts/HeptaSlab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029b518bb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029b518bb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029b518b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029b518b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039489ce8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039489ce8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029b518bb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029b518bb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039489c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039489c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862"/>
              </a:buClr>
              <a:buSzPts val="1400"/>
              <a:buFont typeface="Inter"/>
              <a:buChar char="●"/>
            </a:pPr>
            <a:r>
              <a:rPr lang="en" sz="1400">
                <a:solidFill>
                  <a:srgbClr val="F46862"/>
                </a:solidFill>
                <a:latin typeface="Inter"/>
                <a:ea typeface="Inter"/>
                <a:cs typeface="Inter"/>
                <a:sym typeface="Inter"/>
              </a:rPr>
              <a:t>Overview how -omic approaches can give us a better understanding of rare ovarian cancer types</a:t>
            </a:r>
            <a:endParaRPr sz="1400">
              <a:solidFill>
                <a:srgbClr val="F4686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862"/>
              </a:buClr>
              <a:buSzPts val="1400"/>
              <a:buFont typeface="Inter"/>
              <a:buChar char="○"/>
            </a:pPr>
            <a:r>
              <a:rPr lang="en" sz="1400">
                <a:solidFill>
                  <a:srgbClr val="F46862"/>
                </a:solidFill>
                <a:latin typeface="Inter"/>
                <a:ea typeface="Inter"/>
                <a:cs typeface="Inter"/>
                <a:sym typeface="Inter"/>
              </a:rPr>
              <a:t>&gt;50% of ovarian cancers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039489ce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039489ce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Emboldened by PCR and NGS technology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associated genetic mutations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Transcriptomics: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have increased with the addition of RNA-seq instead of microarrays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scRNA-sc (cell types, proportions, signaling mechanisms)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Proteomics: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garnering new info on cancer pathways and biomarkers with the modifications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Metabolomics: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high-throughput technologies with NMRS (Nuclear Magnetic Resonance Spectroscopy) and MS (Mass Spectroscopy) have enabled metabolomics research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039489c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039489c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processes: pathway cross-talk, transcriptional regulatory networks, feedback loops, spatial regulation of signaling intermediates,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resistance found: platinum </a:t>
            </a:r>
            <a:r>
              <a:rPr lang="en"/>
              <a:t>chemotherapy</a:t>
            </a:r>
            <a:r>
              <a:rPr lang="en"/>
              <a:t> drug inactivation by metallothionein and thiol glutathione, which activates the detoxification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Diagnosing: neural network analysis on ncRNA data from EOCs to produce an algorithm to diagnose Epithelial ovarian cancers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0481c078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0481c078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0481c078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0481c078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048a4c2c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048a4c2c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2029b518bb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2029b518bb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48100" y="539500"/>
            <a:ext cx="6647700" cy="15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29350" y="2151388"/>
            <a:ext cx="5685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8343476" y="662266"/>
            <a:ext cx="495059" cy="553007"/>
            <a:chOff x="4543425" y="1438150"/>
            <a:chExt cx="420325" cy="469525"/>
          </a:xfrm>
        </p:grpSpPr>
        <p:sp>
          <p:nvSpPr>
            <p:cNvPr id="12" name="Google Shape;12;p2"/>
            <p:cNvSpPr/>
            <p:nvPr/>
          </p:nvSpPr>
          <p:spPr>
            <a:xfrm>
              <a:off x="4706875" y="1590750"/>
              <a:ext cx="137625" cy="95100"/>
            </a:xfrm>
            <a:custGeom>
              <a:rect b="b" l="l" r="r" t="t"/>
              <a:pathLst>
                <a:path extrusionOk="0" h="3804" w="5505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706875" y="1541550"/>
              <a:ext cx="182650" cy="124275"/>
            </a:xfrm>
            <a:custGeom>
              <a:rect b="b" l="l" r="r" t="t"/>
              <a:pathLst>
                <a:path extrusionOk="0" h="4971" w="7306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23550" y="1502350"/>
              <a:ext cx="195150" cy="131775"/>
            </a:xfrm>
            <a:custGeom>
              <a:rect b="b" l="l" r="r" t="t"/>
              <a:pathLst>
                <a:path extrusionOk="0" h="5271" w="7806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46050" y="1468150"/>
              <a:ext cx="195175" cy="130950"/>
            </a:xfrm>
            <a:custGeom>
              <a:rect b="b" l="l" r="r" t="t"/>
              <a:pathLst>
                <a:path extrusionOk="0" h="5238" w="7807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1825" y="1659975"/>
              <a:ext cx="137625" cy="94250"/>
            </a:xfrm>
            <a:custGeom>
              <a:rect b="b" l="l" r="r" t="t"/>
              <a:pathLst>
                <a:path extrusionOk="0" h="3770" w="5505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800" y="1679975"/>
              <a:ext cx="183500" cy="124275"/>
            </a:xfrm>
            <a:custGeom>
              <a:rect b="b" l="l" r="r" t="t"/>
              <a:pathLst>
                <a:path extrusionOk="0" h="4971" w="734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88450" y="1710825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65100" y="1745850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43425" y="1438150"/>
              <a:ext cx="420325" cy="469525"/>
            </a:xfrm>
            <a:custGeom>
              <a:rect b="b" l="l" r="r" t="t"/>
              <a:pathLst>
                <a:path extrusionOk="0" h="18781" w="16813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424820" y="1983398"/>
            <a:ext cx="288413" cy="230581"/>
            <a:chOff x="5243250" y="2506925"/>
            <a:chExt cx="192250" cy="153700"/>
          </a:xfrm>
        </p:grpSpPr>
        <p:sp>
          <p:nvSpPr>
            <p:cNvPr id="22" name="Google Shape;22;p2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10284" y="179228"/>
            <a:ext cx="8533400" cy="4245248"/>
            <a:chOff x="310284" y="179228"/>
            <a:chExt cx="8533400" cy="4245248"/>
          </a:xfrm>
        </p:grpSpPr>
        <p:sp>
          <p:nvSpPr>
            <p:cNvPr id="26" name="Google Shape;26;p2"/>
            <p:cNvSpPr/>
            <p:nvPr/>
          </p:nvSpPr>
          <p:spPr>
            <a:xfrm>
              <a:off x="2018823" y="1997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3454" y="435017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0768" y="28345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10284" y="111090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32776" y="1792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00652" y="26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568150" y="16021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52177" y="3324090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462670" y="468764"/>
              <a:ext cx="8381014" cy="3955713"/>
              <a:chOff x="462670" y="468764"/>
              <a:chExt cx="8381014" cy="3955713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8649170" y="4230964"/>
                <a:ext cx="194514" cy="193513"/>
              </a:xfrm>
              <a:custGeom>
                <a:rect b="b" l="l" r="r" t="t"/>
                <a:pathLst>
                  <a:path extrusionOk="0" h="6572" w="6606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62670" y="468764"/>
                <a:ext cx="194514" cy="193513"/>
              </a:xfrm>
              <a:custGeom>
                <a:rect b="b" l="l" r="r" t="t"/>
                <a:pathLst>
                  <a:path extrusionOk="0" h="6572" w="6606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827300" y="575500"/>
            <a:ext cx="4109700" cy="13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idx="1" type="subTitle"/>
          </p:nvPr>
        </p:nvSpPr>
        <p:spPr>
          <a:xfrm>
            <a:off x="827300" y="2146900"/>
            <a:ext cx="41097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4" name="Google Shape;174;p11"/>
          <p:cNvGrpSpPr/>
          <p:nvPr/>
        </p:nvGrpSpPr>
        <p:grpSpPr>
          <a:xfrm>
            <a:off x="368578" y="245440"/>
            <a:ext cx="8445954" cy="4570805"/>
            <a:chOff x="368578" y="245440"/>
            <a:chExt cx="8445954" cy="4570805"/>
          </a:xfrm>
        </p:grpSpPr>
        <p:sp>
          <p:nvSpPr>
            <p:cNvPr id="175" name="Google Shape;175;p11"/>
            <p:cNvSpPr/>
            <p:nvPr/>
          </p:nvSpPr>
          <p:spPr>
            <a:xfrm flipH="1">
              <a:off x="8776195" y="3991137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 flipH="1">
              <a:off x="368578" y="32296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 flipH="1">
              <a:off x="8730497" y="23703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 flipH="1">
              <a:off x="8511411" y="4845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 flipH="1">
              <a:off x="4058219" y="2454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399087" y="149351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 flipH="1">
              <a:off x="590418" y="47295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 flipH="1">
              <a:off x="390854" y="4188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2134586" y="20506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5718811" y="20506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subTitle"/>
          </p:nvPr>
        </p:nvSpPr>
        <p:spPr>
          <a:xfrm>
            <a:off x="2134586" y="342192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5718811" y="342192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hasCustomPrompt="1" type="title"/>
          </p:nvPr>
        </p:nvSpPr>
        <p:spPr>
          <a:xfrm>
            <a:off x="1098443" y="1911885"/>
            <a:ext cx="9135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/>
          <p:nvPr>
            <p:ph hasCustomPrompt="1" idx="5" type="title"/>
          </p:nvPr>
        </p:nvSpPr>
        <p:spPr>
          <a:xfrm>
            <a:off x="1098443" y="3281700"/>
            <a:ext cx="9135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hasCustomPrompt="1" idx="6" type="title"/>
          </p:nvPr>
        </p:nvSpPr>
        <p:spPr>
          <a:xfrm>
            <a:off x="4682618" y="1911885"/>
            <a:ext cx="9135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/>
          <p:nvPr>
            <p:ph hasCustomPrompt="1" idx="7" type="title"/>
          </p:nvPr>
        </p:nvSpPr>
        <p:spPr>
          <a:xfrm>
            <a:off x="4682618" y="3281699"/>
            <a:ext cx="913500" cy="4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/>
          <p:nvPr>
            <p:ph idx="8" type="subTitle"/>
          </p:nvPr>
        </p:nvSpPr>
        <p:spPr>
          <a:xfrm>
            <a:off x="2134586" y="1738950"/>
            <a:ext cx="2327100" cy="3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9" type="subTitle"/>
          </p:nvPr>
        </p:nvSpPr>
        <p:spPr>
          <a:xfrm>
            <a:off x="2134586" y="3110225"/>
            <a:ext cx="2327100" cy="3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3" type="subTitle"/>
          </p:nvPr>
        </p:nvSpPr>
        <p:spPr>
          <a:xfrm>
            <a:off x="5718811" y="1738950"/>
            <a:ext cx="2327100" cy="3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3"/>
          <p:cNvSpPr txBox="1"/>
          <p:nvPr>
            <p:ph idx="14" type="subTitle"/>
          </p:nvPr>
        </p:nvSpPr>
        <p:spPr>
          <a:xfrm>
            <a:off x="5718811" y="3110225"/>
            <a:ext cx="2327100" cy="3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15"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98" name="Google Shape;198;p13"/>
          <p:cNvGrpSpPr/>
          <p:nvPr/>
        </p:nvGrpSpPr>
        <p:grpSpPr>
          <a:xfrm>
            <a:off x="424820" y="700860"/>
            <a:ext cx="288413" cy="230581"/>
            <a:chOff x="5243250" y="2506925"/>
            <a:chExt cx="192250" cy="153700"/>
          </a:xfrm>
        </p:grpSpPr>
        <p:sp>
          <p:nvSpPr>
            <p:cNvPr id="199" name="Google Shape;199;p13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3"/>
          <p:cNvGrpSpPr/>
          <p:nvPr/>
        </p:nvGrpSpPr>
        <p:grpSpPr>
          <a:xfrm>
            <a:off x="637017" y="350296"/>
            <a:ext cx="293027" cy="226005"/>
            <a:chOff x="5483150" y="2495300"/>
            <a:chExt cx="195325" cy="150650"/>
          </a:xfrm>
        </p:grpSpPr>
        <p:sp>
          <p:nvSpPr>
            <p:cNvPr id="203" name="Google Shape;203;p13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3"/>
          <p:cNvSpPr/>
          <p:nvPr/>
        </p:nvSpPr>
        <p:spPr>
          <a:xfrm>
            <a:off x="3417752" y="5053300"/>
            <a:ext cx="2301077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3"/>
          <p:cNvGrpSpPr/>
          <p:nvPr/>
        </p:nvGrpSpPr>
        <p:grpSpPr>
          <a:xfrm rot="-5400000">
            <a:off x="4411442" y="4282327"/>
            <a:ext cx="302521" cy="1239411"/>
            <a:chOff x="5400625" y="2964100"/>
            <a:chExt cx="253750" cy="1039600"/>
          </a:xfrm>
        </p:grpSpPr>
        <p:sp>
          <p:nvSpPr>
            <p:cNvPr id="208" name="Google Shape;208;p13"/>
            <p:cNvSpPr/>
            <p:nvPr/>
          </p:nvSpPr>
          <p:spPr>
            <a:xfrm>
              <a:off x="5525700" y="2964100"/>
              <a:ext cx="3600" cy="215850"/>
            </a:xfrm>
            <a:custGeom>
              <a:rect b="b" l="l" r="r" t="t"/>
              <a:pathLst>
                <a:path extrusionOk="0" h="8634" w="144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5497500" y="3179925"/>
              <a:ext cx="60525" cy="131250"/>
            </a:xfrm>
            <a:custGeom>
              <a:rect b="b" l="l" r="r" t="t"/>
              <a:pathLst>
                <a:path extrusionOk="0" h="5250" w="2421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497500" y="3165050"/>
              <a:ext cx="60525" cy="146125"/>
            </a:xfrm>
            <a:custGeom>
              <a:rect b="b" l="l" r="r" t="t"/>
              <a:pathLst>
                <a:path extrusionOk="0" h="5845" w="2421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5462650" y="3236825"/>
              <a:ext cx="129700" cy="552100"/>
            </a:xfrm>
            <a:custGeom>
              <a:rect b="b" l="l" r="r" t="t"/>
              <a:pathLst>
                <a:path extrusionOk="0" h="22084" w="5188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5478025" y="3241950"/>
              <a:ext cx="99475" cy="262975"/>
            </a:xfrm>
            <a:custGeom>
              <a:rect b="b" l="l" r="r" t="t"/>
              <a:pathLst>
                <a:path extrusionOk="0" h="10519" w="3979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5400625" y="3743275"/>
              <a:ext cx="253750" cy="69225"/>
            </a:xfrm>
            <a:custGeom>
              <a:rect b="b" l="l" r="r" t="t"/>
              <a:pathLst>
                <a:path extrusionOk="0" h="2769" w="1015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5478025" y="3812475"/>
              <a:ext cx="99475" cy="137925"/>
            </a:xfrm>
            <a:custGeom>
              <a:rect b="b" l="l" r="r" t="t"/>
              <a:pathLst>
                <a:path extrusionOk="0" h="5517" w="3979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5400625" y="3950375"/>
              <a:ext cx="253750" cy="53325"/>
            </a:xfrm>
            <a:custGeom>
              <a:rect b="b" l="l" r="r" t="t"/>
              <a:pathLst>
                <a:path extrusionOk="0" h="2133" w="1015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5462650" y="3259375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5462650" y="3294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5462650" y="33290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5462650" y="33639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5462650" y="3398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462650" y="34336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462650" y="34685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5462650" y="35033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5462650" y="3538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5462650" y="35731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462650" y="36079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5462650" y="3642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5462650" y="36776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5478025" y="3812475"/>
              <a:ext cx="37950" cy="137925"/>
            </a:xfrm>
            <a:custGeom>
              <a:rect b="b" l="l" r="r" t="t"/>
              <a:pathLst>
                <a:path extrusionOk="0" h="5517" w="1518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400625" y="3950375"/>
              <a:ext cx="253750" cy="18475"/>
            </a:xfrm>
            <a:custGeom>
              <a:rect b="b" l="l" r="r" t="t"/>
              <a:pathLst>
                <a:path extrusionOk="0" h="739" w="1015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5448300" y="3225025"/>
              <a:ext cx="158925" cy="20525"/>
            </a:xfrm>
            <a:custGeom>
              <a:rect b="b" l="l" r="r" t="t"/>
              <a:pathLst>
                <a:path extrusionOk="0" h="821" w="6357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>
            <a:off x="311528" y="235053"/>
            <a:ext cx="8478229" cy="4561409"/>
            <a:chOff x="311528" y="235053"/>
            <a:chExt cx="8478229" cy="4561409"/>
          </a:xfrm>
        </p:grpSpPr>
        <p:sp>
          <p:nvSpPr>
            <p:cNvPr id="233" name="Google Shape;233;p13"/>
            <p:cNvSpPr/>
            <p:nvPr/>
          </p:nvSpPr>
          <p:spPr>
            <a:xfrm flipH="1">
              <a:off x="8496770" y="386559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465707" y="417038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1353306" y="45127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8571175" y="32359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8703076" y="23506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flipH="1">
              <a:off x="1439972" y="23505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flipH="1">
              <a:off x="311528" y="27451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 flipH="1">
              <a:off x="3036785" y="475078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flipH="1">
              <a:off x="6994643" y="4699181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3796900" y="1954197"/>
            <a:ext cx="4633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1" type="subTitle"/>
          </p:nvPr>
        </p:nvSpPr>
        <p:spPr>
          <a:xfrm>
            <a:off x="3042100" y="620425"/>
            <a:ext cx="5388600" cy="12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45" name="Google Shape;245;p14"/>
          <p:cNvGrpSpPr/>
          <p:nvPr/>
        </p:nvGrpSpPr>
        <p:grpSpPr>
          <a:xfrm>
            <a:off x="226781" y="235053"/>
            <a:ext cx="8615004" cy="3724010"/>
            <a:chOff x="226781" y="235053"/>
            <a:chExt cx="8615004" cy="3724010"/>
          </a:xfrm>
        </p:grpSpPr>
        <p:sp>
          <p:nvSpPr>
            <p:cNvPr id="246" name="Google Shape;246;p14"/>
            <p:cNvSpPr/>
            <p:nvPr/>
          </p:nvSpPr>
          <p:spPr>
            <a:xfrm flipH="1">
              <a:off x="8803448" y="2335973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 flipH="1">
              <a:off x="313457" y="2837200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 flipH="1">
              <a:off x="226781" y="387238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 flipH="1">
              <a:off x="5885264" y="235053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 flipH="1">
              <a:off x="367372" y="321714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 flipH="1">
              <a:off x="8729128" y="763102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 flipH="1">
              <a:off x="313453" y="1751491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3751350" y="2104325"/>
            <a:ext cx="468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5" name="Google Shape;255;p15"/>
          <p:cNvSpPr txBox="1"/>
          <p:nvPr>
            <p:ph hasCustomPrompt="1" idx="2" type="title"/>
          </p:nvPr>
        </p:nvSpPr>
        <p:spPr>
          <a:xfrm>
            <a:off x="5394763" y="850150"/>
            <a:ext cx="140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6" name="Google Shape;256;p15"/>
          <p:cNvSpPr txBox="1"/>
          <p:nvPr>
            <p:ph idx="1" type="subTitle"/>
          </p:nvPr>
        </p:nvSpPr>
        <p:spPr>
          <a:xfrm>
            <a:off x="3751350" y="2893700"/>
            <a:ext cx="46893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57" name="Google Shape;257;p15"/>
          <p:cNvGrpSpPr/>
          <p:nvPr/>
        </p:nvGrpSpPr>
        <p:grpSpPr>
          <a:xfrm>
            <a:off x="382712" y="255943"/>
            <a:ext cx="8377657" cy="4173781"/>
            <a:chOff x="382712" y="255943"/>
            <a:chExt cx="8377657" cy="4173781"/>
          </a:xfrm>
        </p:grpSpPr>
        <p:sp>
          <p:nvSpPr>
            <p:cNvPr id="258" name="Google Shape;258;p15"/>
            <p:cNvSpPr/>
            <p:nvPr/>
          </p:nvSpPr>
          <p:spPr>
            <a:xfrm flipH="1">
              <a:off x="8294920" y="4391387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flipH="1">
              <a:off x="8279006" y="387741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flipH="1">
              <a:off x="576427" y="25717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flipH="1">
              <a:off x="8714659" y="33106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flipH="1">
              <a:off x="4034481" y="3016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flipH="1">
              <a:off x="2402537" y="4845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 flipH="1">
              <a:off x="382712" y="121934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 flipH="1">
              <a:off x="6797277" y="255943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 flipH="1">
              <a:off x="522516" y="4427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3253475" y="748302"/>
            <a:ext cx="431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" name="Google Shape;269;p16"/>
          <p:cNvSpPr txBox="1"/>
          <p:nvPr>
            <p:ph hasCustomPrompt="1" idx="2" type="title"/>
          </p:nvPr>
        </p:nvSpPr>
        <p:spPr>
          <a:xfrm>
            <a:off x="1560488" y="960675"/>
            <a:ext cx="140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16"/>
          <p:cNvSpPr txBox="1"/>
          <p:nvPr>
            <p:ph idx="1" type="subTitle"/>
          </p:nvPr>
        </p:nvSpPr>
        <p:spPr>
          <a:xfrm>
            <a:off x="3253475" y="1537677"/>
            <a:ext cx="43182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71" name="Google Shape;271;p16"/>
          <p:cNvGrpSpPr/>
          <p:nvPr/>
        </p:nvGrpSpPr>
        <p:grpSpPr>
          <a:xfrm>
            <a:off x="389077" y="280714"/>
            <a:ext cx="8437270" cy="3774948"/>
            <a:chOff x="389077" y="280714"/>
            <a:chExt cx="8437270" cy="3774948"/>
          </a:xfrm>
        </p:grpSpPr>
        <p:sp>
          <p:nvSpPr>
            <p:cNvPr id="272" name="Google Shape;272;p16"/>
            <p:cNvSpPr/>
            <p:nvPr/>
          </p:nvSpPr>
          <p:spPr>
            <a:xfrm flipH="1" rot="10800000">
              <a:off x="413239" y="1188666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 flipH="1" rot="10800000">
              <a:off x="389077" y="2290916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 flipH="1" rot="10800000">
              <a:off x="8572363" y="2807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 flipH="1" rot="10800000">
              <a:off x="389080" y="396895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 flipH="1" rot="10800000">
              <a:off x="3318782" y="2807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8387435" y="3968947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 flipH="1" rot="10800000">
              <a:off x="8780672" y="193432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 flipH="1" rot="10800000">
              <a:off x="5943930" y="3874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 flipH="1" rot="10800000">
              <a:off x="1165440" y="387437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2938075" y="618665"/>
            <a:ext cx="54927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3328075" y="2027465"/>
            <a:ext cx="4712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4" name="Google Shape;284;p17"/>
          <p:cNvGrpSpPr/>
          <p:nvPr/>
        </p:nvGrpSpPr>
        <p:grpSpPr>
          <a:xfrm>
            <a:off x="250254" y="245440"/>
            <a:ext cx="8600043" cy="4419761"/>
            <a:chOff x="250254" y="245440"/>
            <a:chExt cx="8600043" cy="4419761"/>
          </a:xfrm>
        </p:grpSpPr>
        <p:sp>
          <p:nvSpPr>
            <p:cNvPr id="285" name="Google Shape;285;p17"/>
            <p:cNvSpPr/>
            <p:nvPr/>
          </p:nvSpPr>
          <p:spPr>
            <a:xfrm>
              <a:off x="8411602" y="40523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083466" y="387741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631713" y="44634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399065" y="26108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407931" y="6369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764097" y="2454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8018174" y="26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8804622" y="145094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250254" y="447168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idx="1" type="subTitle"/>
          </p:nvPr>
        </p:nvSpPr>
        <p:spPr>
          <a:xfrm>
            <a:off x="923150" y="2526450"/>
            <a:ext cx="32085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18"/>
          <p:cNvSpPr/>
          <p:nvPr>
            <p:ph idx="2" type="pic"/>
          </p:nvPr>
        </p:nvSpPr>
        <p:spPr>
          <a:xfrm flipH="1">
            <a:off x="4824538" y="721200"/>
            <a:ext cx="3396300" cy="3396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7" name="Google Shape;297;p18"/>
          <p:cNvSpPr txBox="1"/>
          <p:nvPr>
            <p:ph type="title"/>
          </p:nvPr>
        </p:nvSpPr>
        <p:spPr>
          <a:xfrm>
            <a:off x="929126" y="1329025"/>
            <a:ext cx="3208500" cy="10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98" name="Google Shape;298;p18"/>
          <p:cNvGrpSpPr/>
          <p:nvPr/>
        </p:nvGrpSpPr>
        <p:grpSpPr>
          <a:xfrm>
            <a:off x="335154" y="273653"/>
            <a:ext cx="8542465" cy="4334608"/>
            <a:chOff x="335154" y="273653"/>
            <a:chExt cx="8542465" cy="4334608"/>
          </a:xfrm>
        </p:grpSpPr>
        <p:sp>
          <p:nvSpPr>
            <p:cNvPr id="299" name="Google Shape;299;p18"/>
            <p:cNvSpPr/>
            <p:nvPr/>
          </p:nvSpPr>
          <p:spPr>
            <a:xfrm flipH="1" rot="10800000">
              <a:off x="413239" y="1188666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 flipH="1" rot="10800000">
              <a:off x="8444541" y="5855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 flipH="1" rot="10800000">
              <a:off x="335154" y="247498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 flipH="1" rot="10800000">
              <a:off x="8790938" y="39767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 flipH="1" rot="10800000">
              <a:off x="389080" y="409948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 flipH="1" rot="10800000">
              <a:off x="5336107" y="45625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flipH="1" rot="10800000">
              <a:off x="8811447" y="204047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 flipH="1" rot="10800000">
              <a:off x="6499842" y="2736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 flipH="1" rot="10800000">
              <a:off x="4131641" y="4427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4684638" y="1912650"/>
            <a:ext cx="36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0" name="Google Shape;310;p19"/>
          <p:cNvSpPr txBox="1"/>
          <p:nvPr>
            <p:ph idx="1" type="subTitle"/>
          </p:nvPr>
        </p:nvSpPr>
        <p:spPr>
          <a:xfrm>
            <a:off x="4684638" y="2409150"/>
            <a:ext cx="36306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19"/>
          <p:cNvGrpSpPr/>
          <p:nvPr/>
        </p:nvGrpSpPr>
        <p:grpSpPr>
          <a:xfrm>
            <a:off x="337475" y="397041"/>
            <a:ext cx="8557745" cy="4324740"/>
            <a:chOff x="337475" y="397041"/>
            <a:chExt cx="8557745" cy="4324740"/>
          </a:xfrm>
        </p:grpSpPr>
        <p:sp>
          <p:nvSpPr>
            <p:cNvPr id="312" name="Google Shape;312;p19"/>
            <p:cNvSpPr/>
            <p:nvPr/>
          </p:nvSpPr>
          <p:spPr>
            <a:xfrm>
              <a:off x="586800" y="4332527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010498" y="4427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337475" y="20974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378578" y="49616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34208" y="4635065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8154722" y="3970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8849545" y="174941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8463808" y="40437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446175" y="2260781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140614" y="4427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976763" y="1912650"/>
            <a:ext cx="365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976763" y="2409150"/>
            <a:ext cx="36570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0"/>
          <p:cNvGrpSpPr/>
          <p:nvPr/>
        </p:nvGrpSpPr>
        <p:grpSpPr>
          <a:xfrm>
            <a:off x="371181" y="321727"/>
            <a:ext cx="8383754" cy="4430047"/>
            <a:chOff x="371181" y="321727"/>
            <a:chExt cx="8383754" cy="4430047"/>
          </a:xfrm>
        </p:grpSpPr>
        <p:sp>
          <p:nvSpPr>
            <p:cNvPr id="326" name="Google Shape;326;p20"/>
            <p:cNvSpPr/>
            <p:nvPr/>
          </p:nvSpPr>
          <p:spPr>
            <a:xfrm>
              <a:off x="371181" y="2693023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257069" y="4360351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782271" y="44273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668255" y="323085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016972" y="321740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911439" y="321727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409528" y="1149102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69878" y="410618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754072" y="4706099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748800" y="2485325"/>
            <a:ext cx="2962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625575" y="1231138"/>
            <a:ext cx="1208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748800" y="3274700"/>
            <a:ext cx="29622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" name="Google Shape;41;p3"/>
          <p:cNvGrpSpPr/>
          <p:nvPr/>
        </p:nvGrpSpPr>
        <p:grpSpPr>
          <a:xfrm>
            <a:off x="258954" y="235053"/>
            <a:ext cx="8660917" cy="4464471"/>
            <a:chOff x="258954" y="235053"/>
            <a:chExt cx="8660917" cy="4464471"/>
          </a:xfrm>
        </p:grpSpPr>
        <p:sp>
          <p:nvSpPr>
            <p:cNvPr id="42" name="Google Shape;42;p3"/>
            <p:cNvSpPr/>
            <p:nvPr/>
          </p:nvSpPr>
          <p:spPr>
            <a:xfrm rot="10800000">
              <a:off x="8727248" y="1188666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>
              <a:off x="258954" y="3938616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615969" y="6617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>
              <a:off x="8725357" y="30388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>
              <a:off x="367381" y="2807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>
              <a:off x="8703089" y="4612843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>
              <a:off x="321703" y="244577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>
              <a:off x="3036785" y="2350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4114837" y="1912650"/>
            <a:ext cx="363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idx="1" type="subTitle"/>
          </p:nvPr>
        </p:nvSpPr>
        <p:spPr>
          <a:xfrm>
            <a:off x="4114837" y="2409150"/>
            <a:ext cx="36357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8" name="Google Shape;338;p21"/>
          <p:cNvGrpSpPr/>
          <p:nvPr/>
        </p:nvGrpSpPr>
        <p:grpSpPr>
          <a:xfrm>
            <a:off x="599574" y="461092"/>
            <a:ext cx="8159707" cy="4276174"/>
            <a:chOff x="599574" y="461092"/>
            <a:chExt cx="8159707" cy="4276174"/>
          </a:xfrm>
        </p:grpSpPr>
        <p:sp>
          <p:nvSpPr>
            <p:cNvPr id="339" name="Google Shape;339;p21"/>
            <p:cNvSpPr/>
            <p:nvPr/>
          </p:nvSpPr>
          <p:spPr>
            <a:xfrm>
              <a:off x="604524" y="139674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15963" y="424094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30763" y="34080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625273" y="46048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99574" y="30429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890528" y="46109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8625282" y="4961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8713607" y="20696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525440" y="481612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583224" y="4691556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idx="1" type="subTitle"/>
          </p:nvPr>
        </p:nvSpPr>
        <p:spPr>
          <a:xfrm>
            <a:off x="987063" y="1339600"/>
            <a:ext cx="34452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2"/>
          <p:cNvSpPr txBox="1"/>
          <p:nvPr>
            <p:ph idx="2" type="subTitle"/>
          </p:nvPr>
        </p:nvSpPr>
        <p:spPr>
          <a:xfrm>
            <a:off x="4704263" y="1339600"/>
            <a:ext cx="3445200" cy="27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2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53" name="Google Shape;353;p22"/>
          <p:cNvGrpSpPr/>
          <p:nvPr/>
        </p:nvGrpSpPr>
        <p:grpSpPr>
          <a:xfrm>
            <a:off x="362710" y="179228"/>
            <a:ext cx="8460489" cy="4778948"/>
            <a:chOff x="362710" y="179228"/>
            <a:chExt cx="8460489" cy="4778948"/>
          </a:xfrm>
        </p:grpSpPr>
        <p:sp>
          <p:nvSpPr>
            <p:cNvPr id="354" name="Google Shape;354;p22"/>
            <p:cNvSpPr/>
            <p:nvPr/>
          </p:nvSpPr>
          <p:spPr>
            <a:xfrm flipH="1">
              <a:off x="6556035" y="1997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 flipH="1">
              <a:off x="8265977" y="442637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 flipH="1">
              <a:off x="2530737" y="37054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 flipH="1">
              <a:off x="2506570" y="487149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 flipH="1">
              <a:off x="8777489" y="33679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6318603" y="476850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flipH="1">
              <a:off x="3620311" y="1792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 flipH="1">
              <a:off x="362710" y="3095490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 flipH="1">
              <a:off x="1809074" y="352863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22"/>
            <p:cNvGrpSpPr/>
            <p:nvPr/>
          </p:nvGrpSpPr>
          <p:grpSpPr>
            <a:xfrm flipH="1">
              <a:off x="462684" y="1535564"/>
              <a:ext cx="8228614" cy="3117513"/>
              <a:chOff x="462670" y="1535564"/>
              <a:chExt cx="8228614" cy="3117513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8496770" y="4459564"/>
                <a:ext cx="194514" cy="193513"/>
              </a:xfrm>
              <a:custGeom>
                <a:rect b="b" l="l" r="r" t="t"/>
                <a:pathLst>
                  <a:path extrusionOk="0" h="6572" w="6606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462670" y="1535564"/>
                <a:ext cx="194514" cy="193513"/>
              </a:xfrm>
              <a:custGeom>
                <a:rect b="b" l="l" r="r" t="t"/>
                <a:pathLst>
                  <a:path extrusionOk="0" h="6572" w="6606">
                    <a:moveTo>
                      <a:pt x="2636" y="0"/>
                    </a:moveTo>
                    <a:lnTo>
                      <a:pt x="2636" y="2636"/>
                    </a:lnTo>
                    <a:lnTo>
                      <a:pt x="1" y="2636"/>
                    </a:lnTo>
                    <a:lnTo>
                      <a:pt x="1" y="3937"/>
                    </a:lnTo>
                    <a:lnTo>
                      <a:pt x="2636" y="3937"/>
                    </a:lnTo>
                    <a:lnTo>
                      <a:pt x="2636" y="6572"/>
                    </a:lnTo>
                    <a:lnTo>
                      <a:pt x="3970" y="6572"/>
                    </a:lnTo>
                    <a:lnTo>
                      <a:pt x="3970" y="3937"/>
                    </a:lnTo>
                    <a:lnTo>
                      <a:pt x="6605" y="3937"/>
                    </a:lnTo>
                    <a:lnTo>
                      <a:pt x="6605" y="2636"/>
                    </a:lnTo>
                    <a:lnTo>
                      <a:pt x="3970" y="2636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rgbClr val="FF8D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22"/>
          <p:cNvGrpSpPr/>
          <p:nvPr/>
        </p:nvGrpSpPr>
        <p:grpSpPr>
          <a:xfrm rot="-7200056">
            <a:off x="389408" y="374426"/>
            <a:ext cx="495057" cy="572755"/>
            <a:chOff x="4248775" y="2055250"/>
            <a:chExt cx="316825" cy="366550"/>
          </a:xfrm>
        </p:grpSpPr>
        <p:sp>
          <p:nvSpPr>
            <p:cNvPr id="367" name="Google Shape;367;p22"/>
            <p:cNvSpPr/>
            <p:nvPr/>
          </p:nvSpPr>
          <p:spPr>
            <a:xfrm>
              <a:off x="4248775" y="2055250"/>
              <a:ext cx="316825" cy="366550"/>
            </a:xfrm>
            <a:custGeom>
              <a:rect b="b" l="l" r="r" t="t"/>
              <a:pathLst>
                <a:path extrusionOk="0" h="14662" w="12673">
                  <a:moveTo>
                    <a:pt x="6665" y="1"/>
                  </a:moveTo>
                  <a:lnTo>
                    <a:pt x="6234" y="247"/>
                  </a:lnTo>
                  <a:lnTo>
                    <a:pt x="8244" y="3712"/>
                  </a:lnTo>
                  <a:lnTo>
                    <a:pt x="6296" y="7075"/>
                  </a:lnTo>
                  <a:lnTo>
                    <a:pt x="2420" y="7075"/>
                  </a:lnTo>
                  <a:lnTo>
                    <a:pt x="411" y="3589"/>
                  </a:lnTo>
                  <a:lnTo>
                    <a:pt x="1" y="3835"/>
                  </a:lnTo>
                  <a:lnTo>
                    <a:pt x="2010" y="7321"/>
                  </a:lnTo>
                  <a:lnTo>
                    <a:pt x="1" y="10807"/>
                  </a:lnTo>
                  <a:lnTo>
                    <a:pt x="411" y="11053"/>
                  </a:lnTo>
                  <a:lnTo>
                    <a:pt x="2420" y="7567"/>
                  </a:lnTo>
                  <a:lnTo>
                    <a:pt x="6296" y="7567"/>
                  </a:lnTo>
                  <a:lnTo>
                    <a:pt x="8244" y="10950"/>
                  </a:lnTo>
                  <a:lnTo>
                    <a:pt x="6234" y="14415"/>
                  </a:lnTo>
                  <a:lnTo>
                    <a:pt x="6665" y="14661"/>
                  </a:lnTo>
                  <a:lnTo>
                    <a:pt x="8674" y="11176"/>
                  </a:lnTo>
                  <a:lnTo>
                    <a:pt x="12673" y="11176"/>
                  </a:lnTo>
                  <a:lnTo>
                    <a:pt x="12673" y="10684"/>
                  </a:lnTo>
                  <a:lnTo>
                    <a:pt x="8674" y="10684"/>
                  </a:lnTo>
                  <a:lnTo>
                    <a:pt x="6726" y="7321"/>
                  </a:lnTo>
                  <a:lnTo>
                    <a:pt x="8674" y="3958"/>
                  </a:lnTo>
                  <a:lnTo>
                    <a:pt x="12673" y="3958"/>
                  </a:lnTo>
                  <a:lnTo>
                    <a:pt x="12673" y="3466"/>
                  </a:lnTo>
                  <a:lnTo>
                    <a:pt x="8674" y="3466"/>
                  </a:lnTo>
                  <a:lnTo>
                    <a:pt x="666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286725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0" y="287"/>
                    <a:pt x="0" y="656"/>
                  </a:cubicBezTo>
                  <a:cubicBezTo>
                    <a:pt x="0" y="1025"/>
                    <a:pt x="308" y="1333"/>
                    <a:pt x="677" y="1333"/>
                  </a:cubicBezTo>
                  <a:cubicBezTo>
                    <a:pt x="1046" y="1333"/>
                    <a:pt x="1353" y="1025"/>
                    <a:pt x="1353" y="656"/>
                  </a:cubicBezTo>
                  <a:cubicBezTo>
                    <a:pt x="1353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393850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1" y="287"/>
                    <a:pt x="1" y="656"/>
                  </a:cubicBezTo>
                  <a:cubicBezTo>
                    <a:pt x="1" y="1025"/>
                    <a:pt x="308" y="1333"/>
                    <a:pt x="677" y="1333"/>
                  </a:cubicBezTo>
                  <a:cubicBezTo>
                    <a:pt x="1046" y="1333"/>
                    <a:pt x="1354" y="1025"/>
                    <a:pt x="1354" y="656"/>
                  </a:cubicBezTo>
                  <a:cubicBezTo>
                    <a:pt x="1354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445625" y="2130600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308"/>
                    <a:pt x="1" y="678"/>
                  </a:cubicBezTo>
                  <a:cubicBezTo>
                    <a:pt x="1" y="1047"/>
                    <a:pt x="288" y="1334"/>
                    <a:pt x="657" y="1334"/>
                  </a:cubicBezTo>
                  <a:cubicBezTo>
                    <a:pt x="1026" y="1334"/>
                    <a:pt x="1333" y="1047"/>
                    <a:pt x="1333" y="678"/>
                  </a:cubicBezTo>
                  <a:cubicBezTo>
                    <a:pt x="1333" y="30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445625" y="2312575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288"/>
                    <a:pt x="1" y="657"/>
                  </a:cubicBezTo>
                  <a:cubicBezTo>
                    <a:pt x="1" y="1026"/>
                    <a:pt x="288" y="1334"/>
                    <a:pt x="657" y="1334"/>
                  </a:cubicBezTo>
                  <a:cubicBezTo>
                    <a:pt x="1026" y="1334"/>
                    <a:pt x="1333" y="1026"/>
                    <a:pt x="1333" y="657"/>
                  </a:cubicBezTo>
                  <a:cubicBezTo>
                    <a:pt x="1333" y="28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idx="1" type="body"/>
          </p:nvPr>
        </p:nvSpPr>
        <p:spPr>
          <a:xfrm>
            <a:off x="720000" y="1819175"/>
            <a:ext cx="37182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4" name="Google Shape;374;p23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75" name="Google Shape;375;p23"/>
          <p:cNvSpPr txBox="1"/>
          <p:nvPr>
            <p:ph idx="2" type="body"/>
          </p:nvPr>
        </p:nvSpPr>
        <p:spPr>
          <a:xfrm>
            <a:off x="4438200" y="1819175"/>
            <a:ext cx="3992700" cy="27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6" name="Google Shape;376;p23"/>
          <p:cNvSpPr/>
          <p:nvPr/>
        </p:nvSpPr>
        <p:spPr>
          <a:xfrm>
            <a:off x="277900" y="5053300"/>
            <a:ext cx="8589797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23"/>
          <p:cNvGrpSpPr/>
          <p:nvPr/>
        </p:nvGrpSpPr>
        <p:grpSpPr>
          <a:xfrm flipH="1" rot="5400000">
            <a:off x="7714773" y="4294277"/>
            <a:ext cx="302521" cy="1239411"/>
            <a:chOff x="5400625" y="2964100"/>
            <a:chExt cx="253750" cy="1039600"/>
          </a:xfrm>
        </p:grpSpPr>
        <p:sp>
          <p:nvSpPr>
            <p:cNvPr id="378" name="Google Shape;378;p23"/>
            <p:cNvSpPr/>
            <p:nvPr/>
          </p:nvSpPr>
          <p:spPr>
            <a:xfrm>
              <a:off x="5525700" y="2964100"/>
              <a:ext cx="3600" cy="215850"/>
            </a:xfrm>
            <a:custGeom>
              <a:rect b="b" l="l" r="r" t="t"/>
              <a:pathLst>
                <a:path extrusionOk="0" h="8634" w="144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497500" y="3179925"/>
              <a:ext cx="60525" cy="131250"/>
            </a:xfrm>
            <a:custGeom>
              <a:rect b="b" l="l" r="r" t="t"/>
              <a:pathLst>
                <a:path extrusionOk="0" h="5250" w="2421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5497500" y="3165050"/>
              <a:ext cx="60525" cy="146125"/>
            </a:xfrm>
            <a:custGeom>
              <a:rect b="b" l="l" r="r" t="t"/>
              <a:pathLst>
                <a:path extrusionOk="0" h="5845" w="2421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5462650" y="3236825"/>
              <a:ext cx="129700" cy="552100"/>
            </a:xfrm>
            <a:custGeom>
              <a:rect b="b" l="l" r="r" t="t"/>
              <a:pathLst>
                <a:path extrusionOk="0" h="22084" w="5188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5478025" y="3241950"/>
              <a:ext cx="99475" cy="262975"/>
            </a:xfrm>
            <a:custGeom>
              <a:rect b="b" l="l" r="r" t="t"/>
              <a:pathLst>
                <a:path extrusionOk="0" h="10519" w="3979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5400625" y="3743275"/>
              <a:ext cx="253750" cy="69225"/>
            </a:xfrm>
            <a:custGeom>
              <a:rect b="b" l="l" r="r" t="t"/>
              <a:pathLst>
                <a:path extrusionOk="0" h="2769" w="1015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478025" y="3812475"/>
              <a:ext cx="99475" cy="137925"/>
            </a:xfrm>
            <a:custGeom>
              <a:rect b="b" l="l" r="r" t="t"/>
              <a:pathLst>
                <a:path extrusionOk="0" h="5517" w="3979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400625" y="3950375"/>
              <a:ext cx="253750" cy="53325"/>
            </a:xfrm>
            <a:custGeom>
              <a:rect b="b" l="l" r="r" t="t"/>
              <a:pathLst>
                <a:path extrusionOk="0" h="2133" w="1015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5462650" y="3259375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462650" y="3294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462650" y="33290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462650" y="33639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462650" y="3398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462650" y="34336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462650" y="34685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462650" y="35033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462650" y="3538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462650" y="35731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462650" y="36079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462650" y="3642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462650" y="36776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478025" y="3812475"/>
              <a:ext cx="37950" cy="137925"/>
            </a:xfrm>
            <a:custGeom>
              <a:rect b="b" l="l" r="r" t="t"/>
              <a:pathLst>
                <a:path extrusionOk="0" h="5517" w="1518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400625" y="3950375"/>
              <a:ext cx="253750" cy="18475"/>
            </a:xfrm>
            <a:custGeom>
              <a:rect b="b" l="l" r="r" t="t"/>
              <a:pathLst>
                <a:path extrusionOk="0" h="739" w="1015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448300" y="3225025"/>
              <a:ext cx="158925" cy="20525"/>
            </a:xfrm>
            <a:custGeom>
              <a:rect b="b" l="l" r="r" t="t"/>
              <a:pathLst>
                <a:path extrusionOk="0" h="821" w="6357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3"/>
          <p:cNvGrpSpPr/>
          <p:nvPr/>
        </p:nvGrpSpPr>
        <p:grpSpPr>
          <a:xfrm rot="10800000">
            <a:off x="216387" y="245453"/>
            <a:ext cx="8567326" cy="4544982"/>
            <a:chOff x="216387" y="397853"/>
            <a:chExt cx="8567326" cy="4544982"/>
          </a:xfrm>
        </p:grpSpPr>
        <p:sp>
          <p:nvSpPr>
            <p:cNvPr id="403" name="Google Shape;403;p23"/>
            <p:cNvSpPr/>
            <p:nvPr/>
          </p:nvSpPr>
          <p:spPr>
            <a:xfrm>
              <a:off x="6569790" y="46998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10896" y="40005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8599196" y="10179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65185" y="30322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904614" y="4856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8738003" y="3602429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671568" y="39785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3075593" y="5036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8522994" y="248165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244735" y="457918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8189624" y="4552026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16387" y="14816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3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>
            <p:ph idx="1" type="subTitle"/>
          </p:nvPr>
        </p:nvSpPr>
        <p:spPr>
          <a:xfrm>
            <a:off x="1091337" y="3791400"/>
            <a:ext cx="2236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4"/>
          <p:cNvSpPr txBox="1"/>
          <p:nvPr>
            <p:ph idx="2" type="subTitle"/>
          </p:nvPr>
        </p:nvSpPr>
        <p:spPr>
          <a:xfrm>
            <a:off x="5801925" y="3791400"/>
            <a:ext cx="22362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4"/>
          <p:cNvSpPr txBox="1"/>
          <p:nvPr>
            <p:ph idx="3" type="subTitle"/>
          </p:nvPr>
        </p:nvSpPr>
        <p:spPr>
          <a:xfrm>
            <a:off x="1091337" y="3443026"/>
            <a:ext cx="22362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19" name="Google Shape;419;p24"/>
          <p:cNvSpPr txBox="1"/>
          <p:nvPr>
            <p:ph idx="4" type="subTitle"/>
          </p:nvPr>
        </p:nvSpPr>
        <p:spPr>
          <a:xfrm>
            <a:off x="5801925" y="3443025"/>
            <a:ext cx="22362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420" name="Google Shape;420;p24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1" name="Google Shape;421;p24"/>
          <p:cNvSpPr/>
          <p:nvPr/>
        </p:nvSpPr>
        <p:spPr>
          <a:xfrm flipH="1">
            <a:off x="2903468" y="5053300"/>
            <a:ext cx="3329558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24"/>
          <p:cNvGrpSpPr/>
          <p:nvPr/>
        </p:nvGrpSpPr>
        <p:grpSpPr>
          <a:xfrm rot="-7443102">
            <a:off x="3624862" y="4910461"/>
            <a:ext cx="174907" cy="188420"/>
            <a:chOff x="4572900" y="1559200"/>
            <a:chExt cx="109050" cy="117475"/>
          </a:xfrm>
        </p:grpSpPr>
        <p:sp>
          <p:nvSpPr>
            <p:cNvPr id="423" name="Google Shape;423;p24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4"/>
          <p:cNvGrpSpPr/>
          <p:nvPr/>
        </p:nvGrpSpPr>
        <p:grpSpPr>
          <a:xfrm rot="8496144">
            <a:off x="4218323" y="4918690"/>
            <a:ext cx="201248" cy="162073"/>
            <a:chOff x="5092300" y="1444675"/>
            <a:chExt cx="125475" cy="101050"/>
          </a:xfrm>
        </p:grpSpPr>
        <p:sp>
          <p:nvSpPr>
            <p:cNvPr id="427" name="Google Shape;427;p24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4"/>
          <p:cNvGrpSpPr/>
          <p:nvPr/>
        </p:nvGrpSpPr>
        <p:grpSpPr>
          <a:xfrm>
            <a:off x="3794514" y="4890178"/>
            <a:ext cx="200432" cy="161573"/>
            <a:chOff x="4786025" y="1663100"/>
            <a:chExt cx="124950" cy="100725"/>
          </a:xfrm>
        </p:grpSpPr>
        <p:sp>
          <p:nvSpPr>
            <p:cNvPr id="431" name="Google Shape;431;p24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4"/>
          <p:cNvGrpSpPr/>
          <p:nvPr/>
        </p:nvGrpSpPr>
        <p:grpSpPr>
          <a:xfrm>
            <a:off x="4085254" y="4863587"/>
            <a:ext cx="174045" cy="188161"/>
            <a:chOff x="5066550" y="1672425"/>
            <a:chExt cx="108500" cy="117300"/>
          </a:xfrm>
        </p:grpSpPr>
        <p:sp>
          <p:nvSpPr>
            <p:cNvPr id="435" name="Google Shape;435;p24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4"/>
          <p:cNvGrpSpPr/>
          <p:nvPr/>
        </p:nvGrpSpPr>
        <p:grpSpPr>
          <a:xfrm rot="-7443102">
            <a:off x="4734562" y="4910461"/>
            <a:ext cx="174907" cy="188420"/>
            <a:chOff x="4572900" y="1559200"/>
            <a:chExt cx="109050" cy="117475"/>
          </a:xfrm>
        </p:grpSpPr>
        <p:sp>
          <p:nvSpPr>
            <p:cNvPr id="439" name="Google Shape;439;p24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4"/>
          <p:cNvGrpSpPr/>
          <p:nvPr/>
        </p:nvGrpSpPr>
        <p:grpSpPr>
          <a:xfrm rot="8496144">
            <a:off x="5328023" y="4918690"/>
            <a:ext cx="201248" cy="162073"/>
            <a:chOff x="5092300" y="1444675"/>
            <a:chExt cx="125475" cy="101050"/>
          </a:xfrm>
        </p:grpSpPr>
        <p:sp>
          <p:nvSpPr>
            <p:cNvPr id="443" name="Google Shape;443;p24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4"/>
          <p:cNvGrpSpPr/>
          <p:nvPr/>
        </p:nvGrpSpPr>
        <p:grpSpPr>
          <a:xfrm>
            <a:off x="4904214" y="4890178"/>
            <a:ext cx="200432" cy="161573"/>
            <a:chOff x="4786025" y="1663100"/>
            <a:chExt cx="124950" cy="100725"/>
          </a:xfrm>
        </p:grpSpPr>
        <p:sp>
          <p:nvSpPr>
            <p:cNvPr id="447" name="Google Shape;447;p24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4"/>
          <p:cNvGrpSpPr/>
          <p:nvPr/>
        </p:nvGrpSpPr>
        <p:grpSpPr>
          <a:xfrm>
            <a:off x="361608" y="229467"/>
            <a:ext cx="8397674" cy="4528291"/>
            <a:chOff x="361608" y="229467"/>
            <a:chExt cx="8397674" cy="4528291"/>
          </a:xfrm>
        </p:grpSpPr>
        <p:sp>
          <p:nvSpPr>
            <p:cNvPr id="451" name="Google Shape;451;p24"/>
            <p:cNvSpPr/>
            <p:nvPr/>
          </p:nvSpPr>
          <p:spPr>
            <a:xfrm>
              <a:off x="604524" y="139674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25163" y="58284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8625273" y="46048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48299" y="2869263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164328" y="22946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8276382" y="3161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8713607" y="20696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361608" y="467107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6187315" y="24998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24"/>
          <p:cNvSpPr/>
          <p:nvPr>
            <p:ph idx="5" type="pic"/>
          </p:nvPr>
        </p:nvSpPr>
        <p:spPr>
          <a:xfrm>
            <a:off x="2718063" y="1346050"/>
            <a:ext cx="1983600" cy="198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1" name="Google Shape;461;p24"/>
          <p:cNvSpPr/>
          <p:nvPr>
            <p:ph idx="6" type="pic"/>
          </p:nvPr>
        </p:nvSpPr>
        <p:spPr>
          <a:xfrm>
            <a:off x="4442663" y="1346050"/>
            <a:ext cx="1983600" cy="198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idx="1" type="subTitle"/>
          </p:nvPr>
        </p:nvSpPr>
        <p:spPr>
          <a:xfrm>
            <a:off x="1126425" y="3012899"/>
            <a:ext cx="20238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25"/>
          <p:cNvSpPr txBox="1"/>
          <p:nvPr>
            <p:ph idx="2" type="subTitle"/>
          </p:nvPr>
        </p:nvSpPr>
        <p:spPr>
          <a:xfrm>
            <a:off x="3560177" y="3012901"/>
            <a:ext cx="20238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5"/>
          <p:cNvSpPr txBox="1"/>
          <p:nvPr>
            <p:ph idx="3" type="subTitle"/>
          </p:nvPr>
        </p:nvSpPr>
        <p:spPr>
          <a:xfrm>
            <a:off x="5993775" y="3012901"/>
            <a:ext cx="20238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5"/>
          <p:cNvSpPr txBox="1"/>
          <p:nvPr>
            <p:ph idx="4" type="subTitle"/>
          </p:nvPr>
        </p:nvSpPr>
        <p:spPr>
          <a:xfrm>
            <a:off x="1126425" y="2611500"/>
            <a:ext cx="20238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25"/>
          <p:cNvSpPr txBox="1"/>
          <p:nvPr>
            <p:ph idx="5" type="subTitle"/>
          </p:nvPr>
        </p:nvSpPr>
        <p:spPr>
          <a:xfrm>
            <a:off x="3560112" y="2611500"/>
            <a:ext cx="20238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25"/>
          <p:cNvSpPr txBox="1"/>
          <p:nvPr>
            <p:ph idx="6" type="subTitle"/>
          </p:nvPr>
        </p:nvSpPr>
        <p:spPr>
          <a:xfrm>
            <a:off x="5993778" y="2611500"/>
            <a:ext cx="2023800" cy="4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9" name="Google Shape;469;p25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470" name="Google Shape;470;p25"/>
          <p:cNvGrpSpPr/>
          <p:nvPr/>
        </p:nvGrpSpPr>
        <p:grpSpPr>
          <a:xfrm rot="-7443102">
            <a:off x="3716012" y="4910461"/>
            <a:ext cx="174907" cy="188420"/>
            <a:chOff x="4572900" y="1559200"/>
            <a:chExt cx="109050" cy="117475"/>
          </a:xfrm>
        </p:grpSpPr>
        <p:sp>
          <p:nvSpPr>
            <p:cNvPr id="471" name="Google Shape;471;p25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5"/>
          <p:cNvGrpSpPr/>
          <p:nvPr/>
        </p:nvGrpSpPr>
        <p:grpSpPr>
          <a:xfrm rot="8496144">
            <a:off x="5147674" y="4918690"/>
            <a:ext cx="201248" cy="162073"/>
            <a:chOff x="5092300" y="1444675"/>
            <a:chExt cx="125475" cy="101050"/>
          </a:xfrm>
        </p:grpSpPr>
        <p:sp>
          <p:nvSpPr>
            <p:cNvPr id="475" name="Google Shape;475;p25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25"/>
          <p:cNvSpPr/>
          <p:nvPr/>
        </p:nvSpPr>
        <p:spPr>
          <a:xfrm>
            <a:off x="3451277" y="5053300"/>
            <a:ext cx="2241493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25"/>
          <p:cNvGrpSpPr/>
          <p:nvPr/>
        </p:nvGrpSpPr>
        <p:grpSpPr>
          <a:xfrm>
            <a:off x="3885664" y="4890178"/>
            <a:ext cx="200432" cy="161573"/>
            <a:chOff x="4786025" y="1663100"/>
            <a:chExt cx="124950" cy="100725"/>
          </a:xfrm>
        </p:grpSpPr>
        <p:sp>
          <p:nvSpPr>
            <p:cNvPr id="480" name="Google Shape;480;p25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25"/>
          <p:cNvGrpSpPr/>
          <p:nvPr/>
        </p:nvGrpSpPr>
        <p:grpSpPr>
          <a:xfrm>
            <a:off x="5014604" y="4863587"/>
            <a:ext cx="174045" cy="188161"/>
            <a:chOff x="5066550" y="1672425"/>
            <a:chExt cx="108500" cy="117300"/>
          </a:xfrm>
        </p:grpSpPr>
        <p:sp>
          <p:nvSpPr>
            <p:cNvPr id="484" name="Google Shape;484;p25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5"/>
          <p:cNvGrpSpPr/>
          <p:nvPr/>
        </p:nvGrpSpPr>
        <p:grpSpPr>
          <a:xfrm>
            <a:off x="332012" y="225403"/>
            <a:ext cx="8438445" cy="4613273"/>
            <a:chOff x="332012" y="225403"/>
            <a:chExt cx="8438445" cy="4613273"/>
          </a:xfrm>
        </p:grpSpPr>
        <p:sp>
          <p:nvSpPr>
            <p:cNvPr id="488" name="Google Shape;488;p25"/>
            <p:cNvSpPr/>
            <p:nvPr/>
          </p:nvSpPr>
          <p:spPr>
            <a:xfrm>
              <a:off x="530099" y="149324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530101" y="4502673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8333513" y="45026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918223" y="475199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32012" y="28995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8638103" y="77280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628907" y="22540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8724782" y="254889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2443124" y="4622981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572226" y="39174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" type="subTitle"/>
          </p:nvPr>
        </p:nvSpPr>
        <p:spPr>
          <a:xfrm>
            <a:off x="4595662" y="1600025"/>
            <a:ext cx="3749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26"/>
          <p:cNvSpPr txBox="1"/>
          <p:nvPr>
            <p:ph idx="2" type="subTitle"/>
          </p:nvPr>
        </p:nvSpPr>
        <p:spPr>
          <a:xfrm>
            <a:off x="4595663" y="2256925"/>
            <a:ext cx="3749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26"/>
          <p:cNvSpPr txBox="1"/>
          <p:nvPr>
            <p:ph idx="3" type="subTitle"/>
          </p:nvPr>
        </p:nvSpPr>
        <p:spPr>
          <a:xfrm>
            <a:off x="4595663" y="2913813"/>
            <a:ext cx="3749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6"/>
          <p:cNvSpPr txBox="1"/>
          <p:nvPr>
            <p:ph idx="4" type="subTitle"/>
          </p:nvPr>
        </p:nvSpPr>
        <p:spPr>
          <a:xfrm>
            <a:off x="4595663" y="3570727"/>
            <a:ext cx="3749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26"/>
          <p:cNvSpPr txBox="1"/>
          <p:nvPr>
            <p:ph idx="5" type="subTitle"/>
          </p:nvPr>
        </p:nvSpPr>
        <p:spPr>
          <a:xfrm>
            <a:off x="798638" y="1600025"/>
            <a:ext cx="36453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6" type="subTitle"/>
          </p:nvPr>
        </p:nvSpPr>
        <p:spPr>
          <a:xfrm>
            <a:off x="798638" y="2256925"/>
            <a:ext cx="36453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idx="7" type="subTitle"/>
          </p:nvPr>
        </p:nvSpPr>
        <p:spPr>
          <a:xfrm>
            <a:off x="798638" y="2913813"/>
            <a:ext cx="36453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6" name="Google Shape;506;p26"/>
          <p:cNvSpPr txBox="1"/>
          <p:nvPr>
            <p:ph idx="8" type="subTitle"/>
          </p:nvPr>
        </p:nvSpPr>
        <p:spPr>
          <a:xfrm>
            <a:off x="798638" y="3570725"/>
            <a:ext cx="36453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7" name="Google Shape;507;p26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08" name="Google Shape;508;p26"/>
          <p:cNvGrpSpPr/>
          <p:nvPr/>
        </p:nvGrpSpPr>
        <p:grpSpPr>
          <a:xfrm>
            <a:off x="362215" y="169240"/>
            <a:ext cx="8498929" cy="4589443"/>
            <a:chOff x="362215" y="169240"/>
            <a:chExt cx="8498929" cy="4589443"/>
          </a:xfrm>
        </p:grpSpPr>
        <p:sp>
          <p:nvSpPr>
            <p:cNvPr id="509" name="Google Shape;509;p26"/>
            <p:cNvSpPr/>
            <p:nvPr/>
          </p:nvSpPr>
          <p:spPr>
            <a:xfrm>
              <a:off x="8662502" y="4696187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591104" y="348566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8774463" y="29748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362215" y="31349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504431" y="165020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4002097" y="1692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003711" y="25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8794972" y="121934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5378173" y="467200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929440" y="255943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468504" y="45026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2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idx="1" type="subTitle"/>
          </p:nvPr>
        </p:nvSpPr>
        <p:spPr>
          <a:xfrm>
            <a:off x="720000" y="23438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27"/>
          <p:cNvSpPr txBox="1"/>
          <p:nvPr>
            <p:ph idx="2" type="subTitle"/>
          </p:nvPr>
        </p:nvSpPr>
        <p:spPr>
          <a:xfrm>
            <a:off x="3505925" y="23438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27"/>
          <p:cNvSpPr txBox="1"/>
          <p:nvPr>
            <p:ph idx="3" type="subTitle"/>
          </p:nvPr>
        </p:nvSpPr>
        <p:spPr>
          <a:xfrm>
            <a:off x="2112962" y="3952222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27"/>
          <p:cNvSpPr txBox="1"/>
          <p:nvPr>
            <p:ph idx="4" type="subTitle"/>
          </p:nvPr>
        </p:nvSpPr>
        <p:spPr>
          <a:xfrm>
            <a:off x="6291925" y="23438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idx="5" type="subTitle"/>
          </p:nvPr>
        </p:nvSpPr>
        <p:spPr>
          <a:xfrm>
            <a:off x="4898887" y="3952222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27"/>
          <p:cNvSpPr txBox="1"/>
          <p:nvPr>
            <p:ph idx="6" type="subTitle"/>
          </p:nvPr>
        </p:nvSpPr>
        <p:spPr>
          <a:xfrm>
            <a:off x="3506000" y="20252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7" name="Google Shape;527;p27"/>
          <p:cNvSpPr txBox="1"/>
          <p:nvPr>
            <p:ph idx="7" type="subTitle"/>
          </p:nvPr>
        </p:nvSpPr>
        <p:spPr>
          <a:xfrm>
            <a:off x="6291925" y="20252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8" name="Google Shape;528;p27"/>
          <p:cNvSpPr txBox="1"/>
          <p:nvPr>
            <p:ph idx="8" type="subTitle"/>
          </p:nvPr>
        </p:nvSpPr>
        <p:spPr>
          <a:xfrm>
            <a:off x="4899000" y="3633622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9" name="Google Shape;529;p27"/>
          <p:cNvSpPr txBox="1"/>
          <p:nvPr>
            <p:ph idx="9" type="subTitle"/>
          </p:nvPr>
        </p:nvSpPr>
        <p:spPr>
          <a:xfrm>
            <a:off x="720000" y="20252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30" name="Google Shape;530;p27"/>
          <p:cNvSpPr txBox="1"/>
          <p:nvPr>
            <p:ph idx="13" type="subTitle"/>
          </p:nvPr>
        </p:nvSpPr>
        <p:spPr>
          <a:xfrm>
            <a:off x="2113000" y="3633622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31" name="Google Shape;531;p27"/>
          <p:cNvSpPr txBox="1"/>
          <p:nvPr>
            <p:ph hasCustomPrompt="1" type="title"/>
          </p:nvPr>
        </p:nvSpPr>
        <p:spPr>
          <a:xfrm>
            <a:off x="1372825" y="1539926"/>
            <a:ext cx="8265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2" name="Google Shape;532;p27"/>
          <p:cNvSpPr txBox="1"/>
          <p:nvPr>
            <p:ph hasCustomPrompt="1" idx="14" type="title"/>
          </p:nvPr>
        </p:nvSpPr>
        <p:spPr>
          <a:xfrm>
            <a:off x="4158700" y="1539926"/>
            <a:ext cx="8265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3" name="Google Shape;533;p27"/>
          <p:cNvSpPr txBox="1"/>
          <p:nvPr>
            <p:ph hasCustomPrompt="1" idx="15" type="title"/>
          </p:nvPr>
        </p:nvSpPr>
        <p:spPr>
          <a:xfrm>
            <a:off x="6944725" y="1539926"/>
            <a:ext cx="8265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4" name="Google Shape;534;p27"/>
          <p:cNvSpPr txBox="1"/>
          <p:nvPr>
            <p:ph hasCustomPrompt="1" idx="16" type="title"/>
          </p:nvPr>
        </p:nvSpPr>
        <p:spPr>
          <a:xfrm>
            <a:off x="2740250" y="3102063"/>
            <a:ext cx="877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5" name="Google Shape;535;p27"/>
          <p:cNvSpPr txBox="1"/>
          <p:nvPr>
            <p:ph hasCustomPrompt="1" idx="17" type="title"/>
          </p:nvPr>
        </p:nvSpPr>
        <p:spPr>
          <a:xfrm>
            <a:off x="5551800" y="3102063"/>
            <a:ext cx="8265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6" name="Google Shape;536;p27"/>
          <p:cNvSpPr txBox="1"/>
          <p:nvPr>
            <p:ph idx="18"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7" name="Google Shape;537;p27"/>
          <p:cNvSpPr/>
          <p:nvPr/>
        </p:nvSpPr>
        <p:spPr>
          <a:xfrm flipH="1">
            <a:off x="394841" y="5053300"/>
            <a:ext cx="8355910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27"/>
          <p:cNvGrpSpPr/>
          <p:nvPr/>
        </p:nvGrpSpPr>
        <p:grpSpPr>
          <a:xfrm rot="-5400000">
            <a:off x="7721497" y="4294277"/>
            <a:ext cx="302521" cy="1239411"/>
            <a:chOff x="5400625" y="2964100"/>
            <a:chExt cx="253750" cy="1039600"/>
          </a:xfrm>
        </p:grpSpPr>
        <p:sp>
          <p:nvSpPr>
            <p:cNvPr id="539" name="Google Shape;539;p27"/>
            <p:cNvSpPr/>
            <p:nvPr/>
          </p:nvSpPr>
          <p:spPr>
            <a:xfrm>
              <a:off x="5525700" y="2964100"/>
              <a:ext cx="3600" cy="215850"/>
            </a:xfrm>
            <a:custGeom>
              <a:rect b="b" l="l" r="r" t="t"/>
              <a:pathLst>
                <a:path extrusionOk="0" h="8634" w="144">
                  <a:moveTo>
                    <a:pt x="0" y="1"/>
                  </a:moveTo>
                  <a:lnTo>
                    <a:pt x="0" y="8633"/>
                  </a:lnTo>
                  <a:lnTo>
                    <a:pt x="144" y="863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5497500" y="3179925"/>
              <a:ext cx="60525" cy="131250"/>
            </a:xfrm>
            <a:custGeom>
              <a:rect b="b" l="l" r="r" t="t"/>
              <a:pathLst>
                <a:path extrusionOk="0" h="5250" w="2421">
                  <a:moveTo>
                    <a:pt x="1210" y="0"/>
                  </a:moveTo>
                  <a:cubicBezTo>
                    <a:pt x="534" y="0"/>
                    <a:pt x="1" y="1189"/>
                    <a:pt x="1" y="2625"/>
                  </a:cubicBezTo>
                  <a:cubicBezTo>
                    <a:pt x="1" y="4081"/>
                    <a:pt x="534" y="5249"/>
                    <a:pt x="1210" y="5249"/>
                  </a:cubicBezTo>
                  <a:cubicBezTo>
                    <a:pt x="1867" y="5249"/>
                    <a:pt x="2420" y="4081"/>
                    <a:pt x="2420" y="2625"/>
                  </a:cubicBezTo>
                  <a:cubicBezTo>
                    <a:pt x="2420" y="1189"/>
                    <a:pt x="1867" y="0"/>
                    <a:pt x="1210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5497500" y="3165050"/>
              <a:ext cx="60525" cy="146125"/>
            </a:xfrm>
            <a:custGeom>
              <a:rect b="b" l="l" r="r" t="t"/>
              <a:pathLst>
                <a:path extrusionOk="0" h="5845" w="2421">
                  <a:moveTo>
                    <a:pt x="1210" y="1"/>
                  </a:moveTo>
                  <a:cubicBezTo>
                    <a:pt x="903" y="1"/>
                    <a:pt x="780" y="308"/>
                    <a:pt x="759" y="698"/>
                  </a:cubicBezTo>
                  <a:cubicBezTo>
                    <a:pt x="144" y="1026"/>
                    <a:pt x="1" y="2031"/>
                    <a:pt x="1" y="3220"/>
                  </a:cubicBezTo>
                  <a:cubicBezTo>
                    <a:pt x="1" y="4676"/>
                    <a:pt x="226" y="5844"/>
                    <a:pt x="1210" y="5844"/>
                  </a:cubicBezTo>
                  <a:cubicBezTo>
                    <a:pt x="2195" y="5844"/>
                    <a:pt x="2420" y="4676"/>
                    <a:pt x="2420" y="3220"/>
                  </a:cubicBezTo>
                  <a:cubicBezTo>
                    <a:pt x="2420" y="2031"/>
                    <a:pt x="2256" y="1026"/>
                    <a:pt x="1662" y="698"/>
                  </a:cubicBezTo>
                  <a:cubicBezTo>
                    <a:pt x="1621" y="308"/>
                    <a:pt x="1518" y="1"/>
                    <a:pt x="1210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5462650" y="3236825"/>
              <a:ext cx="129700" cy="552100"/>
            </a:xfrm>
            <a:custGeom>
              <a:rect b="b" l="l" r="r" t="t"/>
              <a:pathLst>
                <a:path extrusionOk="0" h="22084" w="5188">
                  <a:moveTo>
                    <a:pt x="0" y="0"/>
                  </a:moveTo>
                  <a:lnTo>
                    <a:pt x="0" y="22083"/>
                  </a:lnTo>
                  <a:lnTo>
                    <a:pt x="5188" y="22083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478025" y="3241950"/>
              <a:ext cx="99475" cy="262975"/>
            </a:xfrm>
            <a:custGeom>
              <a:rect b="b" l="l" r="r" t="t"/>
              <a:pathLst>
                <a:path extrusionOk="0" h="10519" w="3979">
                  <a:moveTo>
                    <a:pt x="0" y="0"/>
                  </a:moveTo>
                  <a:lnTo>
                    <a:pt x="0" y="10519"/>
                  </a:lnTo>
                  <a:lnTo>
                    <a:pt x="3978" y="10519"/>
                  </a:lnTo>
                  <a:lnTo>
                    <a:pt x="3978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00625" y="3743275"/>
              <a:ext cx="253750" cy="69225"/>
            </a:xfrm>
            <a:custGeom>
              <a:rect b="b" l="l" r="r" t="t"/>
              <a:pathLst>
                <a:path extrusionOk="0" h="2769" w="10150">
                  <a:moveTo>
                    <a:pt x="0" y="0"/>
                  </a:moveTo>
                  <a:lnTo>
                    <a:pt x="0" y="2769"/>
                  </a:lnTo>
                  <a:lnTo>
                    <a:pt x="10150" y="2769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5478025" y="3812475"/>
              <a:ext cx="99475" cy="137925"/>
            </a:xfrm>
            <a:custGeom>
              <a:rect b="b" l="l" r="r" t="t"/>
              <a:pathLst>
                <a:path extrusionOk="0" h="5517" w="3979">
                  <a:moveTo>
                    <a:pt x="0" y="1"/>
                  </a:moveTo>
                  <a:lnTo>
                    <a:pt x="0" y="5516"/>
                  </a:lnTo>
                  <a:lnTo>
                    <a:pt x="3978" y="5516"/>
                  </a:lnTo>
                  <a:lnTo>
                    <a:pt x="397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5400625" y="3950375"/>
              <a:ext cx="253750" cy="53325"/>
            </a:xfrm>
            <a:custGeom>
              <a:rect b="b" l="l" r="r" t="t"/>
              <a:pathLst>
                <a:path extrusionOk="0" h="2133" w="10150">
                  <a:moveTo>
                    <a:pt x="0" y="0"/>
                  </a:moveTo>
                  <a:lnTo>
                    <a:pt x="0" y="2133"/>
                  </a:lnTo>
                  <a:lnTo>
                    <a:pt x="10150" y="2133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5462650" y="3259375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462650" y="3294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5462650" y="33290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462650" y="33639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462650" y="3398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462650" y="34336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1"/>
                  </a:moveTo>
                  <a:lnTo>
                    <a:pt x="0" y="206"/>
                  </a:lnTo>
                  <a:lnTo>
                    <a:pt x="1805" y="206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462650" y="34685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462650" y="350337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5462650" y="3538225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5462650" y="35731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0"/>
                  </a:moveTo>
                  <a:lnTo>
                    <a:pt x="0" y="205"/>
                  </a:lnTo>
                  <a:lnTo>
                    <a:pt x="1292" y="205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5462650" y="3607950"/>
              <a:ext cx="45125" cy="5150"/>
            </a:xfrm>
            <a:custGeom>
              <a:rect b="b" l="l" r="r" t="t"/>
              <a:pathLst>
                <a:path extrusionOk="0" h="206" w="1805">
                  <a:moveTo>
                    <a:pt x="0" y="0"/>
                  </a:moveTo>
                  <a:lnTo>
                    <a:pt x="0" y="205"/>
                  </a:lnTo>
                  <a:lnTo>
                    <a:pt x="1805" y="20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462650" y="364280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5462650" y="3677650"/>
              <a:ext cx="32325" cy="5150"/>
            </a:xfrm>
            <a:custGeom>
              <a:rect b="b" l="l" r="r" t="t"/>
              <a:pathLst>
                <a:path extrusionOk="0" h="206" w="1293">
                  <a:moveTo>
                    <a:pt x="0" y="1"/>
                  </a:moveTo>
                  <a:lnTo>
                    <a:pt x="0" y="206"/>
                  </a:lnTo>
                  <a:lnTo>
                    <a:pt x="1292" y="20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5478025" y="3812475"/>
              <a:ext cx="37950" cy="137925"/>
            </a:xfrm>
            <a:custGeom>
              <a:rect b="b" l="l" r="r" t="t"/>
              <a:pathLst>
                <a:path extrusionOk="0" h="5517" w="1518">
                  <a:moveTo>
                    <a:pt x="0" y="1"/>
                  </a:moveTo>
                  <a:lnTo>
                    <a:pt x="0" y="5516"/>
                  </a:lnTo>
                  <a:lnTo>
                    <a:pt x="1518" y="5516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5400625" y="3950375"/>
              <a:ext cx="253750" cy="18475"/>
            </a:xfrm>
            <a:custGeom>
              <a:rect b="b" l="l" r="r" t="t"/>
              <a:pathLst>
                <a:path extrusionOk="0" h="739" w="10150">
                  <a:moveTo>
                    <a:pt x="0" y="0"/>
                  </a:moveTo>
                  <a:lnTo>
                    <a:pt x="0" y="738"/>
                  </a:lnTo>
                  <a:lnTo>
                    <a:pt x="10150" y="738"/>
                  </a:lnTo>
                  <a:lnTo>
                    <a:pt x="1015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5448300" y="3225025"/>
              <a:ext cx="158925" cy="20525"/>
            </a:xfrm>
            <a:custGeom>
              <a:rect b="b" l="l" r="r" t="t"/>
              <a:pathLst>
                <a:path extrusionOk="0" h="821" w="6357">
                  <a:moveTo>
                    <a:pt x="0" y="1"/>
                  </a:moveTo>
                  <a:lnTo>
                    <a:pt x="0" y="821"/>
                  </a:lnTo>
                  <a:lnTo>
                    <a:pt x="6357" y="821"/>
                  </a:lnTo>
                  <a:lnTo>
                    <a:pt x="6357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7"/>
          <p:cNvGrpSpPr/>
          <p:nvPr/>
        </p:nvGrpSpPr>
        <p:grpSpPr>
          <a:xfrm>
            <a:off x="651614" y="3937826"/>
            <a:ext cx="701854" cy="1120359"/>
            <a:chOff x="894125" y="2648175"/>
            <a:chExt cx="497875" cy="794750"/>
          </a:xfrm>
        </p:grpSpPr>
        <p:sp>
          <p:nvSpPr>
            <p:cNvPr id="564" name="Google Shape;564;p27"/>
            <p:cNvSpPr/>
            <p:nvPr/>
          </p:nvSpPr>
          <p:spPr>
            <a:xfrm>
              <a:off x="894125" y="2699050"/>
              <a:ext cx="497875" cy="743875"/>
            </a:xfrm>
            <a:custGeom>
              <a:rect b="b" l="l" r="r" t="t"/>
              <a:pathLst>
                <a:path extrusionOk="0" h="29755" w="19915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952500" y="3155525"/>
              <a:ext cx="380300" cy="239050"/>
            </a:xfrm>
            <a:custGeom>
              <a:rect b="b" l="l" r="r" t="t"/>
              <a:pathLst>
                <a:path extrusionOk="0" h="9562" w="15212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030900" y="2648175"/>
              <a:ext cx="223500" cy="85075"/>
            </a:xfrm>
            <a:custGeom>
              <a:rect b="b" l="l" r="r" t="t"/>
              <a:pathLst>
                <a:path extrusionOk="0" h="3403" w="894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1065925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114275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63500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211850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276592" y="319453"/>
            <a:ext cx="8440113" cy="4513022"/>
            <a:chOff x="276592" y="319453"/>
            <a:chExt cx="8440113" cy="4513022"/>
          </a:xfrm>
        </p:grpSpPr>
        <p:sp>
          <p:nvSpPr>
            <p:cNvPr id="572" name="Google Shape;572;p27"/>
            <p:cNvSpPr/>
            <p:nvPr/>
          </p:nvSpPr>
          <p:spPr>
            <a:xfrm flipH="1" rot="10800000">
              <a:off x="8279014" y="539391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 flipH="1" rot="10800000">
              <a:off x="276603" y="14489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 flipH="1" rot="10800000">
              <a:off x="8630025" y="18230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 flipH="1" rot="10800000">
              <a:off x="276592" y="4106218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 flipH="1" rot="10800000">
              <a:off x="4898884" y="4745759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 flipH="1" rot="10800000">
              <a:off x="5942192" y="3194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>
            <p:ph idx="1" type="subTitle"/>
          </p:nvPr>
        </p:nvSpPr>
        <p:spPr>
          <a:xfrm>
            <a:off x="875675" y="23009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0" name="Google Shape;580;p28"/>
          <p:cNvSpPr txBox="1"/>
          <p:nvPr>
            <p:ph idx="2" type="subTitle"/>
          </p:nvPr>
        </p:nvSpPr>
        <p:spPr>
          <a:xfrm>
            <a:off x="3505939" y="23009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" name="Google Shape;581;p28"/>
          <p:cNvSpPr txBox="1"/>
          <p:nvPr>
            <p:ph idx="3" type="subTitle"/>
          </p:nvPr>
        </p:nvSpPr>
        <p:spPr>
          <a:xfrm>
            <a:off x="875675" y="38867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28"/>
          <p:cNvSpPr txBox="1"/>
          <p:nvPr>
            <p:ph idx="4" type="subTitle"/>
          </p:nvPr>
        </p:nvSpPr>
        <p:spPr>
          <a:xfrm>
            <a:off x="3505939" y="38867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28"/>
          <p:cNvSpPr txBox="1"/>
          <p:nvPr>
            <p:ph idx="5" type="subTitle"/>
          </p:nvPr>
        </p:nvSpPr>
        <p:spPr>
          <a:xfrm>
            <a:off x="6136200" y="23009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28"/>
          <p:cNvSpPr txBox="1"/>
          <p:nvPr>
            <p:ph idx="6" type="subTitle"/>
          </p:nvPr>
        </p:nvSpPr>
        <p:spPr>
          <a:xfrm>
            <a:off x="6136200" y="3886738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5" name="Google Shape;585;p28"/>
          <p:cNvSpPr txBox="1"/>
          <p:nvPr>
            <p:ph idx="7" type="subTitle"/>
          </p:nvPr>
        </p:nvSpPr>
        <p:spPr>
          <a:xfrm>
            <a:off x="3505939" y="1588461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6" name="Google Shape;586;p28"/>
          <p:cNvSpPr txBox="1"/>
          <p:nvPr>
            <p:ph idx="8" type="subTitle"/>
          </p:nvPr>
        </p:nvSpPr>
        <p:spPr>
          <a:xfrm>
            <a:off x="3505939" y="3174337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7" name="Google Shape;587;p28"/>
          <p:cNvSpPr txBox="1"/>
          <p:nvPr>
            <p:ph idx="9" type="subTitle"/>
          </p:nvPr>
        </p:nvSpPr>
        <p:spPr>
          <a:xfrm>
            <a:off x="6136200" y="1588461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8" name="Google Shape;588;p28"/>
          <p:cNvSpPr txBox="1"/>
          <p:nvPr>
            <p:ph idx="13" type="subTitle"/>
          </p:nvPr>
        </p:nvSpPr>
        <p:spPr>
          <a:xfrm>
            <a:off x="6136200" y="3174337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89" name="Google Shape;589;p28"/>
          <p:cNvSpPr txBox="1"/>
          <p:nvPr>
            <p:ph idx="14" type="subTitle"/>
          </p:nvPr>
        </p:nvSpPr>
        <p:spPr>
          <a:xfrm>
            <a:off x="875675" y="1588461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90" name="Google Shape;590;p28"/>
          <p:cNvSpPr txBox="1"/>
          <p:nvPr>
            <p:ph idx="15" type="subTitle"/>
          </p:nvPr>
        </p:nvSpPr>
        <p:spPr>
          <a:xfrm>
            <a:off x="875675" y="3174337"/>
            <a:ext cx="2132100" cy="8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91" name="Google Shape;591;p28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2" name="Google Shape;592;p28"/>
          <p:cNvSpPr/>
          <p:nvPr/>
        </p:nvSpPr>
        <p:spPr>
          <a:xfrm flipH="1">
            <a:off x="5073711" y="5053300"/>
            <a:ext cx="1682565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28"/>
          <p:cNvGrpSpPr/>
          <p:nvPr/>
        </p:nvGrpSpPr>
        <p:grpSpPr>
          <a:xfrm flipH="1" rot="-1800013">
            <a:off x="6128202" y="4871232"/>
            <a:ext cx="288412" cy="230579"/>
            <a:chOff x="5243250" y="2506925"/>
            <a:chExt cx="192250" cy="153700"/>
          </a:xfrm>
        </p:grpSpPr>
        <p:sp>
          <p:nvSpPr>
            <p:cNvPr id="594" name="Google Shape;594;p28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8"/>
          <p:cNvGrpSpPr/>
          <p:nvPr/>
        </p:nvGrpSpPr>
        <p:grpSpPr>
          <a:xfrm flipH="1">
            <a:off x="5890996" y="4827015"/>
            <a:ext cx="293027" cy="226005"/>
            <a:chOff x="5483150" y="2495300"/>
            <a:chExt cx="195325" cy="150650"/>
          </a:xfrm>
        </p:grpSpPr>
        <p:sp>
          <p:nvSpPr>
            <p:cNvPr id="598" name="Google Shape;598;p28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28"/>
          <p:cNvGrpSpPr/>
          <p:nvPr/>
        </p:nvGrpSpPr>
        <p:grpSpPr>
          <a:xfrm flipH="1" rot="-2281081">
            <a:off x="5599995" y="4885776"/>
            <a:ext cx="288418" cy="230584"/>
            <a:chOff x="5243250" y="2506925"/>
            <a:chExt cx="192250" cy="153700"/>
          </a:xfrm>
        </p:grpSpPr>
        <p:sp>
          <p:nvSpPr>
            <p:cNvPr id="602" name="Google Shape;602;p28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8"/>
          <p:cNvGrpSpPr/>
          <p:nvPr/>
        </p:nvGrpSpPr>
        <p:grpSpPr>
          <a:xfrm>
            <a:off x="335114" y="235053"/>
            <a:ext cx="8522008" cy="4673084"/>
            <a:chOff x="335114" y="235053"/>
            <a:chExt cx="8522008" cy="4673084"/>
          </a:xfrm>
        </p:grpSpPr>
        <p:sp>
          <p:nvSpPr>
            <p:cNvPr id="606" name="Google Shape;606;p28"/>
            <p:cNvSpPr/>
            <p:nvPr/>
          </p:nvSpPr>
          <p:spPr>
            <a:xfrm flipH="1" rot="10800000">
              <a:off x="335114" y="1159716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 flipH="1" rot="10800000">
              <a:off x="8424002" y="464591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 flipH="1" rot="10800000">
              <a:off x="335129" y="27493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 flipH="1" rot="10800000">
              <a:off x="8724763" y="18809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 flipH="1" rot="10800000">
              <a:off x="451580" y="4419843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 flipH="1" rot="10800000">
              <a:off x="8181622" y="4821422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 flipH="1" rot="10800000">
              <a:off x="8811447" y="340947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 flipH="1" rot="10800000">
              <a:off x="3505948" y="4760207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 flipH="1" rot="10800000">
              <a:off x="5420830" y="2350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28"/>
          <p:cNvGrpSpPr/>
          <p:nvPr/>
        </p:nvGrpSpPr>
        <p:grpSpPr>
          <a:xfrm>
            <a:off x="451587" y="356915"/>
            <a:ext cx="348675" cy="348743"/>
            <a:chOff x="4593050" y="887300"/>
            <a:chExt cx="126625" cy="126650"/>
          </a:xfrm>
        </p:grpSpPr>
        <p:sp>
          <p:nvSpPr>
            <p:cNvPr id="616" name="Google Shape;616;p28"/>
            <p:cNvSpPr/>
            <p:nvPr/>
          </p:nvSpPr>
          <p:spPr>
            <a:xfrm>
              <a:off x="4593050" y="887300"/>
              <a:ext cx="126625" cy="126650"/>
            </a:xfrm>
            <a:custGeom>
              <a:rect b="b" l="l" r="r" t="t"/>
              <a:pathLst>
                <a:path extrusionOk="0" h="5066" w="5065">
                  <a:moveTo>
                    <a:pt x="2522" y="1"/>
                  </a:moveTo>
                  <a:cubicBezTo>
                    <a:pt x="2379" y="1"/>
                    <a:pt x="2276" y="83"/>
                    <a:pt x="2276" y="185"/>
                  </a:cubicBezTo>
                  <a:cubicBezTo>
                    <a:pt x="2276" y="267"/>
                    <a:pt x="2358" y="349"/>
                    <a:pt x="2461" y="370"/>
                  </a:cubicBezTo>
                  <a:cubicBezTo>
                    <a:pt x="2461" y="555"/>
                    <a:pt x="2461" y="719"/>
                    <a:pt x="2461" y="903"/>
                  </a:cubicBezTo>
                  <a:cubicBezTo>
                    <a:pt x="2297" y="903"/>
                    <a:pt x="2133" y="944"/>
                    <a:pt x="1969" y="1006"/>
                  </a:cubicBezTo>
                  <a:cubicBezTo>
                    <a:pt x="1969" y="985"/>
                    <a:pt x="1948" y="944"/>
                    <a:pt x="1928" y="903"/>
                  </a:cubicBezTo>
                  <a:lnTo>
                    <a:pt x="1723" y="390"/>
                  </a:lnTo>
                  <a:cubicBezTo>
                    <a:pt x="1708" y="360"/>
                    <a:pt x="1682" y="347"/>
                    <a:pt x="1657" y="347"/>
                  </a:cubicBezTo>
                  <a:cubicBezTo>
                    <a:pt x="1614" y="347"/>
                    <a:pt x="1574" y="387"/>
                    <a:pt x="1600" y="452"/>
                  </a:cubicBezTo>
                  <a:cubicBezTo>
                    <a:pt x="1682" y="657"/>
                    <a:pt x="1764" y="862"/>
                    <a:pt x="1846" y="1067"/>
                  </a:cubicBezTo>
                  <a:cubicBezTo>
                    <a:pt x="1702" y="1149"/>
                    <a:pt x="1579" y="1252"/>
                    <a:pt x="1477" y="1375"/>
                  </a:cubicBezTo>
                  <a:cubicBezTo>
                    <a:pt x="1436" y="1334"/>
                    <a:pt x="1395" y="1293"/>
                    <a:pt x="1374" y="1252"/>
                  </a:cubicBezTo>
                  <a:cubicBezTo>
                    <a:pt x="1251" y="1149"/>
                    <a:pt x="1149" y="1047"/>
                    <a:pt x="1046" y="944"/>
                  </a:cubicBezTo>
                  <a:cubicBezTo>
                    <a:pt x="1108" y="862"/>
                    <a:pt x="1128" y="760"/>
                    <a:pt x="1067" y="698"/>
                  </a:cubicBezTo>
                  <a:cubicBezTo>
                    <a:pt x="1032" y="664"/>
                    <a:pt x="987" y="647"/>
                    <a:pt x="939" y="647"/>
                  </a:cubicBezTo>
                  <a:cubicBezTo>
                    <a:pt x="872" y="647"/>
                    <a:pt x="798" y="679"/>
                    <a:pt x="739" y="739"/>
                  </a:cubicBezTo>
                  <a:cubicBezTo>
                    <a:pt x="636" y="842"/>
                    <a:pt x="616" y="985"/>
                    <a:pt x="698" y="1067"/>
                  </a:cubicBezTo>
                  <a:cubicBezTo>
                    <a:pt x="723" y="1093"/>
                    <a:pt x="756" y="1104"/>
                    <a:pt x="793" y="1104"/>
                  </a:cubicBezTo>
                  <a:cubicBezTo>
                    <a:pt x="845" y="1104"/>
                    <a:pt x="905" y="1082"/>
                    <a:pt x="964" y="1047"/>
                  </a:cubicBezTo>
                  <a:cubicBezTo>
                    <a:pt x="1087" y="1190"/>
                    <a:pt x="1231" y="1334"/>
                    <a:pt x="1374" y="1477"/>
                  </a:cubicBezTo>
                  <a:cubicBezTo>
                    <a:pt x="1292" y="1600"/>
                    <a:pt x="1210" y="1723"/>
                    <a:pt x="1149" y="1867"/>
                  </a:cubicBezTo>
                  <a:cubicBezTo>
                    <a:pt x="1087" y="1846"/>
                    <a:pt x="1026" y="1826"/>
                    <a:pt x="964" y="1805"/>
                  </a:cubicBezTo>
                  <a:cubicBezTo>
                    <a:pt x="800" y="1744"/>
                    <a:pt x="616" y="1662"/>
                    <a:pt x="451" y="1600"/>
                  </a:cubicBezTo>
                  <a:cubicBezTo>
                    <a:pt x="440" y="1595"/>
                    <a:pt x="429" y="1592"/>
                    <a:pt x="419" y="1592"/>
                  </a:cubicBezTo>
                  <a:cubicBezTo>
                    <a:pt x="355" y="1592"/>
                    <a:pt x="319" y="1688"/>
                    <a:pt x="390" y="1723"/>
                  </a:cubicBezTo>
                  <a:cubicBezTo>
                    <a:pt x="636" y="1826"/>
                    <a:pt x="862" y="1908"/>
                    <a:pt x="1087" y="2010"/>
                  </a:cubicBezTo>
                  <a:cubicBezTo>
                    <a:pt x="1046" y="2154"/>
                    <a:pt x="1026" y="2297"/>
                    <a:pt x="1026" y="2461"/>
                  </a:cubicBezTo>
                  <a:lnTo>
                    <a:pt x="369" y="2461"/>
                  </a:lnTo>
                  <a:cubicBezTo>
                    <a:pt x="349" y="2359"/>
                    <a:pt x="267" y="2277"/>
                    <a:pt x="185" y="2277"/>
                  </a:cubicBezTo>
                  <a:cubicBezTo>
                    <a:pt x="82" y="2277"/>
                    <a:pt x="0" y="2400"/>
                    <a:pt x="0" y="2543"/>
                  </a:cubicBezTo>
                  <a:cubicBezTo>
                    <a:pt x="0" y="2687"/>
                    <a:pt x="82" y="2789"/>
                    <a:pt x="185" y="2789"/>
                  </a:cubicBezTo>
                  <a:cubicBezTo>
                    <a:pt x="287" y="2789"/>
                    <a:pt x="349" y="2707"/>
                    <a:pt x="369" y="2605"/>
                  </a:cubicBezTo>
                  <a:lnTo>
                    <a:pt x="1026" y="2605"/>
                  </a:lnTo>
                  <a:cubicBezTo>
                    <a:pt x="1046" y="2748"/>
                    <a:pt x="1067" y="2892"/>
                    <a:pt x="1128" y="3036"/>
                  </a:cubicBezTo>
                  <a:cubicBezTo>
                    <a:pt x="1067" y="3056"/>
                    <a:pt x="985" y="3097"/>
                    <a:pt x="923" y="3118"/>
                  </a:cubicBezTo>
                  <a:lnTo>
                    <a:pt x="390" y="3343"/>
                  </a:lnTo>
                  <a:cubicBezTo>
                    <a:pt x="319" y="3378"/>
                    <a:pt x="355" y="3474"/>
                    <a:pt x="419" y="3474"/>
                  </a:cubicBezTo>
                  <a:cubicBezTo>
                    <a:pt x="429" y="3474"/>
                    <a:pt x="440" y="3472"/>
                    <a:pt x="451" y="3466"/>
                  </a:cubicBezTo>
                  <a:cubicBezTo>
                    <a:pt x="698" y="3364"/>
                    <a:pt x="944" y="3261"/>
                    <a:pt x="1190" y="3159"/>
                  </a:cubicBezTo>
                  <a:cubicBezTo>
                    <a:pt x="1251" y="3282"/>
                    <a:pt x="1354" y="3405"/>
                    <a:pt x="1456" y="3507"/>
                  </a:cubicBezTo>
                  <a:cubicBezTo>
                    <a:pt x="1395" y="3569"/>
                    <a:pt x="1333" y="3630"/>
                    <a:pt x="1272" y="3692"/>
                  </a:cubicBezTo>
                  <a:cubicBezTo>
                    <a:pt x="1169" y="3794"/>
                    <a:pt x="1046" y="3917"/>
                    <a:pt x="944" y="4020"/>
                  </a:cubicBezTo>
                  <a:cubicBezTo>
                    <a:pt x="898" y="3986"/>
                    <a:pt x="847" y="3971"/>
                    <a:pt x="800" y="3971"/>
                  </a:cubicBezTo>
                  <a:cubicBezTo>
                    <a:pt x="761" y="3971"/>
                    <a:pt x="725" y="3981"/>
                    <a:pt x="698" y="3999"/>
                  </a:cubicBezTo>
                  <a:cubicBezTo>
                    <a:pt x="616" y="4081"/>
                    <a:pt x="636" y="4225"/>
                    <a:pt x="739" y="4327"/>
                  </a:cubicBezTo>
                  <a:cubicBezTo>
                    <a:pt x="798" y="4387"/>
                    <a:pt x="872" y="4419"/>
                    <a:pt x="939" y="4419"/>
                  </a:cubicBezTo>
                  <a:cubicBezTo>
                    <a:pt x="987" y="4419"/>
                    <a:pt x="1032" y="4403"/>
                    <a:pt x="1067" y="4368"/>
                  </a:cubicBezTo>
                  <a:cubicBezTo>
                    <a:pt x="1128" y="4307"/>
                    <a:pt x="1108" y="4204"/>
                    <a:pt x="1046" y="4102"/>
                  </a:cubicBezTo>
                  <a:lnTo>
                    <a:pt x="1559" y="3610"/>
                  </a:lnTo>
                  <a:cubicBezTo>
                    <a:pt x="1661" y="3692"/>
                    <a:pt x="1784" y="3774"/>
                    <a:pt x="1928" y="3835"/>
                  </a:cubicBezTo>
                  <a:cubicBezTo>
                    <a:pt x="1887" y="3917"/>
                    <a:pt x="1846" y="3999"/>
                    <a:pt x="1805" y="4081"/>
                  </a:cubicBezTo>
                  <a:cubicBezTo>
                    <a:pt x="1743" y="4266"/>
                    <a:pt x="1661" y="4430"/>
                    <a:pt x="1600" y="4614"/>
                  </a:cubicBezTo>
                  <a:cubicBezTo>
                    <a:pt x="1574" y="4666"/>
                    <a:pt x="1621" y="4709"/>
                    <a:pt x="1664" y="4709"/>
                  </a:cubicBezTo>
                  <a:cubicBezTo>
                    <a:pt x="1690" y="4709"/>
                    <a:pt x="1715" y="4694"/>
                    <a:pt x="1723" y="4655"/>
                  </a:cubicBezTo>
                  <a:cubicBezTo>
                    <a:pt x="1825" y="4409"/>
                    <a:pt x="1948" y="4143"/>
                    <a:pt x="2051" y="3876"/>
                  </a:cubicBezTo>
                  <a:cubicBezTo>
                    <a:pt x="2174" y="3917"/>
                    <a:pt x="2317" y="3938"/>
                    <a:pt x="2461" y="3938"/>
                  </a:cubicBezTo>
                  <a:cubicBezTo>
                    <a:pt x="2461" y="4040"/>
                    <a:pt x="2461" y="4143"/>
                    <a:pt x="2461" y="4245"/>
                  </a:cubicBezTo>
                  <a:cubicBezTo>
                    <a:pt x="2461" y="4389"/>
                    <a:pt x="2461" y="4553"/>
                    <a:pt x="2461" y="4696"/>
                  </a:cubicBezTo>
                  <a:cubicBezTo>
                    <a:pt x="2358" y="4717"/>
                    <a:pt x="2276" y="4799"/>
                    <a:pt x="2276" y="4881"/>
                  </a:cubicBezTo>
                  <a:cubicBezTo>
                    <a:pt x="2276" y="4983"/>
                    <a:pt x="2399" y="5065"/>
                    <a:pt x="2543" y="5065"/>
                  </a:cubicBezTo>
                  <a:cubicBezTo>
                    <a:pt x="2686" y="5065"/>
                    <a:pt x="2789" y="4983"/>
                    <a:pt x="2789" y="4881"/>
                  </a:cubicBezTo>
                  <a:cubicBezTo>
                    <a:pt x="2789" y="4799"/>
                    <a:pt x="2707" y="4717"/>
                    <a:pt x="2604" y="4696"/>
                  </a:cubicBezTo>
                  <a:cubicBezTo>
                    <a:pt x="2604" y="4450"/>
                    <a:pt x="2604" y="4184"/>
                    <a:pt x="2604" y="3938"/>
                  </a:cubicBezTo>
                  <a:cubicBezTo>
                    <a:pt x="2748" y="3917"/>
                    <a:pt x="2871" y="3876"/>
                    <a:pt x="2994" y="3835"/>
                  </a:cubicBezTo>
                  <a:cubicBezTo>
                    <a:pt x="3056" y="3938"/>
                    <a:pt x="3097" y="4040"/>
                    <a:pt x="3138" y="4143"/>
                  </a:cubicBezTo>
                  <a:lnTo>
                    <a:pt x="3343" y="4655"/>
                  </a:lnTo>
                  <a:cubicBezTo>
                    <a:pt x="3358" y="4687"/>
                    <a:pt x="3386" y="4700"/>
                    <a:pt x="3412" y="4700"/>
                  </a:cubicBezTo>
                  <a:cubicBezTo>
                    <a:pt x="3454" y="4700"/>
                    <a:pt x="3491" y="4665"/>
                    <a:pt x="3466" y="4614"/>
                  </a:cubicBezTo>
                  <a:cubicBezTo>
                    <a:pt x="3363" y="4327"/>
                    <a:pt x="3240" y="4061"/>
                    <a:pt x="3138" y="3794"/>
                  </a:cubicBezTo>
                  <a:cubicBezTo>
                    <a:pt x="3261" y="3733"/>
                    <a:pt x="3384" y="3651"/>
                    <a:pt x="3486" y="3569"/>
                  </a:cubicBezTo>
                  <a:cubicBezTo>
                    <a:pt x="3548" y="3651"/>
                    <a:pt x="3630" y="3712"/>
                    <a:pt x="3691" y="3794"/>
                  </a:cubicBezTo>
                  <a:cubicBezTo>
                    <a:pt x="3814" y="3897"/>
                    <a:pt x="3917" y="3999"/>
                    <a:pt x="4019" y="4102"/>
                  </a:cubicBezTo>
                  <a:cubicBezTo>
                    <a:pt x="3958" y="4204"/>
                    <a:pt x="3937" y="4307"/>
                    <a:pt x="3999" y="4368"/>
                  </a:cubicBezTo>
                  <a:cubicBezTo>
                    <a:pt x="4033" y="4403"/>
                    <a:pt x="4078" y="4419"/>
                    <a:pt x="4126" y="4419"/>
                  </a:cubicBezTo>
                  <a:cubicBezTo>
                    <a:pt x="4193" y="4419"/>
                    <a:pt x="4267" y="4387"/>
                    <a:pt x="4327" y="4327"/>
                  </a:cubicBezTo>
                  <a:cubicBezTo>
                    <a:pt x="4429" y="4225"/>
                    <a:pt x="4450" y="4081"/>
                    <a:pt x="4368" y="3999"/>
                  </a:cubicBezTo>
                  <a:cubicBezTo>
                    <a:pt x="4342" y="3973"/>
                    <a:pt x="4309" y="3962"/>
                    <a:pt x="4273" y="3962"/>
                  </a:cubicBezTo>
                  <a:cubicBezTo>
                    <a:pt x="4224" y="3962"/>
                    <a:pt x="4169" y="3984"/>
                    <a:pt x="4122" y="4020"/>
                  </a:cubicBezTo>
                  <a:lnTo>
                    <a:pt x="3589" y="3487"/>
                  </a:lnTo>
                  <a:cubicBezTo>
                    <a:pt x="3691" y="3384"/>
                    <a:pt x="3794" y="3261"/>
                    <a:pt x="3855" y="3138"/>
                  </a:cubicBezTo>
                  <a:cubicBezTo>
                    <a:pt x="3937" y="3179"/>
                    <a:pt x="4019" y="3220"/>
                    <a:pt x="4101" y="3241"/>
                  </a:cubicBezTo>
                  <a:cubicBezTo>
                    <a:pt x="4265" y="3323"/>
                    <a:pt x="4450" y="3384"/>
                    <a:pt x="4614" y="3466"/>
                  </a:cubicBezTo>
                  <a:cubicBezTo>
                    <a:pt x="4620" y="3468"/>
                    <a:pt x="4626" y="3468"/>
                    <a:pt x="4632" y="3468"/>
                  </a:cubicBezTo>
                  <a:cubicBezTo>
                    <a:pt x="4704" y="3468"/>
                    <a:pt x="4751" y="3360"/>
                    <a:pt x="4675" y="3323"/>
                  </a:cubicBezTo>
                  <a:cubicBezTo>
                    <a:pt x="4429" y="3220"/>
                    <a:pt x="4183" y="3118"/>
                    <a:pt x="3917" y="3015"/>
                  </a:cubicBezTo>
                  <a:cubicBezTo>
                    <a:pt x="3978" y="2892"/>
                    <a:pt x="4019" y="2748"/>
                    <a:pt x="4040" y="2584"/>
                  </a:cubicBezTo>
                  <a:lnTo>
                    <a:pt x="4696" y="2584"/>
                  </a:lnTo>
                  <a:cubicBezTo>
                    <a:pt x="4716" y="2707"/>
                    <a:pt x="4778" y="2789"/>
                    <a:pt x="4880" y="2789"/>
                  </a:cubicBezTo>
                  <a:cubicBezTo>
                    <a:pt x="4983" y="2789"/>
                    <a:pt x="5065" y="2687"/>
                    <a:pt x="5065" y="2523"/>
                  </a:cubicBezTo>
                  <a:cubicBezTo>
                    <a:pt x="5065" y="2379"/>
                    <a:pt x="4983" y="2277"/>
                    <a:pt x="4880" y="2277"/>
                  </a:cubicBezTo>
                  <a:cubicBezTo>
                    <a:pt x="4798" y="2277"/>
                    <a:pt x="4716" y="2359"/>
                    <a:pt x="4696" y="2461"/>
                  </a:cubicBezTo>
                  <a:lnTo>
                    <a:pt x="4040" y="2461"/>
                  </a:lnTo>
                  <a:cubicBezTo>
                    <a:pt x="4040" y="2297"/>
                    <a:pt x="4019" y="2154"/>
                    <a:pt x="3958" y="2010"/>
                  </a:cubicBezTo>
                  <a:lnTo>
                    <a:pt x="4142" y="1928"/>
                  </a:lnTo>
                  <a:lnTo>
                    <a:pt x="4675" y="1703"/>
                  </a:lnTo>
                  <a:cubicBezTo>
                    <a:pt x="4747" y="1685"/>
                    <a:pt x="4709" y="1572"/>
                    <a:pt x="4643" y="1572"/>
                  </a:cubicBezTo>
                  <a:cubicBezTo>
                    <a:pt x="4634" y="1572"/>
                    <a:pt x="4624" y="1575"/>
                    <a:pt x="4614" y="1580"/>
                  </a:cubicBezTo>
                  <a:lnTo>
                    <a:pt x="3896" y="1887"/>
                  </a:lnTo>
                  <a:cubicBezTo>
                    <a:pt x="3835" y="1744"/>
                    <a:pt x="3753" y="1621"/>
                    <a:pt x="3650" y="1498"/>
                  </a:cubicBezTo>
                  <a:cubicBezTo>
                    <a:pt x="3712" y="1457"/>
                    <a:pt x="3753" y="1395"/>
                    <a:pt x="3794" y="1354"/>
                  </a:cubicBezTo>
                  <a:cubicBezTo>
                    <a:pt x="3896" y="1252"/>
                    <a:pt x="3999" y="1149"/>
                    <a:pt x="4101" y="1047"/>
                  </a:cubicBezTo>
                  <a:cubicBezTo>
                    <a:pt x="4161" y="1082"/>
                    <a:pt x="4220" y="1104"/>
                    <a:pt x="4272" y="1104"/>
                  </a:cubicBezTo>
                  <a:cubicBezTo>
                    <a:pt x="4309" y="1104"/>
                    <a:pt x="4342" y="1093"/>
                    <a:pt x="4368" y="1067"/>
                  </a:cubicBezTo>
                  <a:cubicBezTo>
                    <a:pt x="4450" y="985"/>
                    <a:pt x="4429" y="842"/>
                    <a:pt x="4327" y="739"/>
                  </a:cubicBezTo>
                  <a:cubicBezTo>
                    <a:pt x="4267" y="679"/>
                    <a:pt x="4193" y="647"/>
                    <a:pt x="4126" y="647"/>
                  </a:cubicBezTo>
                  <a:cubicBezTo>
                    <a:pt x="4078" y="647"/>
                    <a:pt x="4033" y="664"/>
                    <a:pt x="3999" y="698"/>
                  </a:cubicBezTo>
                  <a:cubicBezTo>
                    <a:pt x="3937" y="760"/>
                    <a:pt x="3958" y="862"/>
                    <a:pt x="4019" y="944"/>
                  </a:cubicBezTo>
                  <a:lnTo>
                    <a:pt x="3568" y="1395"/>
                  </a:lnTo>
                  <a:cubicBezTo>
                    <a:pt x="3445" y="1293"/>
                    <a:pt x="3322" y="1190"/>
                    <a:pt x="3199" y="1108"/>
                  </a:cubicBezTo>
                  <a:cubicBezTo>
                    <a:pt x="3220" y="1067"/>
                    <a:pt x="3240" y="1006"/>
                    <a:pt x="3261" y="965"/>
                  </a:cubicBezTo>
                  <a:cubicBezTo>
                    <a:pt x="3322" y="780"/>
                    <a:pt x="3404" y="616"/>
                    <a:pt x="3466" y="431"/>
                  </a:cubicBezTo>
                  <a:cubicBezTo>
                    <a:pt x="3491" y="381"/>
                    <a:pt x="3446" y="346"/>
                    <a:pt x="3403" y="346"/>
                  </a:cubicBezTo>
                  <a:cubicBezTo>
                    <a:pt x="3376" y="346"/>
                    <a:pt x="3350" y="359"/>
                    <a:pt x="3343" y="390"/>
                  </a:cubicBezTo>
                  <a:cubicBezTo>
                    <a:pt x="3240" y="596"/>
                    <a:pt x="3158" y="821"/>
                    <a:pt x="3076" y="1047"/>
                  </a:cubicBezTo>
                  <a:cubicBezTo>
                    <a:pt x="2912" y="985"/>
                    <a:pt x="2768" y="924"/>
                    <a:pt x="2604" y="924"/>
                  </a:cubicBezTo>
                  <a:lnTo>
                    <a:pt x="2604" y="801"/>
                  </a:lnTo>
                  <a:cubicBezTo>
                    <a:pt x="2604" y="657"/>
                    <a:pt x="2604" y="514"/>
                    <a:pt x="2604" y="370"/>
                  </a:cubicBezTo>
                  <a:cubicBezTo>
                    <a:pt x="2707" y="349"/>
                    <a:pt x="2789" y="267"/>
                    <a:pt x="2789" y="185"/>
                  </a:cubicBezTo>
                  <a:cubicBezTo>
                    <a:pt x="2789" y="83"/>
                    <a:pt x="2666" y="1"/>
                    <a:pt x="252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629950" y="925250"/>
              <a:ext cx="14900" cy="15900"/>
            </a:xfrm>
            <a:custGeom>
              <a:rect b="b" l="l" r="r" t="t"/>
              <a:pathLst>
                <a:path extrusionOk="0" h="636" w="596">
                  <a:moveTo>
                    <a:pt x="247" y="0"/>
                  </a:moveTo>
                  <a:cubicBezTo>
                    <a:pt x="124" y="0"/>
                    <a:pt x="1" y="267"/>
                    <a:pt x="1" y="390"/>
                  </a:cubicBezTo>
                  <a:cubicBezTo>
                    <a:pt x="1" y="533"/>
                    <a:pt x="124" y="636"/>
                    <a:pt x="247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4653025" y="917450"/>
              <a:ext cx="12325" cy="10425"/>
            </a:xfrm>
            <a:custGeom>
              <a:rect b="b" l="l" r="r" t="t"/>
              <a:pathLst>
                <a:path extrusionOk="0" h="417" w="493">
                  <a:moveTo>
                    <a:pt x="202" y="1"/>
                  </a:moveTo>
                  <a:cubicBezTo>
                    <a:pt x="188" y="1"/>
                    <a:pt x="175" y="2"/>
                    <a:pt x="164" y="5"/>
                  </a:cubicBezTo>
                  <a:cubicBezTo>
                    <a:pt x="62" y="25"/>
                    <a:pt x="0" y="128"/>
                    <a:pt x="21" y="210"/>
                  </a:cubicBezTo>
                  <a:cubicBezTo>
                    <a:pt x="21" y="305"/>
                    <a:pt x="161" y="417"/>
                    <a:pt x="264" y="417"/>
                  </a:cubicBezTo>
                  <a:cubicBezTo>
                    <a:pt x="272" y="417"/>
                    <a:pt x="280" y="416"/>
                    <a:pt x="287" y="415"/>
                  </a:cubicBezTo>
                  <a:cubicBezTo>
                    <a:pt x="390" y="415"/>
                    <a:pt x="493" y="230"/>
                    <a:pt x="472" y="128"/>
                  </a:cubicBezTo>
                  <a:cubicBezTo>
                    <a:pt x="454" y="56"/>
                    <a:pt x="297" y="1"/>
                    <a:pt x="202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654550" y="934275"/>
              <a:ext cx="7725" cy="8050"/>
            </a:xfrm>
            <a:custGeom>
              <a:rect b="b" l="l" r="r" t="t"/>
              <a:pathLst>
                <a:path extrusionOk="0" h="322" w="309">
                  <a:moveTo>
                    <a:pt x="173" y="1"/>
                  </a:moveTo>
                  <a:cubicBezTo>
                    <a:pt x="156" y="1"/>
                    <a:pt x="139" y="3"/>
                    <a:pt x="124" y="8"/>
                  </a:cubicBezTo>
                  <a:cubicBezTo>
                    <a:pt x="62" y="29"/>
                    <a:pt x="1" y="152"/>
                    <a:pt x="21" y="234"/>
                  </a:cubicBezTo>
                  <a:cubicBezTo>
                    <a:pt x="38" y="284"/>
                    <a:pt x="138" y="321"/>
                    <a:pt x="208" y="321"/>
                  </a:cubicBezTo>
                  <a:cubicBezTo>
                    <a:pt x="223" y="321"/>
                    <a:pt x="236" y="319"/>
                    <a:pt x="247" y="316"/>
                  </a:cubicBezTo>
                  <a:cubicBezTo>
                    <a:pt x="308" y="295"/>
                    <a:pt x="308" y="152"/>
                    <a:pt x="288" y="70"/>
                  </a:cubicBezTo>
                  <a:cubicBezTo>
                    <a:pt x="273" y="24"/>
                    <a:pt x="223" y="1"/>
                    <a:pt x="173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629450" y="948625"/>
              <a:ext cx="8225" cy="8050"/>
            </a:xfrm>
            <a:custGeom>
              <a:rect b="b" l="l" r="r" t="t"/>
              <a:pathLst>
                <a:path extrusionOk="0" h="322" w="329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62" y="29"/>
                    <a:pt x="0" y="152"/>
                    <a:pt x="21" y="213"/>
                  </a:cubicBezTo>
                  <a:cubicBezTo>
                    <a:pt x="55" y="281"/>
                    <a:pt x="145" y="321"/>
                    <a:pt x="210" y="321"/>
                  </a:cubicBezTo>
                  <a:cubicBezTo>
                    <a:pt x="223" y="321"/>
                    <a:pt x="236" y="319"/>
                    <a:pt x="246" y="316"/>
                  </a:cubicBezTo>
                  <a:cubicBezTo>
                    <a:pt x="328" y="295"/>
                    <a:pt x="328" y="152"/>
                    <a:pt x="308" y="70"/>
                  </a:cubicBezTo>
                  <a:cubicBezTo>
                    <a:pt x="277" y="24"/>
                    <a:pt x="235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667900" y="930375"/>
              <a:ext cx="14875" cy="15900"/>
            </a:xfrm>
            <a:custGeom>
              <a:rect b="b" l="l" r="r" t="t"/>
              <a:pathLst>
                <a:path extrusionOk="0" h="636" w="595">
                  <a:moveTo>
                    <a:pt x="246" y="0"/>
                  </a:moveTo>
                  <a:cubicBezTo>
                    <a:pt x="103" y="0"/>
                    <a:pt x="0" y="246"/>
                    <a:pt x="0" y="390"/>
                  </a:cubicBezTo>
                  <a:cubicBezTo>
                    <a:pt x="0" y="533"/>
                    <a:pt x="103" y="636"/>
                    <a:pt x="246" y="636"/>
                  </a:cubicBezTo>
                  <a:cubicBezTo>
                    <a:pt x="390" y="636"/>
                    <a:pt x="595" y="451"/>
                    <a:pt x="595" y="30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646875" y="947675"/>
              <a:ext cx="12325" cy="10450"/>
            </a:xfrm>
            <a:custGeom>
              <a:rect b="b" l="l" r="r" t="t"/>
              <a:pathLst>
                <a:path extrusionOk="0" h="418" w="493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5"/>
                    <a:pt x="0" y="108"/>
                    <a:pt x="21" y="210"/>
                  </a:cubicBezTo>
                  <a:cubicBezTo>
                    <a:pt x="40" y="305"/>
                    <a:pt x="164" y="418"/>
                    <a:pt x="264" y="418"/>
                  </a:cubicBezTo>
                  <a:cubicBezTo>
                    <a:pt x="272" y="418"/>
                    <a:pt x="280" y="417"/>
                    <a:pt x="287" y="415"/>
                  </a:cubicBezTo>
                  <a:cubicBezTo>
                    <a:pt x="390" y="395"/>
                    <a:pt x="492" y="210"/>
                    <a:pt x="472" y="128"/>
                  </a:cubicBezTo>
                  <a:cubicBezTo>
                    <a:pt x="455" y="43"/>
                    <a:pt x="310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670975" y="952800"/>
              <a:ext cx="12325" cy="10450"/>
            </a:xfrm>
            <a:custGeom>
              <a:rect b="b" l="l" r="r" t="t"/>
              <a:pathLst>
                <a:path extrusionOk="0" h="418" w="493">
                  <a:moveTo>
                    <a:pt x="214" y="0"/>
                  </a:moveTo>
                  <a:cubicBezTo>
                    <a:pt x="195" y="0"/>
                    <a:pt x="178" y="2"/>
                    <a:pt x="164" y="5"/>
                  </a:cubicBezTo>
                  <a:cubicBezTo>
                    <a:pt x="62" y="26"/>
                    <a:pt x="0" y="108"/>
                    <a:pt x="21" y="210"/>
                  </a:cubicBezTo>
                  <a:cubicBezTo>
                    <a:pt x="21" y="305"/>
                    <a:pt x="161" y="418"/>
                    <a:pt x="263" y="418"/>
                  </a:cubicBezTo>
                  <a:cubicBezTo>
                    <a:pt x="271" y="418"/>
                    <a:pt x="279" y="417"/>
                    <a:pt x="287" y="416"/>
                  </a:cubicBezTo>
                  <a:cubicBezTo>
                    <a:pt x="390" y="395"/>
                    <a:pt x="492" y="231"/>
                    <a:pt x="472" y="128"/>
                  </a:cubicBezTo>
                  <a:cubicBezTo>
                    <a:pt x="455" y="43"/>
                    <a:pt x="309" y="0"/>
                    <a:pt x="214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656100" y="961650"/>
              <a:ext cx="14900" cy="15900"/>
            </a:xfrm>
            <a:custGeom>
              <a:rect b="b" l="l" r="r" t="t"/>
              <a:pathLst>
                <a:path extrusionOk="0" h="636" w="596">
                  <a:moveTo>
                    <a:pt x="246" y="0"/>
                  </a:moveTo>
                  <a:cubicBezTo>
                    <a:pt x="123" y="0"/>
                    <a:pt x="0" y="267"/>
                    <a:pt x="0" y="390"/>
                  </a:cubicBezTo>
                  <a:cubicBezTo>
                    <a:pt x="0" y="533"/>
                    <a:pt x="123" y="636"/>
                    <a:pt x="246" y="636"/>
                  </a:cubicBezTo>
                  <a:cubicBezTo>
                    <a:pt x="390" y="636"/>
                    <a:pt x="595" y="451"/>
                    <a:pt x="595" y="328"/>
                  </a:cubicBezTo>
                  <a:cubicBezTo>
                    <a:pt x="595" y="185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4639175" y="963500"/>
              <a:ext cx="8225" cy="8025"/>
            </a:xfrm>
            <a:custGeom>
              <a:rect b="b" l="l" r="r" t="t"/>
              <a:pathLst>
                <a:path extrusionOk="0" h="321" w="329">
                  <a:moveTo>
                    <a:pt x="190" y="1"/>
                  </a:moveTo>
                  <a:cubicBezTo>
                    <a:pt x="174" y="1"/>
                    <a:pt x="159" y="3"/>
                    <a:pt x="144" y="8"/>
                  </a:cubicBezTo>
                  <a:cubicBezTo>
                    <a:pt x="83" y="29"/>
                    <a:pt x="1" y="152"/>
                    <a:pt x="42" y="234"/>
                  </a:cubicBezTo>
                  <a:cubicBezTo>
                    <a:pt x="59" y="284"/>
                    <a:pt x="145" y="321"/>
                    <a:pt x="221" y="321"/>
                  </a:cubicBezTo>
                  <a:cubicBezTo>
                    <a:pt x="237" y="321"/>
                    <a:pt x="253" y="319"/>
                    <a:pt x="267" y="316"/>
                  </a:cubicBezTo>
                  <a:cubicBezTo>
                    <a:pt x="329" y="295"/>
                    <a:pt x="329" y="152"/>
                    <a:pt x="308" y="90"/>
                  </a:cubicBezTo>
                  <a:cubicBezTo>
                    <a:pt x="293" y="27"/>
                    <a:pt x="241" y="1"/>
                    <a:pt x="190" y="1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hasCustomPrompt="1" type="title"/>
          </p:nvPr>
        </p:nvSpPr>
        <p:spPr>
          <a:xfrm>
            <a:off x="3502050" y="616600"/>
            <a:ext cx="43512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8" name="Google Shape;628;p29"/>
          <p:cNvSpPr txBox="1"/>
          <p:nvPr>
            <p:ph idx="1" type="subTitle"/>
          </p:nvPr>
        </p:nvSpPr>
        <p:spPr>
          <a:xfrm>
            <a:off x="3502050" y="1530351"/>
            <a:ext cx="43512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29" name="Google Shape;629;p29"/>
          <p:cNvSpPr txBox="1"/>
          <p:nvPr>
            <p:ph hasCustomPrompt="1" idx="2" type="title"/>
          </p:nvPr>
        </p:nvSpPr>
        <p:spPr>
          <a:xfrm>
            <a:off x="3502050" y="2143675"/>
            <a:ext cx="43512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0" name="Google Shape;630;p29"/>
          <p:cNvSpPr txBox="1"/>
          <p:nvPr>
            <p:ph idx="3" type="subTitle"/>
          </p:nvPr>
        </p:nvSpPr>
        <p:spPr>
          <a:xfrm>
            <a:off x="3502050" y="3061375"/>
            <a:ext cx="43512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31" name="Google Shape;631;p29"/>
          <p:cNvGrpSpPr/>
          <p:nvPr/>
        </p:nvGrpSpPr>
        <p:grpSpPr>
          <a:xfrm>
            <a:off x="313485" y="275936"/>
            <a:ext cx="8530211" cy="4191898"/>
            <a:chOff x="313485" y="275936"/>
            <a:chExt cx="8530211" cy="4191898"/>
          </a:xfrm>
        </p:grpSpPr>
        <p:sp>
          <p:nvSpPr>
            <p:cNvPr id="632" name="Google Shape;632;p29"/>
            <p:cNvSpPr/>
            <p:nvPr/>
          </p:nvSpPr>
          <p:spPr>
            <a:xfrm flipH="1">
              <a:off x="7089435" y="2759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 flipH="1">
              <a:off x="8757016" y="4381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 flipH="1">
              <a:off x="3822961" y="31820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 flipH="1">
              <a:off x="400167" y="193595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 flipH="1">
              <a:off x="313485" y="42944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 flipH="1">
              <a:off x="518721" y="499051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 flipH="1">
              <a:off x="8630171" y="29451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 txBox="1"/>
          <p:nvPr>
            <p:ph idx="1" type="subTitle"/>
          </p:nvPr>
        </p:nvSpPr>
        <p:spPr>
          <a:xfrm>
            <a:off x="899750" y="3645948"/>
            <a:ext cx="225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1" name="Google Shape;641;p30"/>
          <p:cNvSpPr txBox="1"/>
          <p:nvPr>
            <p:ph idx="2" type="subTitle"/>
          </p:nvPr>
        </p:nvSpPr>
        <p:spPr>
          <a:xfrm>
            <a:off x="3446512" y="3645948"/>
            <a:ext cx="225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2" name="Google Shape;642;p30"/>
          <p:cNvSpPr txBox="1"/>
          <p:nvPr>
            <p:ph idx="3" type="subTitle"/>
          </p:nvPr>
        </p:nvSpPr>
        <p:spPr>
          <a:xfrm>
            <a:off x="5993205" y="3645948"/>
            <a:ext cx="2251200" cy="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0"/>
          <p:cNvSpPr txBox="1"/>
          <p:nvPr>
            <p:ph hasCustomPrompt="1" type="title"/>
          </p:nvPr>
        </p:nvSpPr>
        <p:spPr>
          <a:xfrm>
            <a:off x="1403150" y="2689625"/>
            <a:ext cx="12444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4" name="Google Shape;644;p30"/>
          <p:cNvSpPr txBox="1"/>
          <p:nvPr>
            <p:ph hasCustomPrompt="1" idx="4" type="title"/>
          </p:nvPr>
        </p:nvSpPr>
        <p:spPr>
          <a:xfrm>
            <a:off x="3948125" y="2689700"/>
            <a:ext cx="12444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5" name="Google Shape;645;p30"/>
          <p:cNvSpPr txBox="1"/>
          <p:nvPr>
            <p:ph hasCustomPrompt="1" idx="5" type="title"/>
          </p:nvPr>
        </p:nvSpPr>
        <p:spPr>
          <a:xfrm>
            <a:off x="6493100" y="2689700"/>
            <a:ext cx="12444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6" name="Google Shape;646;p30"/>
          <p:cNvSpPr txBox="1"/>
          <p:nvPr>
            <p:ph idx="6" type="subTitle"/>
          </p:nvPr>
        </p:nvSpPr>
        <p:spPr>
          <a:xfrm>
            <a:off x="899750" y="3296598"/>
            <a:ext cx="22512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47" name="Google Shape;647;p30"/>
          <p:cNvSpPr txBox="1"/>
          <p:nvPr>
            <p:ph idx="7" type="subTitle"/>
          </p:nvPr>
        </p:nvSpPr>
        <p:spPr>
          <a:xfrm>
            <a:off x="3446438" y="3296598"/>
            <a:ext cx="22512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48" name="Google Shape;648;p30"/>
          <p:cNvSpPr txBox="1"/>
          <p:nvPr>
            <p:ph idx="8" type="subTitle"/>
          </p:nvPr>
        </p:nvSpPr>
        <p:spPr>
          <a:xfrm>
            <a:off x="5993050" y="3296598"/>
            <a:ext cx="22512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grpSp>
        <p:nvGrpSpPr>
          <p:cNvPr id="649" name="Google Shape;649;p30"/>
          <p:cNvGrpSpPr/>
          <p:nvPr/>
        </p:nvGrpSpPr>
        <p:grpSpPr>
          <a:xfrm flipH="1" rot="7443102">
            <a:off x="3871618" y="4910461"/>
            <a:ext cx="174907" cy="188420"/>
            <a:chOff x="4572900" y="1559200"/>
            <a:chExt cx="109050" cy="117475"/>
          </a:xfrm>
        </p:grpSpPr>
        <p:sp>
          <p:nvSpPr>
            <p:cNvPr id="650" name="Google Shape;650;p30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8496144">
            <a:off x="4502849" y="4923628"/>
            <a:ext cx="201248" cy="162073"/>
            <a:chOff x="5092300" y="1444675"/>
            <a:chExt cx="125475" cy="101050"/>
          </a:xfrm>
        </p:grpSpPr>
        <p:sp>
          <p:nvSpPr>
            <p:cNvPr id="654" name="Google Shape;654;p30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0"/>
          <p:cNvSpPr/>
          <p:nvPr/>
        </p:nvSpPr>
        <p:spPr>
          <a:xfrm>
            <a:off x="3451277" y="5053300"/>
            <a:ext cx="2241493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30"/>
          <p:cNvGrpSpPr/>
          <p:nvPr/>
        </p:nvGrpSpPr>
        <p:grpSpPr>
          <a:xfrm flipH="1">
            <a:off x="3676441" y="4890178"/>
            <a:ext cx="200432" cy="161573"/>
            <a:chOff x="4786025" y="1663100"/>
            <a:chExt cx="124950" cy="100725"/>
          </a:xfrm>
        </p:grpSpPr>
        <p:sp>
          <p:nvSpPr>
            <p:cNvPr id="659" name="Google Shape;659;p30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0"/>
          <p:cNvGrpSpPr/>
          <p:nvPr/>
        </p:nvGrpSpPr>
        <p:grpSpPr>
          <a:xfrm>
            <a:off x="4374604" y="4863587"/>
            <a:ext cx="174045" cy="188161"/>
            <a:chOff x="5066550" y="1672425"/>
            <a:chExt cx="108500" cy="117300"/>
          </a:xfrm>
        </p:grpSpPr>
        <p:sp>
          <p:nvSpPr>
            <p:cNvPr id="663" name="Google Shape;663;p30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0"/>
          <p:cNvGrpSpPr/>
          <p:nvPr/>
        </p:nvGrpSpPr>
        <p:grpSpPr>
          <a:xfrm>
            <a:off x="366049" y="177153"/>
            <a:ext cx="8491084" cy="4645723"/>
            <a:chOff x="366049" y="177153"/>
            <a:chExt cx="8491084" cy="4645723"/>
          </a:xfrm>
        </p:grpSpPr>
        <p:sp>
          <p:nvSpPr>
            <p:cNvPr id="667" name="Google Shape;667;p30"/>
            <p:cNvSpPr/>
            <p:nvPr/>
          </p:nvSpPr>
          <p:spPr>
            <a:xfrm flipH="1" rot="10800000">
              <a:off x="366049" y="3532505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 flipH="1" rot="10800000">
              <a:off x="530101" y="905131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 flipH="1" rot="10800000">
              <a:off x="8584176" y="90512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 flipH="1" rot="10800000">
              <a:off x="6184823" y="177153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 flipH="1" rot="10800000">
              <a:off x="526412" y="234655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 flipH="1" rot="10800000">
              <a:off x="8770453" y="364594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 flipH="1" rot="10800000">
              <a:off x="7121057" y="4736161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 flipH="1" rot="10800000">
              <a:off x="3002849" y="263814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 flipH="1" rot="10800000">
              <a:off x="530101" y="459941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0"/>
          <p:cNvGrpSpPr/>
          <p:nvPr/>
        </p:nvGrpSpPr>
        <p:grpSpPr>
          <a:xfrm flipH="1" rot="7443102">
            <a:off x="5044118" y="4910461"/>
            <a:ext cx="174907" cy="188420"/>
            <a:chOff x="4572900" y="1559200"/>
            <a:chExt cx="109050" cy="117475"/>
          </a:xfrm>
        </p:grpSpPr>
        <p:sp>
          <p:nvSpPr>
            <p:cNvPr id="677" name="Google Shape;677;p30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30"/>
          <p:cNvGrpSpPr/>
          <p:nvPr/>
        </p:nvGrpSpPr>
        <p:grpSpPr>
          <a:xfrm flipH="1" rot="10800000">
            <a:off x="5197354" y="4876887"/>
            <a:ext cx="174045" cy="188161"/>
            <a:chOff x="5066550" y="1672425"/>
            <a:chExt cx="108500" cy="117300"/>
          </a:xfrm>
        </p:grpSpPr>
        <p:sp>
          <p:nvSpPr>
            <p:cNvPr id="681" name="Google Shape;681;p30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720000" y="1819175"/>
            <a:ext cx="38049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3" name="Google Shape;53;p4"/>
          <p:cNvGrpSpPr/>
          <p:nvPr/>
        </p:nvGrpSpPr>
        <p:grpSpPr>
          <a:xfrm flipH="1" rot="10800000">
            <a:off x="216387" y="245453"/>
            <a:ext cx="8587814" cy="4439205"/>
            <a:chOff x="216387" y="503630"/>
            <a:chExt cx="8587814" cy="4439205"/>
          </a:xfrm>
        </p:grpSpPr>
        <p:sp>
          <p:nvSpPr>
            <p:cNvPr id="54" name="Google Shape;54;p4"/>
            <p:cNvSpPr/>
            <p:nvPr/>
          </p:nvSpPr>
          <p:spPr>
            <a:xfrm>
              <a:off x="410896" y="40005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675396" y="7893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65185" y="30322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657214" y="4856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85603" y="4669229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018193" y="50363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22994" y="248165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609687" y="3922451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16387" y="14816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idx="1" type="subTitle"/>
          </p:nvPr>
        </p:nvSpPr>
        <p:spPr>
          <a:xfrm>
            <a:off x="720050" y="2118294"/>
            <a:ext cx="1926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31"/>
          <p:cNvSpPr txBox="1"/>
          <p:nvPr>
            <p:ph hasCustomPrompt="1" type="title"/>
          </p:nvPr>
        </p:nvSpPr>
        <p:spPr>
          <a:xfrm>
            <a:off x="1109000" y="3495171"/>
            <a:ext cx="11481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7" name="Google Shape;687;p31"/>
          <p:cNvSpPr txBox="1"/>
          <p:nvPr>
            <p:ph idx="2" type="subTitle"/>
          </p:nvPr>
        </p:nvSpPr>
        <p:spPr>
          <a:xfrm>
            <a:off x="720050" y="1348507"/>
            <a:ext cx="19260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88" name="Google Shape;688;p31"/>
          <p:cNvSpPr txBox="1"/>
          <p:nvPr>
            <p:ph idx="3" type="subTitle"/>
          </p:nvPr>
        </p:nvSpPr>
        <p:spPr>
          <a:xfrm>
            <a:off x="2646014" y="2118294"/>
            <a:ext cx="1926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9" name="Google Shape;689;p31"/>
          <p:cNvSpPr txBox="1"/>
          <p:nvPr>
            <p:ph hasCustomPrompt="1" idx="4" type="title"/>
          </p:nvPr>
        </p:nvSpPr>
        <p:spPr>
          <a:xfrm>
            <a:off x="3034964" y="3495171"/>
            <a:ext cx="11481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0" name="Google Shape;690;p31"/>
          <p:cNvSpPr txBox="1"/>
          <p:nvPr>
            <p:ph idx="5" type="subTitle"/>
          </p:nvPr>
        </p:nvSpPr>
        <p:spPr>
          <a:xfrm>
            <a:off x="2646016" y="1348507"/>
            <a:ext cx="19260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91" name="Google Shape;691;p31"/>
          <p:cNvSpPr txBox="1"/>
          <p:nvPr>
            <p:ph idx="6" type="subTitle"/>
          </p:nvPr>
        </p:nvSpPr>
        <p:spPr>
          <a:xfrm>
            <a:off x="4571978" y="2118294"/>
            <a:ext cx="1926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2" name="Google Shape;692;p31"/>
          <p:cNvSpPr txBox="1"/>
          <p:nvPr>
            <p:ph hasCustomPrompt="1" idx="7" type="title"/>
          </p:nvPr>
        </p:nvSpPr>
        <p:spPr>
          <a:xfrm>
            <a:off x="4960928" y="3495171"/>
            <a:ext cx="11481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3" name="Google Shape;693;p31"/>
          <p:cNvSpPr txBox="1"/>
          <p:nvPr>
            <p:ph idx="8" type="subTitle"/>
          </p:nvPr>
        </p:nvSpPr>
        <p:spPr>
          <a:xfrm>
            <a:off x="4571982" y="1348507"/>
            <a:ext cx="19260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94" name="Google Shape;694;p31"/>
          <p:cNvSpPr txBox="1"/>
          <p:nvPr>
            <p:ph idx="9" type="subTitle"/>
          </p:nvPr>
        </p:nvSpPr>
        <p:spPr>
          <a:xfrm>
            <a:off x="6497942" y="2118294"/>
            <a:ext cx="1926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5" name="Google Shape;695;p31"/>
          <p:cNvSpPr txBox="1"/>
          <p:nvPr>
            <p:ph hasCustomPrompt="1" idx="13" type="title"/>
          </p:nvPr>
        </p:nvSpPr>
        <p:spPr>
          <a:xfrm>
            <a:off x="6886892" y="3495171"/>
            <a:ext cx="11481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6" name="Google Shape;696;p31"/>
          <p:cNvSpPr txBox="1"/>
          <p:nvPr>
            <p:ph idx="14" type="subTitle"/>
          </p:nvPr>
        </p:nvSpPr>
        <p:spPr>
          <a:xfrm>
            <a:off x="6497948" y="1348507"/>
            <a:ext cx="19260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97" name="Google Shape;697;p31"/>
          <p:cNvSpPr txBox="1"/>
          <p:nvPr>
            <p:ph idx="15"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8" name="Google Shape;698;p31"/>
          <p:cNvSpPr/>
          <p:nvPr/>
        </p:nvSpPr>
        <p:spPr>
          <a:xfrm>
            <a:off x="2979616" y="5053300"/>
            <a:ext cx="3185935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1"/>
          <p:cNvGrpSpPr/>
          <p:nvPr/>
        </p:nvGrpSpPr>
        <p:grpSpPr>
          <a:xfrm rot="1800013">
            <a:off x="3319297" y="4871232"/>
            <a:ext cx="288412" cy="230579"/>
            <a:chOff x="5243250" y="2506925"/>
            <a:chExt cx="192250" cy="153700"/>
          </a:xfrm>
        </p:grpSpPr>
        <p:sp>
          <p:nvSpPr>
            <p:cNvPr id="700" name="Google Shape;700;p31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31"/>
          <p:cNvGrpSpPr/>
          <p:nvPr/>
        </p:nvGrpSpPr>
        <p:grpSpPr>
          <a:xfrm>
            <a:off x="3551889" y="4827015"/>
            <a:ext cx="293027" cy="226005"/>
            <a:chOff x="5483150" y="2495300"/>
            <a:chExt cx="195325" cy="150650"/>
          </a:xfrm>
        </p:grpSpPr>
        <p:sp>
          <p:nvSpPr>
            <p:cNvPr id="704" name="Google Shape;704;p31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1"/>
          <p:cNvGrpSpPr/>
          <p:nvPr/>
        </p:nvGrpSpPr>
        <p:grpSpPr>
          <a:xfrm rot="2281081">
            <a:off x="3847499" y="4885776"/>
            <a:ext cx="288418" cy="230584"/>
            <a:chOff x="5243250" y="2506925"/>
            <a:chExt cx="192250" cy="153700"/>
          </a:xfrm>
        </p:grpSpPr>
        <p:sp>
          <p:nvSpPr>
            <p:cNvPr id="708" name="Google Shape;708;p31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1"/>
          <p:cNvGrpSpPr/>
          <p:nvPr/>
        </p:nvGrpSpPr>
        <p:grpSpPr>
          <a:xfrm rot="1800013">
            <a:off x="5143172" y="4871232"/>
            <a:ext cx="288412" cy="230579"/>
            <a:chOff x="5243250" y="2506925"/>
            <a:chExt cx="192250" cy="153700"/>
          </a:xfrm>
        </p:grpSpPr>
        <p:sp>
          <p:nvSpPr>
            <p:cNvPr id="712" name="Google Shape;712;p31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1"/>
          <p:cNvGrpSpPr/>
          <p:nvPr/>
        </p:nvGrpSpPr>
        <p:grpSpPr>
          <a:xfrm>
            <a:off x="5375764" y="4827015"/>
            <a:ext cx="293027" cy="226005"/>
            <a:chOff x="5483150" y="2495300"/>
            <a:chExt cx="195325" cy="150650"/>
          </a:xfrm>
        </p:grpSpPr>
        <p:sp>
          <p:nvSpPr>
            <p:cNvPr id="716" name="Google Shape;716;p31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>
            <a:off x="316813" y="230687"/>
            <a:ext cx="8589639" cy="4593264"/>
            <a:chOff x="316813" y="230687"/>
            <a:chExt cx="8589639" cy="4593264"/>
          </a:xfrm>
        </p:grpSpPr>
        <p:sp>
          <p:nvSpPr>
            <p:cNvPr id="720" name="Google Shape;720;p31"/>
            <p:cNvSpPr/>
            <p:nvPr/>
          </p:nvSpPr>
          <p:spPr>
            <a:xfrm>
              <a:off x="394911" y="134849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6813" y="4502673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8711938" y="39125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7936648" y="47372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391224" y="30622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24653" y="27634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8765869" y="2763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8852558" y="1653604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8711957" y="296310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3034965" y="23068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212574" y="4757756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2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3" name="Google Shape;733;p32"/>
          <p:cNvSpPr/>
          <p:nvPr/>
        </p:nvSpPr>
        <p:spPr>
          <a:xfrm flipH="1">
            <a:off x="3308768" y="5053300"/>
            <a:ext cx="2518956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" name="Google Shape;734;p32"/>
          <p:cNvGrpSpPr/>
          <p:nvPr/>
        </p:nvGrpSpPr>
        <p:grpSpPr>
          <a:xfrm flipH="1">
            <a:off x="4035968" y="4381152"/>
            <a:ext cx="1060965" cy="672148"/>
            <a:chOff x="6059325" y="1627225"/>
            <a:chExt cx="767925" cy="486500"/>
          </a:xfrm>
        </p:grpSpPr>
        <p:sp>
          <p:nvSpPr>
            <p:cNvPr id="735" name="Google Shape;735;p32"/>
            <p:cNvSpPr/>
            <p:nvPr/>
          </p:nvSpPr>
          <p:spPr>
            <a:xfrm>
              <a:off x="6150050" y="1663100"/>
              <a:ext cx="128700" cy="377325"/>
            </a:xfrm>
            <a:custGeom>
              <a:rect b="b" l="l" r="r" t="t"/>
              <a:pathLst>
                <a:path extrusionOk="0" h="15093" w="5148">
                  <a:moveTo>
                    <a:pt x="1" y="1"/>
                  </a:moveTo>
                  <a:lnTo>
                    <a:pt x="1" y="12652"/>
                  </a:lnTo>
                  <a:cubicBezTo>
                    <a:pt x="1" y="13985"/>
                    <a:pt x="1108" y="15092"/>
                    <a:pt x="2441" y="15092"/>
                  </a:cubicBezTo>
                  <a:lnTo>
                    <a:pt x="2707" y="15092"/>
                  </a:lnTo>
                  <a:cubicBezTo>
                    <a:pt x="4061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164400" y="1804600"/>
              <a:ext cx="100000" cy="193275"/>
            </a:xfrm>
            <a:custGeom>
              <a:rect b="b" l="l" r="r" t="t"/>
              <a:pathLst>
                <a:path extrusionOk="0" h="7731" w="4000">
                  <a:moveTo>
                    <a:pt x="1" y="0"/>
                  </a:moveTo>
                  <a:lnTo>
                    <a:pt x="1" y="5844"/>
                  </a:lnTo>
                  <a:cubicBezTo>
                    <a:pt x="1" y="6890"/>
                    <a:pt x="862" y="7730"/>
                    <a:pt x="1908" y="7730"/>
                  </a:cubicBezTo>
                  <a:lnTo>
                    <a:pt x="2113" y="7730"/>
                  </a:lnTo>
                  <a:cubicBezTo>
                    <a:pt x="3159" y="7730"/>
                    <a:pt x="3999" y="6890"/>
                    <a:pt x="3999" y="5844"/>
                  </a:cubicBezTo>
                  <a:lnTo>
                    <a:pt x="3999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36725" y="1627225"/>
              <a:ext cx="155875" cy="55400"/>
            </a:xfrm>
            <a:custGeom>
              <a:rect b="b" l="l" r="r" t="t"/>
              <a:pathLst>
                <a:path extrusionOk="0" h="2216" w="6235">
                  <a:moveTo>
                    <a:pt x="1" y="1"/>
                  </a:moveTo>
                  <a:lnTo>
                    <a:pt x="1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379200" y="1663100"/>
              <a:ext cx="128675" cy="377325"/>
            </a:xfrm>
            <a:custGeom>
              <a:rect b="b" l="l" r="r" t="t"/>
              <a:pathLst>
                <a:path extrusionOk="0" h="15093" w="5147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087" y="15092"/>
                    <a:pt x="2440" y="15092"/>
                  </a:cubicBezTo>
                  <a:lnTo>
                    <a:pt x="2707" y="15092"/>
                  </a:lnTo>
                  <a:cubicBezTo>
                    <a:pt x="4040" y="15092"/>
                    <a:pt x="5147" y="13985"/>
                    <a:pt x="5147" y="12652"/>
                  </a:cubicBezTo>
                  <a:lnTo>
                    <a:pt x="5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393550" y="1851750"/>
              <a:ext cx="99975" cy="146125"/>
            </a:xfrm>
            <a:custGeom>
              <a:rect b="b" l="l" r="r" t="t"/>
              <a:pathLst>
                <a:path extrusionOk="0" h="5845" w="3999">
                  <a:moveTo>
                    <a:pt x="0" y="1"/>
                  </a:moveTo>
                  <a:lnTo>
                    <a:pt x="0" y="3958"/>
                  </a:lnTo>
                  <a:cubicBezTo>
                    <a:pt x="0" y="5004"/>
                    <a:pt x="841" y="5844"/>
                    <a:pt x="1887" y="5844"/>
                  </a:cubicBezTo>
                  <a:lnTo>
                    <a:pt x="2092" y="5844"/>
                  </a:lnTo>
                  <a:cubicBezTo>
                    <a:pt x="3138" y="5844"/>
                    <a:pt x="3999" y="5004"/>
                    <a:pt x="3999" y="3958"/>
                  </a:cubicBezTo>
                  <a:lnTo>
                    <a:pt x="3999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365875" y="1627225"/>
              <a:ext cx="155350" cy="55400"/>
            </a:xfrm>
            <a:custGeom>
              <a:rect b="b" l="l" r="r" t="t"/>
              <a:pathLst>
                <a:path extrusionOk="0" h="2216" w="6214">
                  <a:moveTo>
                    <a:pt x="0" y="1"/>
                  </a:moveTo>
                  <a:lnTo>
                    <a:pt x="0" y="2215"/>
                  </a:lnTo>
                  <a:lnTo>
                    <a:pt x="6213" y="2215"/>
                  </a:lnTo>
                  <a:lnTo>
                    <a:pt x="6213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607825" y="1663100"/>
              <a:ext cx="129200" cy="377325"/>
            </a:xfrm>
            <a:custGeom>
              <a:rect b="b" l="l" r="r" t="t"/>
              <a:pathLst>
                <a:path extrusionOk="0" h="15093" w="5168">
                  <a:moveTo>
                    <a:pt x="0" y="1"/>
                  </a:moveTo>
                  <a:lnTo>
                    <a:pt x="0" y="12652"/>
                  </a:lnTo>
                  <a:cubicBezTo>
                    <a:pt x="0" y="13985"/>
                    <a:pt x="1108" y="15092"/>
                    <a:pt x="2440" y="15092"/>
                  </a:cubicBezTo>
                  <a:lnTo>
                    <a:pt x="2727" y="15092"/>
                  </a:lnTo>
                  <a:cubicBezTo>
                    <a:pt x="4060" y="15092"/>
                    <a:pt x="5167" y="13985"/>
                    <a:pt x="5167" y="12652"/>
                  </a:cubicBezTo>
                  <a:lnTo>
                    <a:pt x="5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622175" y="1779475"/>
              <a:ext cx="100500" cy="218400"/>
            </a:xfrm>
            <a:custGeom>
              <a:rect b="b" l="l" r="r" t="t"/>
              <a:pathLst>
                <a:path extrusionOk="0" h="8736" w="4020">
                  <a:moveTo>
                    <a:pt x="0" y="0"/>
                  </a:moveTo>
                  <a:lnTo>
                    <a:pt x="0" y="6849"/>
                  </a:lnTo>
                  <a:cubicBezTo>
                    <a:pt x="0" y="7895"/>
                    <a:pt x="862" y="8735"/>
                    <a:pt x="1907" y="8735"/>
                  </a:cubicBezTo>
                  <a:lnTo>
                    <a:pt x="2112" y="8735"/>
                  </a:lnTo>
                  <a:cubicBezTo>
                    <a:pt x="3158" y="8735"/>
                    <a:pt x="4019" y="7895"/>
                    <a:pt x="4019" y="6849"/>
                  </a:cubicBezTo>
                  <a:lnTo>
                    <a:pt x="4019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594500" y="1627225"/>
              <a:ext cx="155850" cy="55400"/>
            </a:xfrm>
            <a:custGeom>
              <a:rect b="b" l="l" r="r" t="t"/>
              <a:pathLst>
                <a:path extrusionOk="0" h="2216" w="6234">
                  <a:moveTo>
                    <a:pt x="0" y="1"/>
                  </a:moveTo>
                  <a:lnTo>
                    <a:pt x="0" y="2215"/>
                  </a:lnTo>
                  <a:lnTo>
                    <a:pt x="6234" y="2215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059325" y="1673875"/>
              <a:ext cx="767925" cy="439850"/>
            </a:xfrm>
            <a:custGeom>
              <a:rect b="b" l="l" r="r" t="t"/>
              <a:pathLst>
                <a:path extrusionOk="0" h="17594" w="30717">
                  <a:moveTo>
                    <a:pt x="1" y="1"/>
                  </a:moveTo>
                  <a:lnTo>
                    <a:pt x="1" y="9986"/>
                  </a:lnTo>
                  <a:cubicBezTo>
                    <a:pt x="1" y="14190"/>
                    <a:pt x="3425" y="17593"/>
                    <a:pt x="7608" y="17593"/>
                  </a:cubicBezTo>
                  <a:lnTo>
                    <a:pt x="23109" y="17593"/>
                  </a:lnTo>
                  <a:cubicBezTo>
                    <a:pt x="27312" y="17593"/>
                    <a:pt x="30716" y="14190"/>
                    <a:pt x="30716" y="9986"/>
                  </a:cubicBezTo>
                  <a:lnTo>
                    <a:pt x="30716" y="1"/>
                  </a:lnTo>
                  <a:lnTo>
                    <a:pt x="29896" y="1"/>
                  </a:lnTo>
                  <a:lnTo>
                    <a:pt x="29896" y="9986"/>
                  </a:lnTo>
                  <a:cubicBezTo>
                    <a:pt x="29896" y="13718"/>
                    <a:pt x="26861" y="16773"/>
                    <a:pt x="23109" y="16773"/>
                  </a:cubicBezTo>
                  <a:lnTo>
                    <a:pt x="7608" y="16773"/>
                  </a:lnTo>
                  <a:cubicBezTo>
                    <a:pt x="3876" y="16773"/>
                    <a:pt x="841" y="13718"/>
                    <a:pt x="841" y="998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080350" y="1726675"/>
              <a:ext cx="726375" cy="54350"/>
            </a:xfrm>
            <a:custGeom>
              <a:rect b="b" l="l" r="r" t="t"/>
              <a:pathLst>
                <a:path extrusionOk="0" h="2174" w="29055">
                  <a:moveTo>
                    <a:pt x="0" y="1"/>
                  </a:moveTo>
                  <a:lnTo>
                    <a:pt x="0" y="2174"/>
                  </a:lnTo>
                  <a:lnTo>
                    <a:pt x="29055" y="2174"/>
                  </a:lnTo>
                  <a:lnTo>
                    <a:pt x="29055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2"/>
          <p:cNvGrpSpPr/>
          <p:nvPr/>
        </p:nvGrpSpPr>
        <p:grpSpPr>
          <a:xfrm>
            <a:off x="399075" y="321640"/>
            <a:ext cx="8418956" cy="4570805"/>
            <a:chOff x="399075" y="321640"/>
            <a:chExt cx="8418956" cy="4570805"/>
          </a:xfrm>
        </p:grpSpPr>
        <p:sp>
          <p:nvSpPr>
            <p:cNvPr id="747" name="Google Shape;747;p32"/>
            <p:cNvSpPr/>
            <p:nvPr/>
          </p:nvSpPr>
          <p:spPr>
            <a:xfrm>
              <a:off x="8776024" y="41750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037600" y="4557427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8685648" y="27724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9075" y="274300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66616" y="4083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5274858" y="3216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772322" y="3421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772345" y="156971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6177808" y="48057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1876789" y="45852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3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759" name="Google Shape;759;p33"/>
          <p:cNvGrpSpPr/>
          <p:nvPr/>
        </p:nvGrpSpPr>
        <p:grpSpPr>
          <a:xfrm>
            <a:off x="312144" y="3081292"/>
            <a:ext cx="1394726" cy="1970946"/>
            <a:chOff x="1546975" y="2098125"/>
            <a:chExt cx="1280975" cy="1810200"/>
          </a:xfrm>
        </p:grpSpPr>
        <p:sp>
          <p:nvSpPr>
            <p:cNvPr id="760" name="Google Shape;760;p33"/>
            <p:cNvSpPr/>
            <p:nvPr/>
          </p:nvSpPr>
          <p:spPr>
            <a:xfrm>
              <a:off x="2124450" y="2815300"/>
              <a:ext cx="436125" cy="574200"/>
            </a:xfrm>
            <a:custGeom>
              <a:rect b="b" l="l" r="r" t="t"/>
              <a:pathLst>
                <a:path extrusionOk="0" h="22968" w="17445">
                  <a:moveTo>
                    <a:pt x="6772" y="1"/>
                  </a:moveTo>
                  <a:lnTo>
                    <a:pt x="0" y="3770"/>
                  </a:lnTo>
                  <a:lnTo>
                    <a:pt x="10651" y="22967"/>
                  </a:lnTo>
                  <a:lnTo>
                    <a:pt x="17445" y="19198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2251550" y="2815300"/>
              <a:ext cx="309025" cy="534200"/>
            </a:xfrm>
            <a:custGeom>
              <a:rect b="b" l="l" r="r" t="t"/>
              <a:pathLst>
                <a:path extrusionOk="0" h="21368" w="12361">
                  <a:moveTo>
                    <a:pt x="1688" y="1"/>
                  </a:moveTo>
                  <a:lnTo>
                    <a:pt x="1" y="943"/>
                  </a:lnTo>
                  <a:cubicBezTo>
                    <a:pt x="1951" y="3091"/>
                    <a:pt x="3924" y="6202"/>
                    <a:pt x="5523" y="9840"/>
                  </a:cubicBezTo>
                  <a:cubicBezTo>
                    <a:pt x="7430" y="14136"/>
                    <a:pt x="8416" y="18300"/>
                    <a:pt x="8438" y="21368"/>
                  </a:cubicBezTo>
                  <a:lnTo>
                    <a:pt x="12361" y="19198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1760100" y="2160050"/>
              <a:ext cx="436150" cy="574200"/>
            </a:xfrm>
            <a:custGeom>
              <a:rect b="b" l="l" r="r" t="t"/>
              <a:pathLst>
                <a:path extrusionOk="0" h="22968" w="17446">
                  <a:moveTo>
                    <a:pt x="6773" y="0"/>
                  </a:moveTo>
                  <a:lnTo>
                    <a:pt x="1" y="3748"/>
                  </a:lnTo>
                  <a:lnTo>
                    <a:pt x="10674" y="22967"/>
                  </a:lnTo>
                  <a:lnTo>
                    <a:pt x="17445" y="19198"/>
                  </a:lnTo>
                  <a:lnTo>
                    <a:pt x="6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1887225" y="2160050"/>
              <a:ext cx="309025" cy="534200"/>
            </a:xfrm>
            <a:custGeom>
              <a:rect b="b" l="l" r="r" t="t"/>
              <a:pathLst>
                <a:path extrusionOk="0" h="21368" w="12361">
                  <a:moveTo>
                    <a:pt x="1688" y="0"/>
                  </a:moveTo>
                  <a:lnTo>
                    <a:pt x="0" y="921"/>
                  </a:lnTo>
                  <a:cubicBezTo>
                    <a:pt x="1951" y="3068"/>
                    <a:pt x="3923" y="6180"/>
                    <a:pt x="5545" y="9840"/>
                  </a:cubicBezTo>
                  <a:cubicBezTo>
                    <a:pt x="7429" y="14135"/>
                    <a:pt x="8416" y="18277"/>
                    <a:pt x="8459" y="21367"/>
                  </a:cubicBezTo>
                  <a:lnTo>
                    <a:pt x="12360" y="19198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1788600" y="2278375"/>
              <a:ext cx="715550" cy="942925"/>
            </a:xfrm>
            <a:custGeom>
              <a:rect b="b" l="l" r="r" t="t"/>
              <a:pathLst>
                <a:path extrusionOk="0" h="37717" w="28622">
                  <a:moveTo>
                    <a:pt x="11111" y="1"/>
                  </a:moveTo>
                  <a:lnTo>
                    <a:pt x="1" y="6181"/>
                  </a:lnTo>
                  <a:lnTo>
                    <a:pt x="17511" y="37717"/>
                  </a:lnTo>
                  <a:lnTo>
                    <a:pt x="28622" y="31537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1997350" y="2278375"/>
              <a:ext cx="507350" cy="877725"/>
            </a:xfrm>
            <a:custGeom>
              <a:rect b="b" l="l" r="r" t="t"/>
              <a:pathLst>
                <a:path extrusionOk="0" h="35109" w="20294">
                  <a:moveTo>
                    <a:pt x="2761" y="1"/>
                  </a:moveTo>
                  <a:lnTo>
                    <a:pt x="0" y="1535"/>
                  </a:lnTo>
                  <a:cubicBezTo>
                    <a:pt x="3200" y="5063"/>
                    <a:pt x="6443" y="10169"/>
                    <a:pt x="9073" y="16174"/>
                  </a:cubicBezTo>
                  <a:cubicBezTo>
                    <a:pt x="12185" y="23209"/>
                    <a:pt x="13807" y="30024"/>
                    <a:pt x="13872" y="35109"/>
                  </a:cubicBezTo>
                  <a:lnTo>
                    <a:pt x="20293" y="31537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2178150" y="3011450"/>
              <a:ext cx="360525" cy="240525"/>
            </a:xfrm>
            <a:custGeom>
              <a:rect b="b" l="l" r="r" t="t"/>
              <a:pathLst>
                <a:path extrusionOk="0" h="9621" w="14421">
                  <a:moveTo>
                    <a:pt x="13127" y="0"/>
                  </a:moveTo>
                  <a:lnTo>
                    <a:pt x="0" y="7298"/>
                  </a:lnTo>
                  <a:lnTo>
                    <a:pt x="1293" y="9621"/>
                  </a:lnTo>
                  <a:lnTo>
                    <a:pt x="14420" y="2323"/>
                  </a:lnTo>
                  <a:lnTo>
                    <a:pt x="13127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1754075" y="2247700"/>
              <a:ext cx="360525" cy="240550"/>
            </a:xfrm>
            <a:custGeom>
              <a:rect b="b" l="l" r="r" t="t"/>
              <a:pathLst>
                <a:path extrusionOk="0" h="9622" w="14421">
                  <a:moveTo>
                    <a:pt x="13128" y="1"/>
                  </a:moveTo>
                  <a:lnTo>
                    <a:pt x="1" y="7298"/>
                  </a:lnTo>
                  <a:lnTo>
                    <a:pt x="1294" y="9621"/>
                  </a:lnTo>
                  <a:lnTo>
                    <a:pt x="14421" y="2324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1703675" y="2098125"/>
              <a:ext cx="266300" cy="188500"/>
            </a:xfrm>
            <a:custGeom>
              <a:rect b="b" l="l" r="r" t="t"/>
              <a:pathLst>
                <a:path extrusionOk="0" h="7540" w="10652">
                  <a:moveTo>
                    <a:pt x="9358" y="1"/>
                  </a:moveTo>
                  <a:lnTo>
                    <a:pt x="1" y="5217"/>
                  </a:lnTo>
                  <a:lnTo>
                    <a:pt x="1272" y="7540"/>
                  </a:lnTo>
                  <a:lnTo>
                    <a:pt x="10651" y="2324"/>
                  </a:lnTo>
                  <a:lnTo>
                    <a:pt x="9358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1546975" y="2719975"/>
              <a:ext cx="463000" cy="1036600"/>
            </a:xfrm>
            <a:custGeom>
              <a:rect b="b" l="l" r="r" t="t"/>
              <a:pathLst>
                <a:path extrusionOk="0" h="41464" w="18520">
                  <a:moveTo>
                    <a:pt x="16613" y="0"/>
                  </a:moveTo>
                  <a:cubicBezTo>
                    <a:pt x="11967" y="1030"/>
                    <a:pt x="7759" y="3616"/>
                    <a:pt x="4757" y="7320"/>
                  </a:cubicBezTo>
                  <a:cubicBezTo>
                    <a:pt x="1688" y="11067"/>
                    <a:pt x="1" y="15801"/>
                    <a:pt x="1" y="20644"/>
                  </a:cubicBezTo>
                  <a:cubicBezTo>
                    <a:pt x="1" y="30966"/>
                    <a:pt x="7386" y="39732"/>
                    <a:pt x="17555" y="41464"/>
                  </a:cubicBezTo>
                  <a:lnTo>
                    <a:pt x="18519" y="35809"/>
                  </a:lnTo>
                  <a:cubicBezTo>
                    <a:pt x="11134" y="34538"/>
                    <a:pt x="5765" y="28161"/>
                    <a:pt x="5765" y="20644"/>
                  </a:cubicBezTo>
                  <a:cubicBezTo>
                    <a:pt x="5765" y="13478"/>
                    <a:pt x="10827" y="7167"/>
                    <a:pt x="17840" y="5632"/>
                  </a:cubicBezTo>
                  <a:lnTo>
                    <a:pt x="166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1743675" y="2598350"/>
              <a:ext cx="392300" cy="392300"/>
            </a:xfrm>
            <a:custGeom>
              <a:rect b="b" l="l" r="r" t="t"/>
              <a:pathLst>
                <a:path extrusionOk="0" h="15692" w="15692">
                  <a:moveTo>
                    <a:pt x="7846" y="0"/>
                  </a:moveTo>
                  <a:cubicBezTo>
                    <a:pt x="3507" y="0"/>
                    <a:pt x="0" y="3507"/>
                    <a:pt x="0" y="7846"/>
                  </a:cubicBezTo>
                  <a:cubicBezTo>
                    <a:pt x="0" y="12163"/>
                    <a:pt x="3507" y="15691"/>
                    <a:pt x="7846" y="15691"/>
                  </a:cubicBezTo>
                  <a:cubicBezTo>
                    <a:pt x="12163" y="15691"/>
                    <a:pt x="15692" y="12163"/>
                    <a:pt x="15692" y="7846"/>
                  </a:cubicBezTo>
                  <a:cubicBezTo>
                    <a:pt x="15692" y="3507"/>
                    <a:pt x="12163" y="0"/>
                    <a:pt x="7846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1792425" y="2647100"/>
              <a:ext cx="294250" cy="294775"/>
            </a:xfrm>
            <a:custGeom>
              <a:rect b="b" l="l" r="r" t="t"/>
              <a:pathLst>
                <a:path extrusionOk="0" h="11791" w="11770">
                  <a:moveTo>
                    <a:pt x="5896" y="1"/>
                  </a:moveTo>
                  <a:cubicBezTo>
                    <a:pt x="2631" y="1"/>
                    <a:pt x="1" y="2630"/>
                    <a:pt x="1" y="5896"/>
                  </a:cubicBezTo>
                  <a:cubicBezTo>
                    <a:pt x="1" y="9139"/>
                    <a:pt x="2631" y="11791"/>
                    <a:pt x="5896" y="11791"/>
                  </a:cubicBezTo>
                  <a:cubicBezTo>
                    <a:pt x="9139" y="11791"/>
                    <a:pt x="11769" y="9139"/>
                    <a:pt x="11769" y="5896"/>
                  </a:cubicBezTo>
                  <a:cubicBezTo>
                    <a:pt x="11769" y="2630"/>
                    <a:pt x="9139" y="1"/>
                    <a:pt x="5896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1662600" y="3731900"/>
              <a:ext cx="1165350" cy="176425"/>
            </a:xfrm>
            <a:custGeom>
              <a:rect b="b" l="l" r="r" t="t"/>
              <a:pathLst>
                <a:path extrusionOk="0" h="7057" w="46614">
                  <a:moveTo>
                    <a:pt x="0" y="0"/>
                  </a:moveTo>
                  <a:lnTo>
                    <a:pt x="0" y="7057"/>
                  </a:lnTo>
                  <a:lnTo>
                    <a:pt x="46613" y="7057"/>
                  </a:lnTo>
                  <a:lnTo>
                    <a:pt x="46613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2044450" y="3605875"/>
              <a:ext cx="783500" cy="56475"/>
            </a:xfrm>
            <a:custGeom>
              <a:rect b="b" l="l" r="r" t="t"/>
              <a:pathLst>
                <a:path extrusionOk="0" h="2259" w="31340">
                  <a:moveTo>
                    <a:pt x="1" y="1"/>
                  </a:moveTo>
                  <a:lnTo>
                    <a:pt x="1" y="2258"/>
                  </a:lnTo>
                  <a:lnTo>
                    <a:pt x="31339" y="2258"/>
                  </a:lnTo>
                  <a:lnTo>
                    <a:pt x="31339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839000" y="3537800"/>
              <a:ext cx="316700" cy="288500"/>
            </a:xfrm>
            <a:custGeom>
              <a:rect b="b" l="l" r="r" t="t"/>
              <a:pathLst>
                <a:path extrusionOk="0" h="11540" w="12668">
                  <a:moveTo>
                    <a:pt x="6342" y="1"/>
                  </a:moveTo>
                  <a:cubicBezTo>
                    <a:pt x="4866" y="1"/>
                    <a:pt x="3387" y="565"/>
                    <a:pt x="2258" y="1694"/>
                  </a:cubicBezTo>
                  <a:cubicBezTo>
                    <a:pt x="1" y="3951"/>
                    <a:pt x="1" y="7611"/>
                    <a:pt x="2258" y="9846"/>
                  </a:cubicBezTo>
                  <a:cubicBezTo>
                    <a:pt x="3387" y="10975"/>
                    <a:pt x="4866" y="11539"/>
                    <a:pt x="6342" y="11539"/>
                  </a:cubicBezTo>
                  <a:cubicBezTo>
                    <a:pt x="7819" y="11539"/>
                    <a:pt x="9293" y="10975"/>
                    <a:pt x="10410" y="9846"/>
                  </a:cubicBezTo>
                  <a:cubicBezTo>
                    <a:pt x="12668" y="7611"/>
                    <a:pt x="12668" y="3951"/>
                    <a:pt x="10410" y="1694"/>
                  </a:cubicBezTo>
                  <a:cubicBezTo>
                    <a:pt x="9293" y="565"/>
                    <a:pt x="7819" y="1"/>
                    <a:pt x="6342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1908025" y="3592725"/>
              <a:ext cx="178650" cy="178650"/>
            </a:xfrm>
            <a:custGeom>
              <a:rect b="b" l="l" r="r" t="t"/>
              <a:pathLst>
                <a:path extrusionOk="0" h="7146" w="7146">
                  <a:moveTo>
                    <a:pt x="3573" y="1"/>
                  </a:moveTo>
                  <a:cubicBezTo>
                    <a:pt x="1601" y="1"/>
                    <a:pt x="1" y="1601"/>
                    <a:pt x="1" y="3573"/>
                  </a:cubicBezTo>
                  <a:cubicBezTo>
                    <a:pt x="1" y="5545"/>
                    <a:pt x="1601" y="7145"/>
                    <a:pt x="3573" y="7145"/>
                  </a:cubicBezTo>
                  <a:cubicBezTo>
                    <a:pt x="5545" y="7145"/>
                    <a:pt x="7145" y="5545"/>
                    <a:pt x="7145" y="3573"/>
                  </a:cubicBezTo>
                  <a:cubicBezTo>
                    <a:pt x="7145" y="1601"/>
                    <a:pt x="5545" y="1"/>
                    <a:pt x="3573" y="1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3"/>
          <p:cNvSpPr/>
          <p:nvPr/>
        </p:nvSpPr>
        <p:spPr>
          <a:xfrm>
            <a:off x="101926" y="5053300"/>
            <a:ext cx="2058741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>
            <a:off x="330525" y="178196"/>
            <a:ext cx="8308770" cy="4765535"/>
            <a:chOff x="330525" y="178196"/>
            <a:chExt cx="8308770" cy="4765535"/>
          </a:xfrm>
        </p:grpSpPr>
        <p:sp>
          <p:nvSpPr>
            <p:cNvPr id="778" name="Google Shape;778;p33"/>
            <p:cNvSpPr/>
            <p:nvPr/>
          </p:nvSpPr>
          <p:spPr>
            <a:xfrm flipH="1">
              <a:off x="3458133" y="4818687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 flipH="1">
              <a:off x="3929266" y="17819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 flipH="1">
              <a:off x="8593585" y="29690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 flipH="1">
              <a:off x="8506886" y="109289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 flipH="1">
              <a:off x="6264407" y="4857015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 flipH="1">
              <a:off x="511088" y="26486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 flipH="1">
              <a:off x="330525" y="201961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33"/>
          <p:cNvGrpSpPr/>
          <p:nvPr/>
        </p:nvGrpSpPr>
        <p:grpSpPr>
          <a:xfrm rot="4499967">
            <a:off x="511656" y="949693"/>
            <a:ext cx="293031" cy="226009"/>
            <a:chOff x="5483150" y="2495300"/>
            <a:chExt cx="195325" cy="150650"/>
          </a:xfrm>
        </p:grpSpPr>
        <p:sp>
          <p:nvSpPr>
            <p:cNvPr id="786" name="Google Shape;786;p33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33"/>
          <p:cNvGrpSpPr/>
          <p:nvPr/>
        </p:nvGrpSpPr>
        <p:grpSpPr>
          <a:xfrm rot="1800013">
            <a:off x="452618" y="1374143"/>
            <a:ext cx="288412" cy="230579"/>
            <a:chOff x="5243250" y="2506925"/>
            <a:chExt cx="192250" cy="153700"/>
          </a:xfrm>
        </p:grpSpPr>
        <p:sp>
          <p:nvSpPr>
            <p:cNvPr id="790" name="Google Shape;790;p33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5" name="Google Shape;795;p34"/>
          <p:cNvSpPr/>
          <p:nvPr/>
        </p:nvSpPr>
        <p:spPr>
          <a:xfrm>
            <a:off x="330526" y="5053300"/>
            <a:ext cx="1424667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34"/>
          <p:cNvGrpSpPr/>
          <p:nvPr/>
        </p:nvGrpSpPr>
        <p:grpSpPr>
          <a:xfrm>
            <a:off x="480510" y="3826747"/>
            <a:ext cx="770222" cy="1234959"/>
            <a:chOff x="146925" y="2071925"/>
            <a:chExt cx="565425" cy="906525"/>
          </a:xfrm>
        </p:grpSpPr>
        <p:sp>
          <p:nvSpPr>
            <p:cNvPr id="797" name="Google Shape;797;p34"/>
            <p:cNvSpPr/>
            <p:nvPr/>
          </p:nvSpPr>
          <p:spPr>
            <a:xfrm>
              <a:off x="146925" y="2123625"/>
              <a:ext cx="565425" cy="854825"/>
            </a:xfrm>
            <a:custGeom>
              <a:rect b="b" l="l" r="r" t="t"/>
              <a:pathLst>
                <a:path extrusionOk="0" h="34193" w="22617">
                  <a:moveTo>
                    <a:pt x="8073" y="1"/>
                  </a:moveTo>
                  <a:lnTo>
                    <a:pt x="8073" y="15512"/>
                  </a:lnTo>
                  <a:cubicBezTo>
                    <a:pt x="6339" y="18981"/>
                    <a:pt x="1" y="31757"/>
                    <a:pt x="634" y="32924"/>
                  </a:cubicBezTo>
                  <a:cubicBezTo>
                    <a:pt x="1271" y="34137"/>
                    <a:pt x="5437" y="34192"/>
                    <a:pt x="9948" y="34192"/>
                  </a:cubicBezTo>
                  <a:cubicBezTo>
                    <a:pt x="10399" y="34192"/>
                    <a:pt x="10854" y="34192"/>
                    <a:pt x="11309" y="34192"/>
                  </a:cubicBezTo>
                  <a:cubicBezTo>
                    <a:pt x="11764" y="34192"/>
                    <a:pt x="12218" y="34192"/>
                    <a:pt x="12669" y="34192"/>
                  </a:cubicBezTo>
                  <a:cubicBezTo>
                    <a:pt x="17181" y="34192"/>
                    <a:pt x="21346" y="34137"/>
                    <a:pt x="21983" y="32924"/>
                  </a:cubicBezTo>
                  <a:cubicBezTo>
                    <a:pt x="22617" y="31757"/>
                    <a:pt x="16279" y="18981"/>
                    <a:pt x="14544" y="15512"/>
                  </a:cubicBezTo>
                  <a:lnTo>
                    <a:pt x="14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96975" y="2657350"/>
              <a:ext cx="464525" cy="286950"/>
            </a:xfrm>
            <a:custGeom>
              <a:rect b="b" l="l" r="r" t="t"/>
              <a:pathLst>
                <a:path extrusionOk="0" h="11478" w="18581">
                  <a:moveTo>
                    <a:pt x="4570" y="0"/>
                  </a:moveTo>
                  <a:cubicBezTo>
                    <a:pt x="2535" y="4203"/>
                    <a:pt x="0" y="9741"/>
                    <a:pt x="367" y="10441"/>
                  </a:cubicBezTo>
                  <a:cubicBezTo>
                    <a:pt x="877" y="11405"/>
                    <a:pt x="3967" y="11477"/>
                    <a:pt x="7442" y="11477"/>
                  </a:cubicBezTo>
                  <a:cubicBezTo>
                    <a:pt x="8056" y="11477"/>
                    <a:pt x="8681" y="11475"/>
                    <a:pt x="9307" y="11475"/>
                  </a:cubicBezTo>
                  <a:cubicBezTo>
                    <a:pt x="9932" y="11475"/>
                    <a:pt x="10558" y="11477"/>
                    <a:pt x="11171" y="11477"/>
                  </a:cubicBezTo>
                  <a:cubicBezTo>
                    <a:pt x="14647" y="11477"/>
                    <a:pt x="17736" y="11405"/>
                    <a:pt x="18246" y="10441"/>
                  </a:cubicBezTo>
                  <a:cubicBezTo>
                    <a:pt x="18580" y="9841"/>
                    <a:pt x="16879" y="5938"/>
                    <a:pt x="15111" y="2235"/>
                  </a:cubicBezTo>
                  <a:cubicBezTo>
                    <a:pt x="14549" y="2382"/>
                    <a:pt x="13955" y="2466"/>
                    <a:pt x="13337" y="2466"/>
                  </a:cubicBezTo>
                  <a:cubicBezTo>
                    <a:pt x="12268" y="2466"/>
                    <a:pt x="11124" y="2214"/>
                    <a:pt x="9941" y="1601"/>
                  </a:cubicBezTo>
                  <a:cubicBezTo>
                    <a:pt x="7739" y="501"/>
                    <a:pt x="5938" y="67"/>
                    <a:pt x="4570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64575" y="2978400"/>
              <a:ext cx="26725" cy="25"/>
            </a:xfrm>
            <a:custGeom>
              <a:rect b="b" l="l" r="r" t="t"/>
              <a:pathLst>
                <a:path extrusionOk="0" h="1" w="1069">
                  <a:moveTo>
                    <a:pt x="1" y="1"/>
                  </a:moveTo>
                  <a:cubicBezTo>
                    <a:pt x="334" y="1"/>
                    <a:pt x="701" y="1"/>
                    <a:pt x="1068" y="1"/>
                  </a:cubicBezTo>
                  <a:cubicBezTo>
                    <a:pt x="701" y="1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317875" y="2071925"/>
              <a:ext cx="223525" cy="85075"/>
            </a:xfrm>
            <a:custGeom>
              <a:rect b="b" l="l" r="r" t="t"/>
              <a:pathLst>
                <a:path extrusionOk="0" h="3403" w="8941">
                  <a:moveTo>
                    <a:pt x="1" y="1"/>
                  </a:moveTo>
                  <a:lnTo>
                    <a:pt x="1" y="3403"/>
                  </a:lnTo>
                  <a:lnTo>
                    <a:pt x="8941" y="3403"/>
                  </a:lnTo>
                  <a:lnTo>
                    <a:pt x="8941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52900" y="2081100"/>
              <a:ext cx="7550" cy="65075"/>
            </a:xfrm>
            <a:custGeom>
              <a:rect b="b" l="l" r="r" t="t"/>
              <a:pathLst>
                <a:path extrusionOk="0" h="2603" w="302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8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401275" y="208110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50475" y="208110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4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6"/>
                  </a:lnTo>
                  <a:cubicBezTo>
                    <a:pt x="1" y="2536"/>
                    <a:pt x="67" y="2602"/>
                    <a:pt x="134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498850" y="208110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6"/>
                  </a:lnTo>
                  <a:cubicBezTo>
                    <a:pt x="0" y="2536"/>
                    <a:pt x="67" y="2602"/>
                    <a:pt x="167" y="2602"/>
                  </a:cubicBezTo>
                  <a:cubicBezTo>
                    <a:pt x="234" y="2602"/>
                    <a:pt x="301" y="2536"/>
                    <a:pt x="301" y="2436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4"/>
          <p:cNvGrpSpPr/>
          <p:nvPr/>
        </p:nvGrpSpPr>
        <p:grpSpPr>
          <a:xfrm>
            <a:off x="330517" y="235053"/>
            <a:ext cx="8386188" cy="4683560"/>
            <a:chOff x="330517" y="235053"/>
            <a:chExt cx="8386188" cy="4683560"/>
          </a:xfrm>
        </p:grpSpPr>
        <p:sp>
          <p:nvSpPr>
            <p:cNvPr id="806" name="Google Shape;806;p34"/>
            <p:cNvSpPr/>
            <p:nvPr/>
          </p:nvSpPr>
          <p:spPr>
            <a:xfrm rot="10800000">
              <a:off x="8430768" y="11980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 rot="10800000">
              <a:off x="330517" y="18230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 rot="10800000">
              <a:off x="8630025" y="4521168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 rot="10800000">
              <a:off x="3057533" y="4745222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 rot="10800000">
              <a:off x="401289" y="305987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 rot="10800000">
              <a:off x="6040820" y="483193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 rot="10800000">
              <a:off x="3725696" y="2350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5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5" name="Google Shape;815;p35"/>
          <p:cNvSpPr/>
          <p:nvPr/>
        </p:nvSpPr>
        <p:spPr>
          <a:xfrm>
            <a:off x="2979616" y="5053300"/>
            <a:ext cx="3185935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5"/>
          <p:cNvGrpSpPr/>
          <p:nvPr/>
        </p:nvGrpSpPr>
        <p:grpSpPr>
          <a:xfrm rot="1800013">
            <a:off x="3319297" y="4871232"/>
            <a:ext cx="288412" cy="230579"/>
            <a:chOff x="5243250" y="2506925"/>
            <a:chExt cx="192250" cy="153700"/>
          </a:xfrm>
        </p:grpSpPr>
        <p:sp>
          <p:nvSpPr>
            <p:cNvPr id="817" name="Google Shape;817;p35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5"/>
          <p:cNvGrpSpPr/>
          <p:nvPr/>
        </p:nvGrpSpPr>
        <p:grpSpPr>
          <a:xfrm>
            <a:off x="3551889" y="4827015"/>
            <a:ext cx="293027" cy="226005"/>
            <a:chOff x="5483150" y="2495300"/>
            <a:chExt cx="195325" cy="150650"/>
          </a:xfrm>
        </p:grpSpPr>
        <p:sp>
          <p:nvSpPr>
            <p:cNvPr id="821" name="Google Shape;821;p35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5"/>
          <p:cNvGrpSpPr/>
          <p:nvPr/>
        </p:nvGrpSpPr>
        <p:grpSpPr>
          <a:xfrm rot="2281081">
            <a:off x="3847499" y="4885776"/>
            <a:ext cx="288418" cy="230584"/>
            <a:chOff x="5243250" y="2506925"/>
            <a:chExt cx="192250" cy="153700"/>
          </a:xfrm>
        </p:grpSpPr>
        <p:sp>
          <p:nvSpPr>
            <p:cNvPr id="825" name="Google Shape;825;p35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35"/>
          <p:cNvGrpSpPr/>
          <p:nvPr/>
        </p:nvGrpSpPr>
        <p:grpSpPr>
          <a:xfrm rot="1800013">
            <a:off x="5143172" y="4871232"/>
            <a:ext cx="288412" cy="230579"/>
            <a:chOff x="5243250" y="2506925"/>
            <a:chExt cx="192250" cy="153700"/>
          </a:xfrm>
        </p:grpSpPr>
        <p:sp>
          <p:nvSpPr>
            <p:cNvPr id="829" name="Google Shape;829;p35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5"/>
          <p:cNvGrpSpPr/>
          <p:nvPr/>
        </p:nvGrpSpPr>
        <p:grpSpPr>
          <a:xfrm>
            <a:off x="5375764" y="4827015"/>
            <a:ext cx="293027" cy="226005"/>
            <a:chOff x="5483150" y="2495300"/>
            <a:chExt cx="195325" cy="150650"/>
          </a:xfrm>
        </p:grpSpPr>
        <p:sp>
          <p:nvSpPr>
            <p:cNvPr id="833" name="Google Shape;833;p35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5"/>
          <p:cNvGrpSpPr/>
          <p:nvPr/>
        </p:nvGrpSpPr>
        <p:grpSpPr>
          <a:xfrm rot="1800044">
            <a:off x="8370803" y="612943"/>
            <a:ext cx="595935" cy="595935"/>
            <a:chOff x="7761452" y="384309"/>
            <a:chExt cx="595948" cy="595948"/>
          </a:xfrm>
        </p:grpSpPr>
        <p:sp>
          <p:nvSpPr>
            <p:cNvPr id="837" name="Google Shape;837;p35"/>
            <p:cNvSpPr/>
            <p:nvPr/>
          </p:nvSpPr>
          <p:spPr>
            <a:xfrm rot="-5400000">
              <a:off x="8038440" y="663513"/>
              <a:ext cx="154511" cy="149182"/>
            </a:xfrm>
            <a:custGeom>
              <a:rect b="b" l="l" r="r" t="t"/>
              <a:pathLst>
                <a:path extrusionOk="0" h="3835" w="3972">
                  <a:moveTo>
                    <a:pt x="201" y="1"/>
                  </a:moveTo>
                  <a:cubicBezTo>
                    <a:pt x="93" y="1"/>
                    <a:pt x="0" y="140"/>
                    <a:pt x="101" y="241"/>
                  </a:cubicBezTo>
                  <a:lnTo>
                    <a:pt x="3213" y="3353"/>
                  </a:lnTo>
                  <a:lnTo>
                    <a:pt x="3673" y="3791"/>
                  </a:lnTo>
                  <a:cubicBezTo>
                    <a:pt x="3704" y="3822"/>
                    <a:pt x="3738" y="3835"/>
                    <a:pt x="3770" y="3835"/>
                  </a:cubicBezTo>
                  <a:cubicBezTo>
                    <a:pt x="3879" y="3835"/>
                    <a:pt x="3971" y="3695"/>
                    <a:pt x="3870" y="3594"/>
                  </a:cubicBezTo>
                  <a:lnTo>
                    <a:pt x="736" y="482"/>
                  </a:lnTo>
                  <a:lnTo>
                    <a:pt x="298" y="44"/>
                  </a:ln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 rot="-5400000">
              <a:off x="8057617" y="682691"/>
              <a:ext cx="191194" cy="186720"/>
            </a:xfrm>
            <a:custGeom>
              <a:rect b="b" l="l" r="r" t="t"/>
              <a:pathLst>
                <a:path extrusionOk="0" h="4800" w="4915">
                  <a:moveTo>
                    <a:pt x="201" y="1"/>
                  </a:moveTo>
                  <a:cubicBezTo>
                    <a:pt x="93" y="1"/>
                    <a:pt x="1" y="140"/>
                    <a:pt x="102" y="241"/>
                  </a:cubicBezTo>
                  <a:cubicBezTo>
                    <a:pt x="1416" y="1556"/>
                    <a:pt x="2753" y="2893"/>
                    <a:pt x="4068" y="4208"/>
                  </a:cubicBezTo>
                  <a:cubicBezTo>
                    <a:pt x="4244" y="4383"/>
                    <a:pt x="4441" y="4580"/>
                    <a:pt x="4616" y="4756"/>
                  </a:cubicBezTo>
                  <a:cubicBezTo>
                    <a:pt x="4647" y="4786"/>
                    <a:pt x="4681" y="4799"/>
                    <a:pt x="4713" y="4799"/>
                  </a:cubicBezTo>
                  <a:cubicBezTo>
                    <a:pt x="4821" y="4799"/>
                    <a:pt x="4914" y="4659"/>
                    <a:pt x="4813" y="4559"/>
                  </a:cubicBezTo>
                  <a:lnTo>
                    <a:pt x="869" y="592"/>
                  </a:lnTo>
                  <a:cubicBezTo>
                    <a:pt x="671" y="417"/>
                    <a:pt x="496" y="219"/>
                    <a:pt x="299" y="44"/>
                  </a:cubicBezTo>
                  <a:cubicBezTo>
                    <a:pt x="268" y="13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 rot="-5400000">
              <a:off x="8087609" y="712839"/>
              <a:ext cx="206676" cy="201580"/>
            </a:xfrm>
            <a:custGeom>
              <a:rect b="b" l="l" r="r" t="t"/>
              <a:pathLst>
                <a:path extrusionOk="0" h="5182" w="5313">
                  <a:moveTo>
                    <a:pt x="217" y="0"/>
                  </a:moveTo>
                  <a:cubicBezTo>
                    <a:pt x="104" y="0"/>
                    <a:pt x="0" y="146"/>
                    <a:pt x="105" y="251"/>
                  </a:cubicBezTo>
                  <a:lnTo>
                    <a:pt x="4400" y="4525"/>
                  </a:lnTo>
                  <a:cubicBezTo>
                    <a:pt x="4598" y="4744"/>
                    <a:pt x="4795" y="4941"/>
                    <a:pt x="5014" y="5138"/>
                  </a:cubicBezTo>
                  <a:cubicBezTo>
                    <a:pt x="5045" y="5169"/>
                    <a:pt x="5079" y="5182"/>
                    <a:pt x="5111" y="5182"/>
                  </a:cubicBezTo>
                  <a:cubicBezTo>
                    <a:pt x="5219" y="5182"/>
                    <a:pt x="5312" y="5042"/>
                    <a:pt x="5211" y="4941"/>
                  </a:cubicBezTo>
                  <a:lnTo>
                    <a:pt x="916" y="646"/>
                  </a:lnTo>
                  <a:cubicBezTo>
                    <a:pt x="719" y="448"/>
                    <a:pt x="521" y="251"/>
                    <a:pt x="302" y="32"/>
                  </a:cubicBezTo>
                  <a:cubicBezTo>
                    <a:pt x="276" y="10"/>
                    <a:pt x="246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 rot="-5400000">
              <a:off x="8125381" y="750494"/>
              <a:ext cx="206520" cy="201191"/>
            </a:xfrm>
            <a:custGeom>
              <a:rect b="b" l="l" r="r" t="t"/>
              <a:pathLst>
                <a:path extrusionOk="0" h="5172" w="5309">
                  <a:moveTo>
                    <a:pt x="202" y="1"/>
                  </a:moveTo>
                  <a:cubicBezTo>
                    <a:pt x="94" y="1"/>
                    <a:pt x="1" y="141"/>
                    <a:pt x="102" y="241"/>
                  </a:cubicBezTo>
                  <a:cubicBezTo>
                    <a:pt x="1526" y="1666"/>
                    <a:pt x="2951" y="3090"/>
                    <a:pt x="4375" y="4515"/>
                  </a:cubicBezTo>
                  <a:lnTo>
                    <a:pt x="4989" y="5128"/>
                  </a:lnTo>
                  <a:cubicBezTo>
                    <a:pt x="5019" y="5159"/>
                    <a:pt x="5055" y="5172"/>
                    <a:pt x="5089" y="5172"/>
                  </a:cubicBezTo>
                  <a:cubicBezTo>
                    <a:pt x="5203" y="5172"/>
                    <a:pt x="5309" y="5032"/>
                    <a:pt x="5208" y="4931"/>
                  </a:cubicBezTo>
                  <a:lnTo>
                    <a:pt x="913" y="658"/>
                  </a:lnTo>
                  <a:cubicBezTo>
                    <a:pt x="715" y="439"/>
                    <a:pt x="518" y="241"/>
                    <a:pt x="299" y="44"/>
                  </a:cubicBezTo>
                  <a:cubicBezTo>
                    <a:pt x="268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 rot="-5400000">
              <a:off x="7925066" y="549284"/>
              <a:ext cx="153655" cy="150076"/>
            </a:xfrm>
            <a:custGeom>
              <a:rect b="b" l="l" r="r" t="t"/>
              <a:pathLst>
                <a:path extrusionOk="0" h="3858" w="3950">
                  <a:moveTo>
                    <a:pt x="201" y="1"/>
                  </a:moveTo>
                  <a:cubicBezTo>
                    <a:pt x="93" y="1"/>
                    <a:pt x="1" y="141"/>
                    <a:pt x="102" y="242"/>
                  </a:cubicBezTo>
                  <a:lnTo>
                    <a:pt x="3214" y="3375"/>
                  </a:lnTo>
                  <a:lnTo>
                    <a:pt x="3652" y="3814"/>
                  </a:lnTo>
                  <a:cubicBezTo>
                    <a:pt x="3682" y="3844"/>
                    <a:pt x="3716" y="3857"/>
                    <a:pt x="3749" y="3857"/>
                  </a:cubicBezTo>
                  <a:cubicBezTo>
                    <a:pt x="3857" y="3857"/>
                    <a:pt x="3950" y="3717"/>
                    <a:pt x="3849" y="3616"/>
                  </a:cubicBezTo>
                  <a:lnTo>
                    <a:pt x="737" y="483"/>
                  </a:lnTo>
                  <a:lnTo>
                    <a:pt x="299" y="44"/>
                  </a:lnTo>
                  <a:cubicBezTo>
                    <a:pt x="268" y="14"/>
                    <a:pt x="234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 rot="-5400000">
              <a:off x="7868349" y="493462"/>
              <a:ext cx="191194" cy="186681"/>
            </a:xfrm>
            <a:custGeom>
              <a:rect b="b" l="l" r="r" t="t"/>
              <a:pathLst>
                <a:path extrusionOk="0" h="4799" w="4915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068" y="4208"/>
                  </a:lnTo>
                  <a:lnTo>
                    <a:pt x="4616" y="4756"/>
                  </a:lnTo>
                  <a:cubicBezTo>
                    <a:pt x="4647" y="4786"/>
                    <a:pt x="4681" y="4799"/>
                    <a:pt x="4714" y="4799"/>
                  </a:cubicBezTo>
                  <a:cubicBezTo>
                    <a:pt x="4822" y="4799"/>
                    <a:pt x="4914" y="4659"/>
                    <a:pt x="4813" y="4558"/>
                  </a:cubicBezTo>
                  <a:cubicBezTo>
                    <a:pt x="3499" y="3243"/>
                    <a:pt x="2184" y="1929"/>
                    <a:pt x="847" y="592"/>
                  </a:cubicBezTo>
                  <a:cubicBezTo>
                    <a:pt x="671" y="416"/>
                    <a:pt x="496" y="219"/>
                    <a:pt x="299" y="44"/>
                  </a:cubicBezTo>
                  <a:cubicBezTo>
                    <a:pt x="268" y="13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 rot="-5400000">
              <a:off x="7823614" y="447871"/>
              <a:ext cx="205664" cy="202008"/>
            </a:xfrm>
            <a:custGeom>
              <a:rect b="b" l="l" r="r" t="t"/>
              <a:pathLst>
                <a:path extrusionOk="0" h="5193" w="5287">
                  <a:moveTo>
                    <a:pt x="202" y="0"/>
                  </a:moveTo>
                  <a:cubicBezTo>
                    <a:pt x="93" y="0"/>
                    <a:pt x="1" y="140"/>
                    <a:pt x="102" y="241"/>
                  </a:cubicBezTo>
                  <a:lnTo>
                    <a:pt x="4375" y="4536"/>
                  </a:lnTo>
                  <a:cubicBezTo>
                    <a:pt x="4572" y="4733"/>
                    <a:pt x="4791" y="4952"/>
                    <a:pt x="4989" y="5150"/>
                  </a:cubicBezTo>
                  <a:cubicBezTo>
                    <a:pt x="5019" y="5180"/>
                    <a:pt x="5053" y="5193"/>
                    <a:pt x="5086" y="5193"/>
                  </a:cubicBezTo>
                  <a:cubicBezTo>
                    <a:pt x="5194" y="5193"/>
                    <a:pt x="5287" y="5053"/>
                    <a:pt x="5186" y="4952"/>
                  </a:cubicBezTo>
                  <a:lnTo>
                    <a:pt x="913" y="657"/>
                  </a:lnTo>
                  <a:lnTo>
                    <a:pt x="299" y="43"/>
                  </a:lnTo>
                  <a:cubicBezTo>
                    <a:pt x="268" y="13"/>
                    <a:pt x="23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5400000">
              <a:off x="7785979" y="410352"/>
              <a:ext cx="205781" cy="201930"/>
            </a:xfrm>
            <a:custGeom>
              <a:rect b="b" l="l" r="r" t="t"/>
              <a:pathLst>
                <a:path extrusionOk="0" h="5191" w="5290">
                  <a:moveTo>
                    <a:pt x="202" y="1"/>
                  </a:moveTo>
                  <a:cubicBezTo>
                    <a:pt x="94" y="1"/>
                    <a:pt x="1" y="140"/>
                    <a:pt x="102" y="241"/>
                  </a:cubicBezTo>
                  <a:lnTo>
                    <a:pt x="4375" y="4537"/>
                  </a:lnTo>
                  <a:cubicBezTo>
                    <a:pt x="4594" y="4734"/>
                    <a:pt x="4792" y="4931"/>
                    <a:pt x="4989" y="5150"/>
                  </a:cubicBezTo>
                  <a:cubicBezTo>
                    <a:pt x="5017" y="5179"/>
                    <a:pt x="5049" y="5191"/>
                    <a:pt x="5080" y="5191"/>
                  </a:cubicBezTo>
                  <a:cubicBezTo>
                    <a:pt x="5191" y="5191"/>
                    <a:pt x="5289" y="5034"/>
                    <a:pt x="5186" y="4931"/>
                  </a:cubicBezTo>
                  <a:lnTo>
                    <a:pt x="913" y="658"/>
                  </a:lnTo>
                  <a:cubicBezTo>
                    <a:pt x="716" y="461"/>
                    <a:pt x="496" y="241"/>
                    <a:pt x="299" y="44"/>
                  </a:cubicBezTo>
                  <a:cubicBezTo>
                    <a:pt x="269" y="14"/>
                    <a:pt x="23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5400000">
              <a:off x="7955836" y="384309"/>
              <a:ext cx="207181" cy="595948"/>
            </a:xfrm>
            <a:custGeom>
              <a:rect b="b" l="l" r="r" t="t"/>
              <a:pathLst>
                <a:path extrusionOk="0" h="15320" w="5326">
                  <a:moveTo>
                    <a:pt x="4953" y="1"/>
                  </a:moveTo>
                  <a:cubicBezTo>
                    <a:pt x="4909" y="23"/>
                    <a:pt x="1184" y="2718"/>
                    <a:pt x="2367" y="7167"/>
                  </a:cubicBezTo>
                  <a:cubicBezTo>
                    <a:pt x="3485" y="11375"/>
                    <a:pt x="2477" y="12405"/>
                    <a:pt x="0" y="14859"/>
                  </a:cubicBezTo>
                  <a:lnTo>
                    <a:pt x="483" y="15320"/>
                  </a:lnTo>
                  <a:cubicBezTo>
                    <a:pt x="3156" y="12668"/>
                    <a:pt x="4186" y="11397"/>
                    <a:pt x="3003" y="6992"/>
                  </a:cubicBezTo>
                  <a:cubicBezTo>
                    <a:pt x="1951" y="3003"/>
                    <a:pt x="5194" y="636"/>
                    <a:pt x="5326" y="549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5400000">
              <a:off x="7761452" y="578692"/>
              <a:ext cx="595948" cy="207181"/>
            </a:xfrm>
            <a:custGeom>
              <a:rect b="b" l="l" r="r" t="t"/>
              <a:pathLst>
                <a:path extrusionOk="0" h="5326" w="15320">
                  <a:moveTo>
                    <a:pt x="14793" y="1"/>
                  </a:moveTo>
                  <a:cubicBezTo>
                    <a:pt x="14699" y="132"/>
                    <a:pt x="12942" y="2541"/>
                    <a:pt x="9923" y="2541"/>
                  </a:cubicBezTo>
                  <a:cubicBezTo>
                    <a:pt x="9425" y="2541"/>
                    <a:pt x="8893" y="2476"/>
                    <a:pt x="8328" y="2324"/>
                  </a:cubicBezTo>
                  <a:cubicBezTo>
                    <a:pt x="7118" y="2004"/>
                    <a:pt x="6146" y="1851"/>
                    <a:pt x="5317" y="1851"/>
                  </a:cubicBezTo>
                  <a:cubicBezTo>
                    <a:pt x="3129" y="1851"/>
                    <a:pt x="1940" y="2921"/>
                    <a:pt x="1" y="4844"/>
                  </a:cubicBezTo>
                  <a:lnTo>
                    <a:pt x="461" y="5326"/>
                  </a:lnTo>
                  <a:cubicBezTo>
                    <a:pt x="2262" y="3541"/>
                    <a:pt x="3286" y="2509"/>
                    <a:pt x="5330" y="2509"/>
                  </a:cubicBezTo>
                  <a:cubicBezTo>
                    <a:pt x="6096" y="2509"/>
                    <a:pt x="7006" y="2654"/>
                    <a:pt x="8153" y="2959"/>
                  </a:cubicBezTo>
                  <a:cubicBezTo>
                    <a:pt x="8766" y="3122"/>
                    <a:pt x="9345" y="3192"/>
                    <a:pt x="9888" y="3192"/>
                  </a:cubicBezTo>
                  <a:cubicBezTo>
                    <a:pt x="13293" y="3192"/>
                    <a:pt x="15300" y="433"/>
                    <a:pt x="15319" y="395"/>
                  </a:cubicBezTo>
                  <a:lnTo>
                    <a:pt x="14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5"/>
          <p:cNvGrpSpPr/>
          <p:nvPr/>
        </p:nvGrpSpPr>
        <p:grpSpPr>
          <a:xfrm>
            <a:off x="281230" y="215753"/>
            <a:ext cx="8594937" cy="4611273"/>
            <a:chOff x="281230" y="215753"/>
            <a:chExt cx="8594937" cy="4611273"/>
          </a:xfrm>
        </p:grpSpPr>
        <p:sp>
          <p:nvSpPr>
            <p:cNvPr id="848" name="Google Shape;848;p35"/>
            <p:cNvSpPr/>
            <p:nvPr/>
          </p:nvSpPr>
          <p:spPr>
            <a:xfrm rot="10800000">
              <a:off x="7419821" y="300841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10800000">
              <a:off x="281230" y="10157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10800000">
              <a:off x="8430780" y="46335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10800000">
              <a:off x="335154" y="421581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10800000">
              <a:off x="8789486" y="354570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 rot="10800000">
              <a:off x="3830955" y="456255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 rot="10800000">
              <a:off x="421825" y="218510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 rot="10800000">
              <a:off x="906795" y="215753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6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858" name="Google Shape;858;p36"/>
          <p:cNvGrpSpPr/>
          <p:nvPr/>
        </p:nvGrpSpPr>
        <p:grpSpPr>
          <a:xfrm rot="-7443102">
            <a:off x="1754908" y="4910461"/>
            <a:ext cx="174907" cy="188420"/>
            <a:chOff x="4572900" y="1559200"/>
            <a:chExt cx="109050" cy="117475"/>
          </a:xfrm>
        </p:grpSpPr>
        <p:sp>
          <p:nvSpPr>
            <p:cNvPr id="859" name="Google Shape;859;p36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6"/>
          <p:cNvGrpSpPr/>
          <p:nvPr/>
        </p:nvGrpSpPr>
        <p:grpSpPr>
          <a:xfrm flipH="1" rot="-8496144">
            <a:off x="7710832" y="4923628"/>
            <a:ext cx="201248" cy="162073"/>
            <a:chOff x="5092300" y="1444675"/>
            <a:chExt cx="125475" cy="101050"/>
          </a:xfrm>
        </p:grpSpPr>
        <p:sp>
          <p:nvSpPr>
            <p:cNvPr id="863" name="Google Shape;863;p36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6" name="Google Shape;866;p36"/>
          <p:cNvSpPr/>
          <p:nvPr/>
        </p:nvSpPr>
        <p:spPr>
          <a:xfrm>
            <a:off x="6580424" y="5053300"/>
            <a:ext cx="1781278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>
            <a:off x="1924560" y="4890178"/>
            <a:ext cx="200432" cy="161573"/>
            <a:chOff x="4786025" y="1663100"/>
            <a:chExt cx="124950" cy="100725"/>
          </a:xfrm>
        </p:grpSpPr>
        <p:sp>
          <p:nvSpPr>
            <p:cNvPr id="868" name="Google Shape;868;p36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6"/>
          <p:cNvGrpSpPr/>
          <p:nvPr/>
        </p:nvGrpSpPr>
        <p:grpSpPr>
          <a:xfrm flipH="1">
            <a:off x="7866279" y="4863587"/>
            <a:ext cx="174045" cy="188161"/>
            <a:chOff x="5066550" y="1672425"/>
            <a:chExt cx="108500" cy="117300"/>
          </a:xfrm>
        </p:grpSpPr>
        <p:sp>
          <p:nvSpPr>
            <p:cNvPr id="872" name="Google Shape;872;p36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6"/>
          <p:cNvGrpSpPr/>
          <p:nvPr/>
        </p:nvGrpSpPr>
        <p:grpSpPr>
          <a:xfrm rot="-7443102">
            <a:off x="7195903" y="4910461"/>
            <a:ext cx="174907" cy="188420"/>
            <a:chOff x="4572900" y="1559200"/>
            <a:chExt cx="109050" cy="117475"/>
          </a:xfrm>
        </p:grpSpPr>
        <p:sp>
          <p:nvSpPr>
            <p:cNvPr id="876" name="Google Shape;876;p36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9" name="Google Shape;879;p36"/>
          <p:cNvGrpSpPr/>
          <p:nvPr/>
        </p:nvGrpSpPr>
        <p:grpSpPr>
          <a:xfrm rot="10800000">
            <a:off x="7043529" y="4876887"/>
            <a:ext cx="174045" cy="188161"/>
            <a:chOff x="5066550" y="1672425"/>
            <a:chExt cx="108500" cy="117300"/>
          </a:xfrm>
        </p:grpSpPr>
        <p:sp>
          <p:nvSpPr>
            <p:cNvPr id="880" name="Google Shape;880;p36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36"/>
          <p:cNvSpPr/>
          <p:nvPr/>
        </p:nvSpPr>
        <p:spPr>
          <a:xfrm>
            <a:off x="782351" y="5053300"/>
            <a:ext cx="1781278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36"/>
          <p:cNvGrpSpPr/>
          <p:nvPr/>
        </p:nvGrpSpPr>
        <p:grpSpPr>
          <a:xfrm rot="8496144">
            <a:off x="1193836" y="4923628"/>
            <a:ext cx="201248" cy="162073"/>
            <a:chOff x="5092300" y="1444675"/>
            <a:chExt cx="125475" cy="101050"/>
          </a:xfrm>
        </p:grpSpPr>
        <p:sp>
          <p:nvSpPr>
            <p:cNvPr id="885" name="Google Shape;885;p36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36"/>
          <p:cNvGrpSpPr/>
          <p:nvPr/>
        </p:nvGrpSpPr>
        <p:grpSpPr>
          <a:xfrm>
            <a:off x="1065591" y="4863587"/>
            <a:ext cx="174045" cy="188161"/>
            <a:chOff x="5066550" y="1672425"/>
            <a:chExt cx="108500" cy="117300"/>
          </a:xfrm>
        </p:grpSpPr>
        <p:sp>
          <p:nvSpPr>
            <p:cNvPr id="889" name="Google Shape;889;p36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36"/>
          <p:cNvGrpSpPr/>
          <p:nvPr/>
        </p:nvGrpSpPr>
        <p:grpSpPr>
          <a:xfrm>
            <a:off x="406710" y="179228"/>
            <a:ext cx="8397489" cy="4675948"/>
            <a:chOff x="406710" y="179228"/>
            <a:chExt cx="8397489" cy="4675948"/>
          </a:xfrm>
        </p:grpSpPr>
        <p:sp>
          <p:nvSpPr>
            <p:cNvPr id="893" name="Google Shape;893;p36"/>
            <p:cNvSpPr/>
            <p:nvPr/>
          </p:nvSpPr>
          <p:spPr>
            <a:xfrm>
              <a:off x="2486615" y="1997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410896" y="46863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6519285" y="37054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8638971" y="12816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406710" y="352860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3293126" y="466167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764203" y="4682154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5381368" y="1792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717519" y="350811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4667612" y="46616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06712" y="20766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6" name="Google Shape;906;p37"/>
          <p:cNvSpPr/>
          <p:nvPr/>
        </p:nvSpPr>
        <p:spPr>
          <a:xfrm flipH="1">
            <a:off x="347837" y="5053300"/>
            <a:ext cx="2161011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7" name="Google Shape;907;p37"/>
          <p:cNvGrpSpPr/>
          <p:nvPr/>
        </p:nvGrpSpPr>
        <p:grpSpPr>
          <a:xfrm flipH="1">
            <a:off x="574555" y="4472072"/>
            <a:ext cx="1091343" cy="574658"/>
            <a:chOff x="1104000" y="3881850"/>
            <a:chExt cx="970600" cy="511125"/>
          </a:xfrm>
        </p:grpSpPr>
        <p:sp>
          <p:nvSpPr>
            <p:cNvPr id="908" name="Google Shape;908;p37"/>
            <p:cNvSpPr/>
            <p:nvPr/>
          </p:nvSpPr>
          <p:spPr>
            <a:xfrm>
              <a:off x="1104000" y="3881850"/>
              <a:ext cx="970600" cy="511125"/>
            </a:xfrm>
            <a:custGeom>
              <a:rect b="b" l="l" r="r" t="t"/>
              <a:pathLst>
                <a:path extrusionOk="0" h="20445" w="38824">
                  <a:moveTo>
                    <a:pt x="2531" y="1"/>
                  </a:moveTo>
                  <a:cubicBezTo>
                    <a:pt x="1135" y="1"/>
                    <a:pt x="0" y="1135"/>
                    <a:pt x="0" y="2531"/>
                  </a:cubicBezTo>
                  <a:lnTo>
                    <a:pt x="0" y="17886"/>
                  </a:lnTo>
                  <a:cubicBezTo>
                    <a:pt x="0" y="19282"/>
                    <a:pt x="1135" y="20445"/>
                    <a:pt x="2531" y="20445"/>
                  </a:cubicBezTo>
                  <a:lnTo>
                    <a:pt x="36265" y="20445"/>
                  </a:lnTo>
                  <a:cubicBezTo>
                    <a:pt x="37660" y="20445"/>
                    <a:pt x="38824" y="19282"/>
                    <a:pt x="38824" y="17886"/>
                  </a:cubicBezTo>
                  <a:lnTo>
                    <a:pt x="38824" y="2531"/>
                  </a:lnTo>
                  <a:cubicBezTo>
                    <a:pt x="38824" y="1135"/>
                    <a:pt x="37660" y="1"/>
                    <a:pt x="36265" y="1"/>
                  </a:cubicBezTo>
                  <a:close/>
                </a:path>
              </a:pathLst>
            </a:custGeom>
            <a:solidFill>
              <a:srgbClr val="F9C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1146900" y="4125500"/>
              <a:ext cx="892075" cy="23850"/>
            </a:xfrm>
            <a:custGeom>
              <a:rect b="b" l="l" r="r" t="t"/>
              <a:pathLst>
                <a:path extrusionOk="0" h="954" w="35683">
                  <a:moveTo>
                    <a:pt x="2036" y="0"/>
                  </a:moveTo>
                  <a:cubicBezTo>
                    <a:pt x="1571" y="0"/>
                    <a:pt x="1105" y="7"/>
                    <a:pt x="640" y="26"/>
                  </a:cubicBezTo>
                  <a:lnTo>
                    <a:pt x="582" y="26"/>
                  </a:lnTo>
                  <a:cubicBezTo>
                    <a:pt x="0" y="26"/>
                    <a:pt x="0" y="928"/>
                    <a:pt x="582" y="928"/>
                  </a:cubicBezTo>
                  <a:lnTo>
                    <a:pt x="30855" y="928"/>
                  </a:lnTo>
                  <a:cubicBezTo>
                    <a:pt x="31786" y="928"/>
                    <a:pt x="32716" y="953"/>
                    <a:pt x="33647" y="953"/>
                  </a:cubicBezTo>
                  <a:cubicBezTo>
                    <a:pt x="34112" y="953"/>
                    <a:pt x="34578" y="947"/>
                    <a:pt x="35043" y="928"/>
                  </a:cubicBezTo>
                  <a:lnTo>
                    <a:pt x="35101" y="928"/>
                  </a:lnTo>
                  <a:cubicBezTo>
                    <a:pt x="35683" y="928"/>
                    <a:pt x="35683" y="26"/>
                    <a:pt x="35101" y="26"/>
                  </a:cubicBezTo>
                  <a:lnTo>
                    <a:pt x="4828" y="26"/>
                  </a:lnTo>
                  <a:cubicBezTo>
                    <a:pt x="3897" y="26"/>
                    <a:pt x="2967" y="0"/>
                    <a:pt x="2036" y="0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1190525" y="3942875"/>
              <a:ext cx="175225" cy="151350"/>
            </a:xfrm>
            <a:custGeom>
              <a:rect b="b" l="l" r="r" t="t"/>
              <a:pathLst>
                <a:path extrusionOk="0" h="6054" w="7009">
                  <a:moveTo>
                    <a:pt x="1802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6"/>
                    <a:pt x="116" y="2475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821" y="323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1232675" y="3981475"/>
              <a:ext cx="120000" cy="112750"/>
            </a:xfrm>
            <a:custGeom>
              <a:rect b="b" l="l" r="r" t="t"/>
              <a:pathLst>
                <a:path extrusionOk="0" h="4510" w="4800">
                  <a:moveTo>
                    <a:pt x="2095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11" y="4509"/>
                    <a:pt x="2765" y="4509"/>
                  </a:cubicBezTo>
                  <a:cubicBezTo>
                    <a:pt x="3313" y="4509"/>
                    <a:pt x="3853" y="4258"/>
                    <a:pt x="4188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1165075" y="394287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45" y="1"/>
                  </a:moveTo>
                  <a:cubicBezTo>
                    <a:pt x="1505" y="1"/>
                    <a:pt x="976" y="253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1202700" y="3959525"/>
              <a:ext cx="111050" cy="61700"/>
            </a:xfrm>
            <a:custGeom>
              <a:rect b="b" l="l" r="r" t="t"/>
              <a:pathLst>
                <a:path extrusionOk="0" h="2468" w="4442">
                  <a:moveTo>
                    <a:pt x="538" y="1"/>
                  </a:moveTo>
                  <a:cubicBezTo>
                    <a:pt x="369" y="1"/>
                    <a:pt x="253" y="55"/>
                    <a:pt x="211" y="180"/>
                  </a:cubicBezTo>
                  <a:cubicBezTo>
                    <a:pt x="1" y="788"/>
                    <a:pt x="3362" y="2468"/>
                    <a:pt x="4189" y="2468"/>
                  </a:cubicBezTo>
                  <a:cubicBezTo>
                    <a:pt x="4390" y="2468"/>
                    <a:pt x="4441" y="2368"/>
                    <a:pt x="4253" y="2129"/>
                  </a:cubicBezTo>
                  <a:cubicBezTo>
                    <a:pt x="3789" y="1517"/>
                    <a:pt x="143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1402075" y="3942875"/>
              <a:ext cx="175250" cy="151350"/>
            </a:xfrm>
            <a:custGeom>
              <a:rect b="b" l="l" r="r" t="t"/>
              <a:pathLst>
                <a:path extrusionOk="0" h="6054" w="7010">
                  <a:moveTo>
                    <a:pt x="1796" y="1"/>
                  </a:moveTo>
                  <a:cubicBezTo>
                    <a:pt x="1254" y="1"/>
                    <a:pt x="715" y="253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70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5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7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444250" y="3981475"/>
              <a:ext cx="119975" cy="112750"/>
            </a:xfrm>
            <a:custGeom>
              <a:rect b="b" l="l" r="r" t="t"/>
              <a:pathLst>
                <a:path extrusionOk="0" h="4510" w="4799">
                  <a:moveTo>
                    <a:pt x="2065" y="0"/>
                  </a:moveTo>
                  <a:lnTo>
                    <a:pt x="0" y="2937"/>
                  </a:lnTo>
                  <a:lnTo>
                    <a:pt x="1745" y="4188"/>
                  </a:lnTo>
                  <a:cubicBezTo>
                    <a:pt x="2053" y="4404"/>
                    <a:pt x="2411" y="4509"/>
                    <a:pt x="2764" y="4509"/>
                  </a:cubicBezTo>
                  <a:cubicBezTo>
                    <a:pt x="3312" y="4509"/>
                    <a:pt x="3852" y="4258"/>
                    <a:pt x="4188" y="3781"/>
                  </a:cubicBezTo>
                  <a:lnTo>
                    <a:pt x="4246" y="3664"/>
                  </a:lnTo>
                  <a:cubicBezTo>
                    <a:pt x="4799" y="2879"/>
                    <a:pt x="4624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376625" y="3942875"/>
              <a:ext cx="120000" cy="112775"/>
            </a:xfrm>
            <a:custGeom>
              <a:rect b="b" l="l" r="r" t="t"/>
              <a:pathLst>
                <a:path extrusionOk="0" h="4511" w="4800">
                  <a:moveTo>
                    <a:pt x="2045" y="1"/>
                  </a:moveTo>
                  <a:cubicBezTo>
                    <a:pt x="1505" y="1"/>
                    <a:pt x="976" y="253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414275" y="3959525"/>
              <a:ext cx="110300" cy="61700"/>
            </a:xfrm>
            <a:custGeom>
              <a:rect b="b" l="l" r="r" t="t"/>
              <a:pathLst>
                <a:path extrusionOk="0" h="2468" w="4412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0" y="788"/>
                    <a:pt x="3343" y="2468"/>
                    <a:pt x="4162" y="2468"/>
                  </a:cubicBezTo>
                  <a:cubicBezTo>
                    <a:pt x="4362" y="2468"/>
                    <a:pt x="4412" y="2368"/>
                    <a:pt x="4224" y="2129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1613650" y="3942875"/>
              <a:ext cx="175225" cy="151350"/>
            </a:xfrm>
            <a:custGeom>
              <a:rect b="b" l="l" r="r" t="t"/>
              <a:pathLst>
                <a:path extrusionOk="0" h="6054" w="7009">
                  <a:moveTo>
                    <a:pt x="1795" y="1"/>
                  </a:moveTo>
                  <a:cubicBezTo>
                    <a:pt x="1254" y="1"/>
                    <a:pt x="714" y="253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70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9"/>
                  </a:cubicBezTo>
                  <a:cubicBezTo>
                    <a:pt x="0" y="1748"/>
                    <a:pt x="0" y="1777"/>
                    <a:pt x="0" y="1806"/>
                  </a:cubicBezTo>
                  <a:cubicBezTo>
                    <a:pt x="0" y="1922"/>
                    <a:pt x="0" y="2009"/>
                    <a:pt x="0" y="2097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5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5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76" y="3114"/>
                    <a:pt x="6282" y="2795"/>
                  </a:cubicBezTo>
                  <a:lnTo>
                    <a:pt x="4566" y="1573"/>
                  </a:lnTo>
                  <a:lnTo>
                    <a:pt x="2792" y="323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1655800" y="3981475"/>
              <a:ext cx="120000" cy="112750"/>
            </a:xfrm>
            <a:custGeom>
              <a:rect b="b" l="l" r="r" t="t"/>
              <a:pathLst>
                <a:path extrusionOk="0" h="4510" w="4800">
                  <a:moveTo>
                    <a:pt x="2066" y="0"/>
                  </a:moveTo>
                  <a:lnTo>
                    <a:pt x="1" y="2937"/>
                  </a:lnTo>
                  <a:lnTo>
                    <a:pt x="1746" y="4188"/>
                  </a:lnTo>
                  <a:cubicBezTo>
                    <a:pt x="2054" y="4404"/>
                    <a:pt x="2407" y="4509"/>
                    <a:pt x="2757" y="4509"/>
                  </a:cubicBezTo>
                  <a:cubicBezTo>
                    <a:pt x="3299" y="4509"/>
                    <a:pt x="3835" y="4258"/>
                    <a:pt x="4189" y="3781"/>
                  </a:cubicBezTo>
                  <a:lnTo>
                    <a:pt x="4247" y="3664"/>
                  </a:lnTo>
                  <a:cubicBezTo>
                    <a:pt x="4799" y="2879"/>
                    <a:pt x="4625" y="1803"/>
                    <a:pt x="3840" y="1251"/>
                  </a:cubicBezTo>
                  <a:lnTo>
                    <a:pt x="206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1588200" y="394287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43" y="1"/>
                  </a:moveTo>
                  <a:cubicBezTo>
                    <a:pt x="1501" y="1"/>
                    <a:pt x="965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3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1625250" y="3959525"/>
              <a:ext cx="110900" cy="61700"/>
            </a:xfrm>
            <a:custGeom>
              <a:rect b="b" l="l" r="r" t="t"/>
              <a:pathLst>
                <a:path extrusionOk="0" h="2468" w="4436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0" y="788"/>
                    <a:pt x="3357" y="2468"/>
                    <a:pt x="4183" y="2468"/>
                  </a:cubicBezTo>
                  <a:cubicBezTo>
                    <a:pt x="4385" y="2468"/>
                    <a:pt x="4435" y="2368"/>
                    <a:pt x="4247" y="2129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825200" y="3942875"/>
              <a:ext cx="175250" cy="151350"/>
            </a:xfrm>
            <a:custGeom>
              <a:rect b="b" l="l" r="r" t="t"/>
              <a:pathLst>
                <a:path extrusionOk="0" h="6054" w="7010">
                  <a:moveTo>
                    <a:pt x="1783" y="1"/>
                  </a:moveTo>
                  <a:cubicBezTo>
                    <a:pt x="1244" y="1"/>
                    <a:pt x="715" y="253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70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9"/>
                  </a:cubicBezTo>
                  <a:cubicBezTo>
                    <a:pt x="1" y="1748"/>
                    <a:pt x="1" y="1777"/>
                    <a:pt x="1" y="1806"/>
                  </a:cubicBezTo>
                  <a:cubicBezTo>
                    <a:pt x="1" y="1922"/>
                    <a:pt x="1" y="2009"/>
                    <a:pt x="1" y="2097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6"/>
                    <a:pt x="117" y="2475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5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5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8"/>
                    <a:pt x="6980" y="4568"/>
                    <a:pt x="6980" y="4539"/>
                  </a:cubicBezTo>
                  <a:cubicBezTo>
                    <a:pt x="7009" y="4452"/>
                    <a:pt x="7009" y="4394"/>
                    <a:pt x="7009" y="4336"/>
                  </a:cubicBezTo>
                  <a:cubicBezTo>
                    <a:pt x="7009" y="4307"/>
                    <a:pt x="7009" y="4249"/>
                    <a:pt x="7009" y="4219"/>
                  </a:cubicBezTo>
                  <a:cubicBezTo>
                    <a:pt x="7009" y="3667"/>
                    <a:pt x="6748" y="3114"/>
                    <a:pt x="6282" y="2795"/>
                  </a:cubicBezTo>
                  <a:lnTo>
                    <a:pt x="4567" y="1573"/>
                  </a:lnTo>
                  <a:lnTo>
                    <a:pt x="2793" y="323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1867375" y="3981475"/>
              <a:ext cx="119975" cy="112750"/>
            </a:xfrm>
            <a:custGeom>
              <a:rect b="b" l="l" r="r" t="t"/>
              <a:pathLst>
                <a:path extrusionOk="0" h="4510" w="4799">
                  <a:moveTo>
                    <a:pt x="2065" y="0"/>
                  </a:moveTo>
                  <a:lnTo>
                    <a:pt x="1" y="2937"/>
                  </a:lnTo>
                  <a:lnTo>
                    <a:pt x="1745" y="4188"/>
                  </a:lnTo>
                  <a:cubicBezTo>
                    <a:pt x="2053" y="4404"/>
                    <a:pt x="2406" y="4509"/>
                    <a:pt x="2755" y="4509"/>
                  </a:cubicBezTo>
                  <a:cubicBezTo>
                    <a:pt x="3294" y="4509"/>
                    <a:pt x="3823" y="4258"/>
                    <a:pt x="4159" y="3781"/>
                  </a:cubicBezTo>
                  <a:lnTo>
                    <a:pt x="4246" y="3664"/>
                  </a:lnTo>
                  <a:cubicBezTo>
                    <a:pt x="4799" y="2879"/>
                    <a:pt x="4595" y="1803"/>
                    <a:pt x="3839" y="1251"/>
                  </a:cubicBezTo>
                  <a:lnTo>
                    <a:pt x="2065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1799775" y="394287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34" y="1"/>
                  </a:moveTo>
                  <a:cubicBezTo>
                    <a:pt x="1486" y="1"/>
                    <a:pt x="946" y="253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3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1836800" y="3959525"/>
              <a:ext cx="110925" cy="61700"/>
            </a:xfrm>
            <a:custGeom>
              <a:rect b="b" l="l" r="r" t="t"/>
              <a:pathLst>
                <a:path extrusionOk="0" h="2468" w="4437">
                  <a:moveTo>
                    <a:pt x="562" y="1"/>
                  </a:moveTo>
                  <a:cubicBezTo>
                    <a:pt x="393" y="1"/>
                    <a:pt x="276" y="55"/>
                    <a:pt x="235" y="180"/>
                  </a:cubicBezTo>
                  <a:cubicBezTo>
                    <a:pt x="1" y="788"/>
                    <a:pt x="3358" y="2468"/>
                    <a:pt x="4184" y="2468"/>
                  </a:cubicBezTo>
                  <a:cubicBezTo>
                    <a:pt x="4385" y="2468"/>
                    <a:pt x="4436" y="2368"/>
                    <a:pt x="4248" y="2129"/>
                  </a:cubicBezTo>
                  <a:cubicBezTo>
                    <a:pt x="3808" y="1517"/>
                    <a:pt x="1455" y="1"/>
                    <a:pt x="5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1190525" y="4202425"/>
              <a:ext cx="175225" cy="151350"/>
            </a:xfrm>
            <a:custGeom>
              <a:rect b="b" l="l" r="r" t="t"/>
              <a:pathLst>
                <a:path extrusionOk="0" h="6054" w="7009">
                  <a:moveTo>
                    <a:pt x="1802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7" y="1282"/>
                  </a:cubicBezTo>
                  <a:cubicBezTo>
                    <a:pt x="87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7" y="2416"/>
                  </a:cubicBezTo>
                  <a:cubicBezTo>
                    <a:pt x="116" y="2445"/>
                    <a:pt x="116" y="2474"/>
                    <a:pt x="146" y="2533"/>
                  </a:cubicBezTo>
                  <a:cubicBezTo>
                    <a:pt x="175" y="2591"/>
                    <a:pt x="204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78" y="2911"/>
                    <a:pt x="407" y="2969"/>
                  </a:cubicBezTo>
                  <a:cubicBezTo>
                    <a:pt x="436" y="2998"/>
                    <a:pt x="465" y="3027"/>
                    <a:pt x="465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3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1" y="4772"/>
                    <a:pt x="6950" y="4714"/>
                    <a:pt x="6950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821" y="322"/>
                  </a:lnTo>
                  <a:cubicBezTo>
                    <a:pt x="2513" y="106"/>
                    <a:pt x="2156" y="1"/>
                    <a:pt x="1802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1232675" y="4241000"/>
              <a:ext cx="120000" cy="112775"/>
            </a:xfrm>
            <a:custGeom>
              <a:rect b="b" l="l" r="r" t="t"/>
              <a:pathLst>
                <a:path extrusionOk="0" h="4511" w="4800">
                  <a:moveTo>
                    <a:pt x="2095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11" y="4510"/>
                    <a:pt x="2765" y="4510"/>
                  </a:cubicBezTo>
                  <a:cubicBezTo>
                    <a:pt x="3313" y="4510"/>
                    <a:pt x="3853" y="4259"/>
                    <a:pt x="4188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9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1165075" y="420242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45" y="1"/>
                  </a:moveTo>
                  <a:cubicBezTo>
                    <a:pt x="1505" y="1"/>
                    <a:pt x="976" y="252"/>
                    <a:pt x="640" y="730"/>
                  </a:cubicBezTo>
                  <a:lnTo>
                    <a:pt x="553" y="846"/>
                  </a:lnTo>
                  <a:cubicBezTo>
                    <a:pt x="0" y="1631"/>
                    <a:pt x="204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202725" y="4219075"/>
              <a:ext cx="111050" cy="61775"/>
            </a:xfrm>
            <a:custGeom>
              <a:rect b="b" l="l" r="r" t="t"/>
              <a:pathLst>
                <a:path extrusionOk="0" h="2471" w="4442">
                  <a:moveTo>
                    <a:pt x="537" y="1"/>
                  </a:moveTo>
                  <a:cubicBezTo>
                    <a:pt x="368" y="1"/>
                    <a:pt x="252" y="55"/>
                    <a:pt x="210" y="180"/>
                  </a:cubicBezTo>
                  <a:cubicBezTo>
                    <a:pt x="0" y="810"/>
                    <a:pt x="3348" y="2470"/>
                    <a:pt x="4183" y="2470"/>
                  </a:cubicBezTo>
                  <a:cubicBezTo>
                    <a:pt x="4389" y="2470"/>
                    <a:pt x="4442" y="2370"/>
                    <a:pt x="4252" y="2128"/>
                  </a:cubicBezTo>
                  <a:cubicBezTo>
                    <a:pt x="3788" y="1517"/>
                    <a:pt x="1431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1402075" y="4202425"/>
              <a:ext cx="175250" cy="151350"/>
            </a:xfrm>
            <a:custGeom>
              <a:rect b="b" l="l" r="r" t="t"/>
              <a:pathLst>
                <a:path extrusionOk="0" h="6054" w="7010">
                  <a:moveTo>
                    <a:pt x="1796" y="1"/>
                  </a:moveTo>
                  <a:cubicBezTo>
                    <a:pt x="1254" y="1"/>
                    <a:pt x="715" y="252"/>
                    <a:pt x="379" y="730"/>
                  </a:cubicBezTo>
                  <a:lnTo>
                    <a:pt x="321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88" y="1311"/>
                    <a:pt x="59" y="1340"/>
                    <a:pt x="59" y="1369"/>
                  </a:cubicBezTo>
                  <a:cubicBezTo>
                    <a:pt x="59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117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2" y="2794"/>
                  </a:cubicBezTo>
                  <a:cubicBezTo>
                    <a:pt x="321" y="2853"/>
                    <a:pt x="379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8" y="3260"/>
                  </a:cubicBezTo>
                  <a:lnTo>
                    <a:pt x="2444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6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7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7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6" y="106"/>
                    <a:pt x="2146" y="1"/>
                    <a:pt x="1796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1444250" y="4241000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65" y="1"/>
                  </a:moveTo>
                  <a:lnTo>
                    <a:pt x="0" y="2938"/>
                  </a:lnTo>
                  <a:lnTo>
                    <a:pt x="1745" y="4189"/>
                  </a:lnTo>
                  <a:cubicBezTo>
                    <a:pt x="2053" y="4405"/>
                    <a:pt x="2411" y="4510"/>
                    <a:pt x="2764" y="4510"/>
                  </a:cubicBezTo>
                  <a:cubicBezTo>
                    <a:pt x="3312" y="4510"/>
                    <a:pt x="3852" y="4259"/>
                    <a:pt x="4188" y="3781"/>
                  </a:cubicBezTo>
                  <a:lnTo>
                    <a:pt x="4246" y="3665"/>
                  </a:lnTo>
                  <a:cubicBezTo>
                    <a:pt x="4799" y="2909"/>
                    <a:pt x="4624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1376625" y="4202425"/>
              <a:ext cx="120000" cy="112775"/>
            </a:xfrm>
            <a:custGeom>
              <a:rect b="b" l="l" r="r" t="t"/>
              <a:pathLst>
                <a:path extrusionOk="0" h="4511" w="4800">
                  <a:moveTo>
                    <a:pt x="2045" y="1"/>
                  </a:moveTo>
                  <a:cubicBezTo>
                    <a:pt x="1505" y="1"/>
                    <a:pt x="976" y="252"/>
                    <a:pt x="641" y="730"/>
                  </a:cubicBezTo>
                  <a:lnTo>
                    <a:pt x="553" y="846"/>
                  </a:lnTo>
                  <a:cubicBezTo>
                    <a:pt x="1" y="1631"/>
                    <a:pt x="204" y="2707"/>
                    <a:pt x="961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4" y="1"/>
                    <a:pt x="20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1414275" y="4219075"/>
              <a:ext cx="110350" cy="61775"/>
            </a:xfrm>
            <a:custGeom>
              <a:rect b="b" l="l" r="r" t="t"/>
              <a:pathLst>
                <a:path extrusionOk="0" h="2471" w="4414">
                  <a:moveTo>
                    <a:pt x="538" y="1"/>
                  </a:moveTo>
                  <a:cubicBezTo>
                    <a:pt x="369" y="1"/>
                    <a:pt x="252" y="55"/>
                    <a:pt x="211" y="180"/>
                  </a:cubicBezTo>
                  <a:cubicBezTo>
                    <a:pt x="1" y="810"/>
                    <a:pt x="3330" y="2470"/>
                    <a:pt x="4158" y="2470"/>
                  </a:cubicBezTo>
                  <a:cubicBezTo>
                    <a:pt x="4361" y="2470"/>
                    <a:pt x="4413" y="2370"/>
                    <a:pt x="4224" y="2128"/>
                  </a:cubicBezTo>
                  <a:cubicBezTo>
                    <a:pt x="3784" y="1517"/>
                    <a:pt x="1431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613650" y="4202425"/>
              <a:ext cx="175225" cy="151350"/>
            </a:xfrm>
            <a:custGeom>
              <a:rect b="b" l="l" r="r" t="t"/>
              <a:pathLst>
                <a:path extrusionOk="0" h="6054" w="7009">
                  <a:moveTo>
                    <a:pt x="1795" y="1"/>
                  </a:moveTo>
                  <a:cubicBezTo>
                    <a:pt x="1254" y="1"/>
                    <a:pt x="714" y="252"/>
                    <a:pt x="378" y="730"/>
                  </a:cubicBezTo>
                  <a:lnTo>
                    <a:pt x="320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8" y="1311"/>
                    <a:pt x="58" y="1340"/>
                    <a:pt x="58" y="1369"/>
                  </a:cubicBezTo>
                  <a:cubicBezTo>
                    <a:pt x="58" y="1428"/>
                    <a:pt x="29" y="1457"/>
                    <a:pt x="29" y="1515"/>
                  </a:cubicBezTo>
                  <a:cubicBezTo>
                    <a:pt x="0" y="1573"/>
                    <a:pt x="0" y="1631"/>
                    <a:pt x="0" y="1718"/>
                  </a:cubicBezTo>
                  <a:cubicBezTo>
                    <a:pt x="0" y="1747"/>
                    <a:pt x="0" y="1777"/>
                    <a:pt x="0" y="1806"/>
                  </a:cubicBezTo>
                  <a:cubicBezTo>
                    <a:pt x="0" y="1922"/>
                    <a:pt x="0" y="2009"/>
                    <a:pt x="0" y="2126"/>
                  </a:cubicBezTo>
                  <a:cubicBezTo>
                    <a:pt x="29" y="2155"/>
                    <a:pt x="29" y="2184"/>
                    <a:pt x="29" y="2213"/>
                  </a:cubicBezTo>
                  <a:cubicBezTo>
                    <a:pt x="58" y="2271"/>
                    <a:pt x="58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33" y="2707"/>
                  </a:cubicBezTo>
                  <a:cubicBezTo>
                    <a:pt x="233" y="2736"/>
                    <a:pt x="262" y="2765"/>
                    <a:pt x="291" y="2794"/>
                  </a:cubicBezTo>
                  <a:cubicBezTo>
                    <a:pt x="320" y="2853"/>
                    <a:pt x="349" y="2911"/>
                    <a:pt x="407" y="2969"/>
                  </a:cubicBezTo>
                  <a:cubicBezTo>
                    <a:pt x="436" y="2998"/>
                    <a:pt x="466" y="3027"/>
                    <a:pt x="466" y="3056"/>
                  </a:cubicBezTo>
                  <a:cubicBezTo>
                    <a:pt x="553" y="3114"/>
                    <a:pt x="640" y="3202"/>
                    <a:pt x="727" y="3260"/>
                  </a:cubicBezTo>
                  <a:lnTo>
                    <a:pt x="2443" y="4481"/>
                  </a:lnTo>
                  <a:lnTo>
                    <a:pt x="4217" y="5732"/>
                  </a:lnTo>
                  <a:cubicBezTo>
                    <a:pt x="4514" y="5948"/>
                    <a:pt x="4864" y="6053"/>
                    <a:pt x="5214" y="6053"/>
                  </a:cubicBezTo>
                  <a:cubicBezTo>
                    <a:pt x="5755" y="6053"/>
                    <a:pt x="6295" y="5802"/>
                    <a:pt x="6631" y="5324"/>
                  </a:cubicBezTo>
                  <a:lnTo>
                    <a:pt x="6689" y="5208"/>
                  </a:lnTo>
                  <a:cubicBezTo>
                    <a:pt x="6776" y="5121"/>
                    <a:pt x="6805" y="5034"/>
                    <a:pt x="6863" y="4946"/>
                  </a:cubicBezTo>
                  <a:cubicBezTo>
                    <a:pt x="6863" y="4917"/>
                    <a:pt x="6892" y="4888"/>
                    <a:pt x="6892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76" y="3143"/>
                    <a:pt x="6282" y="2794"/>
                  </a:cubicBezTo>
                  <a:lnTo>
                    <a:pt x="4566" y="1573"/>
                  </a:lnTo>
                  <a:lnTo>
                    <a:pt x="2792" y="322"/>
                  </a:lnTo>
                  <a:cubicBezTo>
                    <a:pt x="2495" y="106"/>
                    <a:pt x="2145" y="1"/>
                    <a:pt x="1795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1655800" y="4241000"/>
              <a:ext cx="120000" cy="112775"/>
            </a:xfrm>
            <a:custGeom>
              <a:rect b="b" l="l" r="r" t="t"/>
              <a:pathLst>
                <a:path extrusionOk="0" h="4511" w="4800">
                  <a:moveTo>
                    <a:pt x="2066" y="1"/>
                  </a:moveTo>
                  <a:lnTo>
                    <a:pt x="1" y="2938"/>
                  </a:lnTo>
                  <a:lnTo>
                    <a:pt x="1746" y="4189"/>
                  </a:lnTo>
                  <a:cubicBezTo>
                    <a:pt x="2054" y="4405"/>
                    <a:pt x="2407" y="4510"/>
                    <a:pt x="2757" y="4510"/>
                  </a:cubicBezTo>
                  <a:cubicBezTo>
                    <a:pt x="3299" y="4510"/>
                    <a:pt x="3835" y="4259"/>
                    <a:pt x="4189" y="3781"/>
                  </a:cubicBezTo>
                  <a:lnTo>
                    <a:pt x="4247" y="3665"/>
                  </a:lnTo>
                  <a:cubicBezTo>
                    <a:pt x="4799" y="2909"/>
                    <a:pt x="4625" y="1804"/>
                    <a:pt x="3840" y="1251"/>
                  </a:cubicBezTo>
                  <a:lnTo>
                    <a:pt x="2066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588200" y="420242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43" y="1"/>
                  </a:moveTo>
                  <a:cubicBezTo>
                    <a:pt x="1501" y="1"/>
                    <a:pt x="965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5" y="2707"/>
                    <a:pt x="960" y="3260"/>
                  </a:cubicBezTo>
                  <a:lnTo>
                    <a:pt x="2734" y="4510"/>
                  </a:lnTo>
                  <a:lnTo>
                    <a:pt x="4799" y="1573"/>
                  </a:lnTo>
                  <a:lnTo>
                    <a:pt x="3054" y="322"/>
                  </a:lnTo>
                  <a:cubicBezTo>
                    <a:pt x="2746" y="106"/>
                    <a:pt x="2393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1625250" y="4219075"/>
              <a:ext cx="110925" cy="61775"/>
            </a:xfrm>
            <a:custGeom>
              <a:rect b="b" l="l" r="r" t="t"/>
              <a:pathLst>
                <a:path extrusionOk="0" h="2471" w="4437">
                  <a:moveTo>
                    <a:pt x="561" y="1"/>
                  </a:moveTo>
                  <a:cubicBezTo>
                    <a:pt x="393" y="1"/>
                    <a:pt x="276" y="55"/>
                    <a:pt x="234" y="180"/>
                  </a:cubicBezTo>
                  <a:cubicBezTo>
                    <a:pt x="1" y="810"/>
                    <a:pt x="3344" y="2470"/>
                    <a:pt x="4178" y="2470"/>
                  </a:cubicBezTo>
                  <a:cubicBezTo>
                    <a:pt x="4384" y="2470"/>
                    <a:pt x="4437" y="2370"/>
                    <a:pt x="4247" y="2128"/>
                  </a:cubicBezTo>
                  <a:cubicBezTo>
                    <a:pt x="3807" y="1517"/>
                    <a:pt x="1455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1825200" y="4202425"/>
              <a:ext cx="175250" cy="151350"/>
            </a:xfrm>
            <a:custGeom>
              <a:rect b="b" l="l" r="r" t="t"/>
              <a:pathLst>
                <a:path extrusionOk="0" h="6054" w="7010">
                  <a:moveTo>
                    <a:pt x="1783" y="1"/>
                  </a:moveTo>
                  <a:cubicBezTo>
                    <a:pt x="1244" y="1"/>
                    <a:pt x="715" y="252"/>
                    <a:pt x="379" y="730"/>
                  </a:cubicBezTo>
                  <a:lnTo>
                    <a:pt x="292" y="846"/>
                  </a:lnTo>
                  <a:cubicBezTo>
                    <a:pt x="204" y="962"/>
                    <a:pt x="146" y="1137"/>
                    <a:pt x="88" y="1282"/>
                  </a:cubicBezTo>
                  <a:cubicBezTo>
                    <a:pt x="59" y="1311"/>
                    <a:pt x="59" y="1340"/>
                    <a:pt x="59" y="1369"/>
                  </a:cubicBezTo>
                  <a:cubicBezTo>
                    <a:pt x="30" y="1428"/>
                    <a:pt x="30" y="1457"/>
                    <a:pt x="30" y="1515"/>
                  </a:cubicBezTo>
                  <a:cubicBezTo>
                    <a:pt x="1" y="1573"/>
                    <a:pt x="1" y="1631"/>
                    <a:pt x="1" y="1718"/>
                  </a:cubicBezTo>
                  <a:cubicBezTo>
                    <a:pt x="1" y="1747"/>
                    <a:pt x="1" y="1777"/>
                    <a:pt x="1" y="1806"/>
                  </a:cubicBezTo>
                  <a:cubicBezTo>
                    <a:pt x="1" y="1922"/>
                    <a:pt x="1" y="2009"/>
                    <a:pt x="1" y="2126"/>
                  </a:cubicBezTo>
                  <a:cubicBezTo>
                    <a:pt x="30" y="2155"/>
                    <a:pt x="30" y="2184"/>
                    <a:pt x="30" y="2213"/>
                  </a:cubicBezTo>
                  <a:cubicBezTo>
                    <a:pt x="59" y="2271"/>
                    <a:pt x="59" y="2358"/>
                    <a:pt x="88" y="2416"/>
                  </a:cubicBezTo>
                  <a:cubicBezTo>
                    <a:pt x="88" y="2445"/>
                    <a:pt x="117" y="2474"/>
                    <a:pt x="146" y="2533"/>
                  </a:cubicBezTo>
                  <a:cubicBezTo>
                    <a:pt x="146" y="2591"/>
                    <a:pt x="175" y="2649"/>
                    <a:pt x="204" y="2707"/>
                  </a:cubicBezTo>
                  <a:cubicBezTo>
                    <a:pt x="233" y="2736"/>
                    <a:pt x="263" y="2765"/>
                    <a:pt x="292" y="2794"/>
                  </a:cubicBezTo>
                  <a:cubicBezTo>
                    <a:pt x="321" y="2853"/>
                    <a:pt x="350" y="2911"/>
                    <a:pt x="408" y="2969"/>
                  </a:cubicBezTo>
                  <a:cubicBezTo>
                    <a:pt x="437" y="2998"/>
                    <a:pt x="466" y="3027"/>
                    <a:pt x="466" y="3056"/>
                  </a:cubicBezTo>
                  <a:cubicBezTo>
                    <a:pt x="553" y="3114"/>
                    <a:pt x="641" y="3202"/>
                    <a:pt x="728" y="3260"/>
                  </a:cubicBezTo>
                  <a:lnTo>
                    <a:pt x="2444" y="4481"/>
                  </a:lnTo>
                  <a:lnTo>
                    <a:pt x="4189" y="5732"/>
                  </a:lnTo>
                  <a:cubicBezTo>
                    <a:pt x="4497" y="5948"/>
                    <a:pt x="4854" y="6053"/>
                    <a:pt x="5208" y="6053"/>
                  </a:cubicBezTo>
                  <a:cubicBezTo>
                    <a:pt x="5756" y="6053"/>
                    <a:pt x="6296" y="5802"/>
                    <a:pt x="6631" y="5324"/>
                  </a:cubicBezTo>
                  <a:lnTo>
                    <a:pt x="6689" y="5208"/>
                  </a:lnTo>
                  <a:cubicBezTo>
                    <a:pt x="6748" y="5121"/>
                    <a:pt x="6806" y="5034"/>
                    <a:pt x="6864" y="4946"/>
                  </a:cubicBezTo>
                  <a:cubicBezTo>
                    <a:pt x="6864" y="4917"/>
                    <a:pt x="6893" y="4888"/>
                    <a:pt x="6893" y="4830"/>
                  </a:cubicBezTo>
                  <a:cubicBezTo>
                    <a:pt x="6922" y="4772"/>
                    <a:pt x="6951" y="4714"/>
                    <a:pt x="6951" y="4656"/>
                  </a:cubicBezTo>
                  <a:cubicBezTo>
                    <a:pt x="6980" y="4597"/>
                    <a:pt x="6980" y="4568"/>
                    <a:pt x="6980" y="4539"/>
                  </a:cubicBezTo>
                  <a:cubicBezTo>
                    <a:pt x="7009" y="4481"/>
                    <a:pt x="7009" y="4394"/>
                    <a:pt x="7009" y="4336"/>
                  </a:cubicBezTo>
                  <a:cubicBezTo>
                    <a:pt x="7009" y="4307"/>
                    <a:pt x="7009" y="4277"/>
                    <a:pt x="7009" y="4219"/>
                  </a:cubicBezTo>
                  <a:cubicBezTo>
                    <a:pt x="7009" y="3667"/>
                    <a:pt x="6748" y="3143"/>
                    <a:pt x="6282" y="2794"/>
                  </a:cubicBezTo>
                  <a:lnTo>
                    <a:pt x="4567" y="1573"/>
                  </a:lnTo>
                  <a:lnTo>
                    <a:pt x="2793" y="322"/>
                  </a:lnTo>
                  <a:cubicBezTo>
                    <a:pt x="2485" y="106"/>
                    <a:pt x="2132" y="1"/>
                    <a:pt x="1783" y="1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1867375" y="4241000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65" y="1"/>
                  </a:moveTo>
                  <a:lnTo>
                    <a:pt x="1" y="2938"/>
                  </a:lnTo>
                  <a:lnTo>
                    <a:pt x="1745" y="4189"/>
                  </a:lnTo>
                  <a:cubicBezTo>
                    <a:pt x="2053" y="4405"/>
                    <a:pt x="2406" y="4510"/>
                    <a:pt x="2755" y="4510"/>
                  </a:cubicBezTo>
                  <a:cubicBezTo>
                    <a:pt x="3294" y="4510"/>
                    <a:pt x="3823" y="4259"/>
                    <a:pt x="4159" y="3781"/>
                  </a:cubicBezTo>
                  <a:lnTo>
                    <a:pt x="4246" y="3665"/>
                  </a:lnTo>
                  <a:cubicBezTo>
                    <a:pt x="4799" y="2909"/>
                    <a:pt x="4595" y="1804"/>
                    <a:pt x="3839" y="1251"/>
                  </a:cubicBezTo>
                  <a:lnTo>
                    <a:pt x="2065" y="1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799775" y="4202425"/>
              <a:ext cx="119975" cy="112775"/>
            </a:xfrm>
            <a:custGeom>
              <a:rect b="b" l="l" r="r" t="t"/>
              <a:pathLst>
                <a:path extrusionOk="0" h="4511" w="4799">
                  <a:moveTo>
                    <a:pt x="2034" y="1"/>
                  </a:moveTo>
                  <a:cubicBezTo>
                    <a:pt x="1486" y="1"/>
                    <a:pt x="946" y="252"/>
                    <a:pt x="611" y="730"/>
                  </a:cubicBezTo>
                  <a:lnTo>
                    <a:pt x="553" y="846"/>
                  </a:lnTo>
                  <a:cubicBezTo>
                    <a:pt x="0" y="1631"/>
                    <a:pt x="174" y="2707"/>
                    <a:pt x="960" y="3260"/>
                  </a:cubicBezTo>
                  <a:lnTo>
                    <a:pt x="2734" y="4510"/>
                  </a:lnTo>
                  <a:lnTo>
                    <a:pt x="4798" y="1573"/>
                  </a:lnTo>
                  <a:lnTo>
                    <a:pt x="3054" y="322"/>
                  </a:lnTo>
                  <a:cubicBezTo>
                    <a:pt x="2745" y="106"/>
                    <a:pt x="2388" y="1"/>
                    <a:pt x="20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836825" y="4219075"/>
              <a:ext cx="110925" cy="61775"/>
            </a:xfrm>
            <a:custGeom>
              <a:rect b="b" l="l" r="r" t="t"/>
              <a:pathLst>
                <a:path extrusionOk="0" h="2471" w="4437">
                  <a:moveTo>
                    <a:pt x="561" y="1"/>
                  </a:moveTo>
                  <a:cubicBezTo>
                    <a:pt x="392" y="1"/>
                    <a:pt x="275" y="55"/>
                    <a:pt x="234" y="180"/>
                  </a:cubicBezTo>
                  <a:cubicBezTo>
                    <a:pt x="0" y="810"/>
                    <a:pt x="3344" y="2470"/>
                    <a:pt x="4178" y="2470"/>
                  </a:cubicBezTo>
                  <a:cubicBezTo>
                    <a:pt x="4383" y="2470"/>
                    <a:pt x="4437" y="2370"/>
                    <a:pt x="4247" y="2128"/>
                  </a:cubicBezTo>
                  <a:cubicBezTo>
                    <a:pt x="3807" y="1517"/>
                    <a:pt x="1454" y="1"/>
                    <a:pt x="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7"/>
          <p:cNvGrpSpPr/>
          <p:nvPr/>
        </p:nvGrpSpPr>
        <p:grpSpPr>
          <a:xfrm flipH="1" rot="7443102">
            <a:off x="2135580" y="4910461"/>
            <a:ext cx="174907" cy="188420"/>
            <a:chOff x="4572900" y="1559200"/>
            <a:chExt cx="109050" cy="117475"/>
          </a:xfrm>
        </p:grpSpPr>
        <p:sp>
          <p:nvSpPr>
            <p:cNvPr id="943" name="Google Shape;943;p37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37"/>
          <p:cNvGrpSpPr/>
          <p:nvPr/>
        </p:nvGrpSpPr>
        <p:grpSpPr>
          <a:xfrm flipH="1">
            <a:off x="1940404" y="4890178"/>
            <a:ext cx="200432" cy="161573"/>
            <a:chOff x="4786025" y="1663100"/>
            <a:chExt cx="124950" cy="100725"/>
          </a:xfrm>
        </p:grpSpPr>
        <p:sp>
          <p:nvSpPr>
            <p:cNvPr id="947" name="Google Shape;947;p37"/>
            <p:cNvSpPr/>
            <p:nvPr/>
          </p:nvSpPr>
          <p:spPr>
            <a:xfrm>
              <a:off x="4830950" y="1688875"/>
              <a:ext cx="80025" cy="74950"/>
            </a:xfrm>
            <a:custGeom>
              <a:rect b="b" l="l" r="r" t="t"/>
              <a:pathLst>
                <a:path extrusionOk="0" h="2998" w="3201">
                  <a:moveTo>
                    <a:pt x="1403" y="0"/>
                  </a:moveTo>
                  <a:lnTo>
                    <a:pt x="1" y="1951"/>
                  </a:lnTo>
                  <a:lnTo>
                    <a:pt x="1184" y="2784"/>
                  </a:lnTo>
                  <a:cubicBezTo>
                    <a:pt x="1380" y="2929"/>
                    <a:pt x="1613" y="2997"/>
                    <a:pt x="1845" y="2997"/>
                  </a:cubicBezTo>
                  <a:cubicBezTo>
                    <a:pt x="2209" y="2997"/>
                    <a:pt x="2570" y="2828"/>
                    <a:pt x="2784" y="2521"/>
                  </a:cubicBezTo>
                  <a:lnTo>
                    <a:pt x="2850" y="2455"/>
                  </a:lnTo>
                  <a:cubicBezTo>
                    <a:pt x="3200" y="1929"/>
                    <a:pt x="3091" y="1206"/>
                    <a:pt x="2565" y="833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4786025" y="1663100"/>
              <a:ext cx="80025" cy="75100"/>
            </a:xfrm>
            <a:custGeom>
              <a:rect b="b" l="l" r="r" t="t"/>
              <a:pathLst>
                <a:path extrusionOk="0" h="3004" w="3201">
                  <a:moveTo>
                    <a:pt x="1353" y="1"/>
                  </a:moveTo>
                  <a:cubicBezTo>
                    <a:pt x="994" y="1"/>
                    <a:pt x="642" y="166"/>
                    <a:pt x="417" y="483"/>
                  </a:cubicBezTo>
                  <a:lnTo>
                    <a:pt x="373" y="549"/>
                  </a:lnTo>
                  <a:cubicBezTo>
                    <a:pt x="1" y="1075"/>
                    <a:pt x="132" y="1798"/>
                    <a:pt x="658" y="2171"/>
                  </a:cubicBezTo>
                  <a:lnTo>
                    <a:pt x="1820" y="3004"/>
                  </a:lnTo>
                  <a:lnTo>
                    <a:pt x="3200" y="1031"/>
                  </a:lnTo>
                  <a:lnTo>
                    <a:pt x="2039" y="220"/>
                  </a:lnTo>
                  <a:cubicBezTo>
                    <a:pt x="1830" y="73"/>
                    <a:pt x="1590" y="1"/>
                    <a:pt x="1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4811000" y="1674025"/>
              <a:ext cx="74050" cy="41325"/>
            </a:xfrm>
            <a:custGeom>
              <a:rect b="b" l="l" r="r" t="t"/>
              <a:pathLst>
                <a:path extrusionOk="0" h="1653" w="2962">
                  <a:moveTo>
                    <a:pt x="350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5"/>
                    <a:pt x="2240" y="1652"/>
                    <a:pt x="2792" y="1652"/>
                  </a:cubicBezTo>
                  <a:cubicBezTo>
                    <a:pt x="2927" y="1652"/>
                    <a:pt x="2961" y="1586"/>
                    <a:pt x="2837" y="1427"/>
                  </a:cubicBezTo>
                  <a:cubicBezTo>
                    <a:pt x="2522" y="1019"/>
                    <a:pt x="937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7"/>
          <p:cNvGrpSpPr/>
          <p:nvPr/>
        </p:nvGrpSpPr>
        <p:grpSpPr>
          <a:xfrm>
            <a:off x="332312" y="245453"/>
            <a:ext cx="8471887" cy="4697382"/>
            <a:chOff x="332312" y="245453"/>
            <a:chExt cx="8471887" cy="4697382"/>
          </a:xfrm>
        </p:grpSpPr>
        <p:sp>
          <p:nvSpPr>
            <p:cNvPr id="951" name="Google Shape;951;p37"/>
            <p:cNvSpPr/>
            <p:nvPr/>
          </p:nvSpPr>
          <p:spPr>
            <a:xfrm>
              <a:off x="1731440" y="26596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410896" y="46863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8670771" y="223762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3657214" y="4856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7346193" y="24545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8717519" y="471605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5568712" y="46626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32312" y="31409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8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61" name="Google Shape;961;p38"/>
          <p:cNvGrpSpPr/>
          <p:nvPr/>
        </p:nvGrpSpPr>
        <p:grpSpPr>
          <a:xfrm>
            <a:off x="294981" y="185952"/>
            <a:ext cx="8402054" cy="4651418"/>
            <a:chOff x="294981" y="185952"/>
            <a:chExt cx="8402054" cy="4651418"/>
          </a:xfrm>
        </p:grpSpPr>
        <p:sp>
          <p:nvSpPr>
            <p:cNvPr id="962" name="Google Shape;962;p38"/>
            <p:cNvSpPr/>
            <p:nvPr/>
          </p:nvSpPr>
          <p:spPr>
            <a:xfrm>
              <a:off x="294981" y="3150223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454744" y="4448151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55246" y="32173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8610355" y="211143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871047" y="321740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6241964" y="185952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67491" y="1245790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47015" y="475068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9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9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2" name="Google Shape;972;p39"/>
          <p:cNvSpPr/>
          <p:nvPr/>
        </p:nvSpPr>
        <p:spPr>
          <a:xfrm>
            <a:off x="277900" y="5053300"/>
            <a:ext cx="8589797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39"/>
          <p:cNvGrpSpPr/>
          <p:nvPr/>
        </p:nvGrpSpPr>
        <p:grpSpPr>
          <a:xfrm rot="8496144">
            <a:off x="584236" y="4923628"/>
            <a:ext cx="201248" cy="162073"/>
            <a:chOff x="5092300" y="1444675"/>
            <a:chExt cx="125475" cy="101050"/>
          </a:xfrm>
        </p:grpSpPr>
        <p:sp>
          <p:nvSpPr>
            <p:cNvPr id="974" name="Google Shape;974;p39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9"/>
          <p:cNvGrpSpPr/>
          <p:nvPr/>
        </p:nvGrpSpPr>
        <p:grpSpPr>
          <a:xfrm>
            <a:off x="455991" y="4863587"/>
            <a:ext cx="174045" cy="188161"/>
            <a:chOff x="5066550" y="1672425"/>
            <a:chExt cx="108500" cy="117300"/>
          </a:xfrm>
        </p:grpSpPr>
        <p:sp>
          <p:nvSpPr>
            <p:cNvPr id="978" name="Google Shape;978;p39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39"/>
          <p:cNvGrpSpPr/>
          <p:nvPr/>
        </p:nvGrpSpPr>
        <p:grpSpPr>
          <a:xfrm>
            <a:off x="216387" y="245453"/>
            <a:ext cx="8567326" cy="4697382"/>
            <a:chOff x="216387" y="245453"/>
            <a:chExt cx="8567326" cy="4697382"/>
          </a:xfrm>
        </p:grpSpPr>
        <p:sp>
          <p:nvSpPr>
            <p:cNvPr id="982" name="Google Shape;982;p39"/>
            <p:cNvSpPr/>
            <p:nvPr/>
          </p:nvSpPr>
          <p:spPr>
            <a:xfrm>
              <a:off x="2188640" y="26596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410896" y="40005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8522996" y="3321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365185" y="30322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3657214" y="4856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8738003" y="4440629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814568" y="24545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8522994" y="248165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8523012" y="8412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216387" y="14816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0"/>
          <p:cNvSpPr txBox="1"/>
          <p:nvPr>
            <p:ph type="title"/>
          </p:nvPr>
        </p:nvSpPr>
        <p:spPr>
          <a:xfrm>
            <a:off x="713100" y="694800"/>
            <a:ext cx="40629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4" name="Google Shape;994;p40"/>
          <p:cNvSpPr txBox="1"/>
          <p:nvPr>
            <p:ph idx="1" type="subTitle"/>
          </p:nvPr>
        </p:nvSpPr>
        <p:spPr>
          <a:xfrm>
            <a:off x="1114050" y="1514225"/>
            <a:ext cx="3261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40"/>
          <p:cNvSpPr txBox="1"/>
          <p:nvPr/>
        </p:nvSpPr>
        <p:spPr>
          <a:xfrm>
            <a:off x="1114050" y="3423836"/>
            <a:ext cx="326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96" name="Google Shape;996;p40"/>
          <p:cNvGrpSpPr/>
          <p:nvPr/>
        </p:nvGrpSpPr>
        <p:grpSpPr>
          <a:xfrm>
            <a:off x="370726" y="221037"/>
            <a:ext cx="8386918" cy="4582428"/>
            <a:chOff x="370726" y="221037"/>
            <a:chExt cx="8386918" cy="4582428"/>
          </a:xfrm>
        </p:grpSpPr>
        <p:sp>
          <p:nvSpPr>
            <p:cNvPr id="997" name="Google Shape;997;p40"/>
            <p:cNvSpPr/>
            <p:nvPr/>
          </p:nvSpPr>
          <p:spPr>
            <a:xfrm>
              <a:off x="394911" y="85634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70726" y="2372298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5"/>
                  </a:lnTo>
                  <a:lnTo>
                    <a:pt x="0" y="2635"/>
                  </a:lnTo>
                  <a:lnTo>
                    <a:pt x="0" y="3970"/>
                  </a:lnTo>
                  <a:lnTo>
                    <a:pt x="2636" y="3970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70"/>
                  </a:lnTo>
                  <a:lnTo>
                    <a:pt x="6605" y="3970"/>
                  </a:lnTo>
                  <a:lnTo>
                    <a:pt x="6605" y="2635"/>
                  </a:lnTo>
                  <a:lnTo>
                    <a:pt x="3970" y="2635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8430763" y="36037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391224" y="30622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78578" y="436024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023319" y="39150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711933" y="11084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711957" y="296310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776008" y="266702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867290" y="22103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212574" y="4757756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idx="1" type="subTitle"/>
          </p:nvPr>
        </p:nvSpPr>
        <p:spPr>
          <a:xfrm>
            <a:off x="1741325" y="1839234"/>
            <a:ext cx="3941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"/>
          <p:cNvSpPr txBox="1"/>
          <p:nvPr>
            <p:ph idx="2" type="subTitle"/>
          </p:nvPr>
        </p:nvSpPr>
        <p:spPr>
          <a:xfrm>
            <a:off x="1741325" y="3546187"/>
            <a:ext cx="3941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5"/>
          <p:cNvSpPr txBox="1"/>
          <p:nvPr>
            <p:ph idx="3" type="subTitle"/>
          </p:nvPr>
        </p:nvSpPr>
        <p:spPr>
          <a:xfrm>
            <a:off x="1741325" y="1458775"/>
            <a:ext cx="3941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4" type="subTitle"/>
          </p:nvPr>
        </p:nvSpPr>
        <p:spPr>
          <a:xfrm>
            <a:off x="1741325" y="3165788"/>
            <a:ext cx="3941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>
            <a:off x="283401" y="179240"/>
            <a:ext cx="8538724" cy="4716822"/>
            <a:chOff x="283401" y="179240"/>
            <a:chExt cx="8538724" cy="4716822"/>
          </a:xfrm>
        </p:grpSpPr>
        <p:sp>
          <p:nvSpPr>
            <p:cNvPr id="70" name="Google Shape;70;p5"/>
            <p:cNvSpPr/>
            <p:nvPr/>
          </p:nvSpPr>
          <p:spPr>
            <a:xfrm>
              <a:off x="8783788" y="382601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7553" y="4447666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29090" y="5970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95775" y="45127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83401" y="3014313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101217" y="332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5006234" y="1792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406610" y="4945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587209" y="230976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751016" y="4850387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5"/>
          <p:cNvGrpSpPr/>
          <p:nvPr/>
        </p:nvGrpSpPr>
        <p:grpSpPr>
          <a:xfrm rot="-3599993">
            <a:off x="8343316" y="1043291"/>
            <a:ext cx="495057" cy="553005"/>
            <a:chOff x="4543425" y="1438150"/>
            <a:chExt cx="420325" cy="469525"/>
          </a:xfrm>
        </p:grpSpPr>
        <p:sp>
          <p:nvSpPr>
            <p:cNvPr id="81" name="Google Shape;81;p5"/>
            <p:cNvSpPr/>
            <p:nvPr/>
          </p:nvSpPr>
          <p:spPr>
            <a:xfrm>
              <a:off x="4706875" y="1590750"/>
              <a:ext cx="137625" cy="95100"/>
            </a:xfrm>
            <a:custGeom>
              <a:rect b="b" l="l" r="r" t="t"/>
              <a:pathLst>
                <a:path extrusionOk="0" h="3804" w="5505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706875" y="1541550"/>
              <a:ext cx="182650" cy="124275"/>
            </a:xfrm>
            <a:custGeom>
              <a:rect b="b" l="l" r="r" t="t"/>
              <a:pathLst>
                <a:path extrusionOk="0" h="4971" w="7306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723550" y="1502350"/>
              <a:ext cx="195150" cy="131775"/>
            </a:xfrm>
            <a:custGeom>
              <a:rect b="b" l="l" r="r" t="t"/>
              <a:pathLst>
                <a:path extrusionOk="0" h="5271" w="7806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4746050" y="1468150"/>
              <a:ext cx="195175" cy="130950"/>
            </a:xfrm>
            <a:custGeom>
              <a:rect b="b" l="l" r="r" t="t"/>
              <a:pathLst>
                <a:path extrusionOk="0" h="5238" w="7807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4661825" y="1659975"/>
              <a:ext cx="137625" cy="94250"/>
            </a:xfrm>
            <a:custGeom>
              <a:rect b="b" l="l" r="r" t="t"/>
              <a:pathLst>
                <a:path extrusionOk="0" h="3770" w="5505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616800" y="1679975"/>
              <a:ext cx="183500" cy="124275"/>
            </a:xfrm>
            <a:custGeom>
              <a:rect b="b" l="l" r="r" t="t"/>
              <a:pathLst>
                <a:path extrusionOk="0" h="4971" w="734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588450" y="1710825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65100" y="1745850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543425" y="1438150"/>
              <a:ext cx="420325" cy="469525"/>
            </a:xfrm>
            <a:custGeom>
              <a:rect b="b" l="l" r="r" t="t"/>
              <a:pathLst>
                <a:path extrusionOk="0" h="18781" w="16813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41"/>
          <p:cNvGrpSpPr/>
          <p:nvPr/>
        </p:nvGrpSpPr>
        <p:grpSpPr>
          <a:xfrm flipH="1" rot="7443102">
            <a:off x="6976294" y="4910461"/>
            <a:ext cx="174907" cy="188420"/>
            <a:chOff x="4572900" y="1559200"/>
            <a:chExt cx="109050" cy="117475"/>
          </a:xfrm>
        </p:grpSpPr>
        <p:sp>
          <p:nvSpPr>
            <p:cNvPr id="1010" name="Google Shape;1010;p41"/>
            <p:cNvSpPr/>
            <p:nvPr/>
          </p:nvSpPr>
          <p:spPr>
            <a:xfrm>
              <a:off x="4572900" y="1600675"/>
              <a:ext cx="79475" cy="76000"/>
            </a:xfrm>
            <a:custGeom>
              <a:rect b="b" l="l" r="r" t="t"/>
              <a:pathLst>
                <a:path extrusionOk="0" h="3040" w="3179">
                  <a:moveTo>
                    <a:pt x="1206" y="0"/>
                  </a:moveTo>
                  <a:lnTo>
                    <a:pt x="373" y="1161"/>
                  </a:lnTo>
                  <a:cubicBezTo>
                    <a:pt x="1" y="1687"/>
                    <a:pt x="132" y="2411"/>
                    <a:pt x="658" y="2783"/>
                  </a:cubicBezTo>
                  <a:lnTo>
                    <a:pt x="724" y="2827"/>
                  </a:lnTo>
                  <a:cubicBezTo>
                    <a:pt x="927" y="2971"/>
                    <a:pt x="1159" y="3039"/>
                    <a:pt x="1389" y="3039"/>
                  </a:cubicBezTo>
                  <a:cubicBezTo>
                    <a:pt x="1756" y="3039"/>
                    <a:pt x="2117" y="2865"/>
                    <a:pt x="2346" y="2542"/>
                  </a:cubicBezTo>
                  <a:lnTo>
                    <a:pt x="3178" y="1381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4603050" y="1559200"/>
              <a:ext cx="78900" cy="76550"/>
            </a:xfrm>
            <a:custGeom>
              <a:rect b="b" l="l" r="r" t="t"/>
              <a:pathLst>
                <a:path extrusionOk="0" h="3062" w="3156">
                  <a:moveTo>
                    <a:pt x="1767" y="0"/>
                  </a:moveTo>
                  <a:cubicBezTo>
                    <a:pt x="1401" y="0"/>
                    <a:pt x="1040" y="174"/>
                    <a:pt x="811" y="498"/>
                  </a:cubicBezTo>
                  <a:lnTo>
                    <a:pt x="0" y="1659"/>
                  </a:lnTo>
                  <a:lnTo>
                    <a:pt x="1950" y="3062"/>
                  </a:lnTo>
                  <a:lnTo>
                    <a:pt x="2783" y="1878"/>
                  </a:lnTo>
                  <a:cubicBezTo>
                    <a:pt x="3156" y="1374"/>
                    <a:pt x="3024" y="629"/>
                    <a:pt x="2498" y="256"/>
                  </a:cubicBezTo>
                  <a:lnTo>
                    <a:pt x="2433" y="213"/>
                  </a:lnTo>
                  <a:cubicBezTo>
                    <a:pt x="2230" y="69"/>
                    <a:pt x="1997" y="0"/>
                    <a:pt x="17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4617650" y="1584025"/>
              <a:ext cx="59375" cy="69100"/>
            </a:xfrm>
            <a:custGeom>
              <a:rect b="b" l="l" r="r" t="t"/>
              <a:pathLst>
                <a:path extrusionOk="0" h="2764" w="2375">
                  <a:moveTo>
                    <a:pt x="1803" y="1"/>
                  </a:moveTo>
                  <a:cubicBezTo>
                    <a:pt x="1287" y="1"/>
                    <a:pt x="0" y="2764"/>
                    <a:pt x="393" y="2764"/>
                  </a:cubicBezTo>
                  <a:cubicBezTo>
                    <a:pt x="431" y="2764"/>
                    <a:pt x="484" y="2738"/>
                    <a:pt x="556" y="2682"/>
                  </a:cubicBezTo>
                  <a:cubicBezTo>
                    <a:pt x="1016" y="2332"/>
                    <a:pt x="2375" y="184"/>
                    <a:pt x="1849" y="9"/>
                  </a:cubicBezTo>
                  <a:cubicBezTo>
                    <a:pt x="1834" y="3"/>
                    <a:pt x="1819" y="1"/>
                    <a:pt x="1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41"/>
          <p:cNvSpPr/>
          <p:nvPr/>
        </p:nvSpPr>
        <p:spPr>
          <a:xfrm flipH="1">
            <a:off x="6342481" y="5053300"/>
            <a:ext cx="1781278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41"/>
          <p:cNvGrpSpPr/>
          <p:nvPr/>
        </p:nvGrpSpPr>
        <p:grpSpPr>
          <a:xfrm flipH="1" rot="-8496144">
            <a:off x="7511026" y="4923628"/>
            <a:ext cx="201248" cy="162073"/>
            <a:chOff x="5092300" y="1444675"/>
            <a:chExt cx="125475" cy="101050"/>
          </a:xfrm>
        </p:grpSpPr>
        <p:sp>
          <p:nvSpPr>
            <p:cNvPr id="1015" name="Google Shape;1015;p41"/>
            <p:cNvSpPr/>
            <p:nvPr/>
          </p:nvSpPr>
          <p:spPr>
            <a:xfrm>
              <a:off x="5137225" y="1470825"/>
              <a:ext cx="80550" cy="74900"/>
            </a:xfrm>
            <a:custGeom>
              <a:rect b="b" l="l" r="r" t="t"/>
              <a:pathLst>
                <a:path extrusionOk="0" h="2996" w="3222">
                  <a:moveTo>
                    <a:pt x="1403" y="0"/>
                  </a:moveTo>
                  <a:lnTo>
                    <a:pt x="0" y="1951"/>
                  </a:lnTo>
                  <a:lnTo>
                    <a:pt x="1184" y="2783"/>
                  </a:lnTo>
                  <a:cubicBezTo>
                    <a:pt x="1378" y="2927"/>
                    <a:pt x="1608" y="2996"/>
                    <a:pt x="1839" y="2996"/>
                  </a:cubicBezTo>
                  <a:cubicBezTo>
                    <a:pt x="2207" y="2996"/>
                    <a:pt x="2576" y="2822"/>
                    <a:pt x="2805" y="2498"/>
                  </a:cubicBezTo>
                  <a:lnTo>
                    <a:pt x="2849" y="2433"/>
                  </a:lnTo>
                  <a:cubicBezTo>
                    <a:pt x="3222" y="1929"/>
                    <a:pt x="3090" y="1184"/>
                    <a:pt x="2564" y="811"/>
                  </a:cubicBezTo>
                  <a:lnTo>
                    <a:pt x="1403" y="0"/>
                  </a:lnTo>
                  <a:close/>
                </a:path>
              </a:pathLst>
            </a:custGeom>
            <a:solidFill>
              <a:srgbClr val="F2C7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5092300" y="1444675"/>
              <a:ext cx="80000" cy="75475"/>
            </a:xfrm>
            <a:custGeom>
              <a:rect b="b" l="l" r="r" t="t"/>
              <a:pathLst>
                <a:path extrusionOk="0" h="3019" w="3200">
                  <a:moveTo>
                    <a:pt x="1373" y="1"/>
                  </a:moveTo>
                  <a:cubicBezTo>
                    <a:pt x="1007" y="1"/>
                    <a:pt x="645" y="175"/>
                    <a:pt x="417" y="498"/>
                  </a:cubicBezTo>
                  <a:lnTo>
                    <a:pt x="373" y="564"/>
                  </a:lnTo>
                  <a:cubicBezTo>
                    <a:pt x="0" y="1090"/>
                    <a:pt x="132" y="1813"/>
                    <a:pt x="658" y="2186"/>
                  </a:cubicBezTo>
                  <a:lnTo>
                    <a:pt x="1819" y="3018"/>
                  </a:lnTo>
                  <a:lnTo>
                    <a:pt x="3200" y="1046"/>
                  </a:lnTo>
                  <a:lnTo>
                    <a:pt x="2038" y="213"/>
                  </a:lnTo>
                  <a:cubicBezTo>
                    <a:pt x="1835" y="70"/>
                    <a:pt x="1603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5117275" y="1455975"/>
              <a:ext cx="74100" cy="41025"/>
            </a:xfrm>
            <a:custGeom>
              <a:rect b="b" l="l" r="r" t="t"/>
              <a:pathLst>
                <a:path extrusionOk="0" h="1641" w="2964">
                  <a:moveTo>
                    <a:pt x="349" y="0"/>
                  </a:moveTo>
                  <a:cubicBezTo>
                    <a:pt x="242" y="0"/>
                    <a:pt x="168" y="34"/>
                    <a:pt x="141" y="112"/>
                  </a:cubicBezTo>
                  <a:cubicBezTo>
                    <a:pt x="0" y="533"/>
                    <a:pt x="2216" y="1641"/>
                    <a:pt x="2783" y="1641"/>
                  </a:cubicBezTo>
                  <a:cubicBezTo>
                    <a:pt x="2925" y="1641"/>
                    <a:pt x="2963" y="1572"/>
                    <a:pt x="2836" y="1405"/>
                  </a:cubicBezTo>
                  <a:cubicBezTo>
                    <a:pt x="2521" y="1016"/>
                    <a:pt x="937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1"/>
          <p:cNvGrpSpPr/>
          <p:nvPr/>
        </p:nvGrpSpPr>
        <p:grpSpPr>
          <a:xfrm flipH="1">
            <a:off x="7666474" y="4863587"/>
            <a:ext cx="174045" cy="188161"/>
            <a:chOff x="5066550" y="1672425"/>
            <a:chExt cx="108500" cy="117300"/>
          </a:xfrm>
        </p:grpSpPr>
        <p:sp>
          <p:nvSpPr>
            <p:cNvPr id="1019" name="Google Shape;1019;p41"/>
            <p:cNvSpPr/>
            <p:nvPr/>
          </p:nvSpPr>
          <p:spPr>
            <a:xfrm>
              <a:off x="5096125" y="1672425"/>
              <a:ext cx="78925" cy="76200"/>
            </a:xfrm>
            <a:custGeom>
              <a:rect b="b" l="l" r="r" t="t"/>
              <a:pathLst>
                <a:path extrusionOk="0" h="3048" w="3157">
                  <a:moveTo>
                    <a:pt x="1763" y="0"/>
                  </a:moveTo>
                  <a:cubicBezTo>
                    <a:pt x="1399" y="0"/>
                    <a:pt x="1045" y="166"/>
                    <a:pt x="833" y="483"/>
                  </a:cubicBezTo>
                  <a:lnTo>
                    <a:pt x="1" y="1666"/>
                  </a:lnTo>
                  <a:lnTo>
                    <a:pt x="1951" y="3047"/>
                  </a:lnTo>
                  <a:lnTo>
                    <a:pt x="2784" y="1886"/>
                  </a:lnTo>
                  <a:cubicBezTo>
                    <a:pt x="3156" y="1360"/>
                    <a:pt x="3025" y="636"/>
                    <a:pt x="2521" y="264"/>
                  </a:cubicBezTo>
                  <a:lnTo>
                    <a:pt x="2455" y="220"/>
                  </a:lnTo>
                  <a:cubicBezTo>
                    <a:pt x="2246" y="72"/>
                    <a:pt x="2003" y="0"/>
                    <a:pt x="1763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5066550" y="1713525"/>
              <a:ext cx="78900" cy="76200"/>
            </a:xfrm>
            <a:custGeom>
              <a:rect b="b" l="l" r="r" t="t"/>
              <a:pathLst>
                <a:path extrusionOk="0" h="3048" w="3156">
                  <a:moveTo>
                    <a:pt x="1184" y="0"/>
                  </a:moveTo>
                  <a:lnTo>
                    <a:pt x="351" y="1162"/>
                  </a:lnTo>
                  <a:cubicBezTo>
                    <a:pt x="0" y="1688"/>
                    <a:pt x="110" y="2411"/>
                    <a:pt x="636" y="2784"/>
                  </a:cubicBezTo>
                  <a:lnTo>
                    <a:pt x="701" y="2828"/>
                  </a:lnTo>
                  <a:cubicBezTo>
                    <a:pt x="910" y="2975"/>
                    <a:pt x="1150" y="3047"/>
                    <a:pt x="1387" y="3047"/>
                  </a:cubicBezTo>
                  <a:cubicBezTo>
                    <a:pt x="1746" y="3047"/>
                    <a:pt x="2099" y="2882"/>
                    <a:pt x="2323" y="2565"/>
                  </a:cubicBezTo>
                  <a:lnTo>
                    <a:pt x="3156" y="1381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5071475" y="1695700"/>
              <a:ext cx="59025" cy="69500"/>
            </a:xfrm>
            <a:custGeom>
              <a:rect b="b" l="l" r="r" t="t"/>
              <a:pathLst>
                <a:path extrusionOk="0" h="2780" w="2361">
                  <a:moveTo>
                    <a:pt x="1974" y="1"/>
                  </a:moveTo>
                  <a:cubicBezTo>
                    <a:pt x="1938" y="1"/>
                    <a:pt x="1887" y="25"/>
                    <a:pt x="1819" y="78"/>
                  </a:cubicBezTo>
                  <a:cubicBezTo>
                    <a:pt x="1337" y="451"/>
                    <a:pt x="0" y="2598"/>
                    <a:pt x="504" y="2774"/>
                  </a:cubicBezTo>
                  <a:cubicBezTo>
                    <a:pt x="517" y="2778"/>
                    <a:pt x="531" y="2780"/>
                    <a:pt x="545" y="2780"/>
                  </a:cubicBezTo>
                  <a:cubicBezTo>
                    <a:pt x="1059" y="2780"/>
                    <a:pt x="2361" y="1"/>
                    <a:pt x="1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41"/>
          <p:cNvGrpSpPr/>
          <p:nvPr/>
        </p:nvGrpSpPr>
        <p:grpSpPr>
          <a:xfrm flipH="1">
            <a:off x="406710" y="179228"/>
            <a:ext cx="8397489" cy="4675948"/>
            <a:chOff x="406710" y="179228"/>
            <a:chExt cx="8397489" cy="4675948"/>
          </a:xfrm>
        </p:grpSpPr>
        <p:sp>
          <p:nvSpPr>
            <p:cNvPr id="1023" name="Google Shape;1023;p41"/>
            <p:cNvSpPr/>
            <p:nvPr/>
          </p:nvSpPr>
          <p:spPr>
            <a:xfrm>
              <a:off x="2486615" y="1997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410896" y="468632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6519285" y="37054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638971" y="1281671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406710" y="352860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3293126" y="466167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764203" y="4682154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381368" y="1792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8717519" y="350811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4667612" y="46616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406712" y="20766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41"/>
          <p:cNvGrpSpPr/>
          <p:nvPr/>
        </p:nvGrpSpPr>
        <p:grpSpPr>
          <a:xfrm>
            <a:off x="590951" y="336141"/>
            <a:ext cx="495059" cy="553007"/>
            <a:chOff x="4543425" y="1438150"/>
            <a:chExt cx="420325" cy="469525"/>
          </a:xfrm>
        </p:grpSpPr>
        <p:sp>
          <p:nvSpPr>
            <p:cNvPr id="1035" name="Google Shape;1035;p41"/>
            <p:cNvSpPr/>
            <p:nvPr/>
          </p:nvSpPr>
          <p:spPr>
            <a:xfrm>
              <a:off x="4706875" y="1590750"/>
              <a:ext cx="137625" cy="95100"/>
            </a:xfrm>
            <a:custGeom>
              <a:rect b="b" l="l" r="r" t="t"/>
              <a:pathLst>
                <a:path extrusionOk="0" h="3804" w="5505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706875" y="1541550"/>
              <a:ext cx="182650" cy="124275"/>
            </a:xfrm>
            <a:custGeom>
              <a:rect b="b" l="l" r="r" t="t"/>
              <a:pathLst>
                <a:path extrusionOk="0" h="4971" w="7306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4723550" y="1502350"/>
              <a:ext cx="195150" cy="131775"/>
            </a:xfrm>
            <a:custGeom>
              <a:rect b="b" l="l" r="r" t="t"/>
              <a:pathLst>
                <a:path extrusionOk="0" h="5271" w="7806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746050" y="1468150"/>
              <a:ext cx="195175" cy="130950"/>
            </a:xfrm>
            <a:custGeom>
              <a:rect b="b" l="l" r="r" t="t"/>
              <a:pathLst>
                <a:path extrusionOk="0" h="5238" w="7807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61825" y="1659975"/>
              <a:ext cx="137625" cy="94250"/>
            </a:xfrm>
            <a:custGeom>
              <a:rect b="b" l="l" r="r" t="t"/>
              <a:pathLst>
                <a:path extrusionOk="0" h="3770" w="5505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616800" y="1679975"/>
              <a:ext cx="183500" cy="124275"/>
            </a:xfrm>
            <a:custGeom>
              <a:rect b="b" l="l" r="r" t="t"/>
              <a:pathLst>
                <a:path extrusionOk="0" h="4971" w="734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588450" y="1710825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565100" y="1745850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4543425" y="1438150"/>
              <a:ext cx="420325" cy="469525"/>
            </a:xfrm>
            <a:custGeom>
              <a:rect b="b" l="l" r="r" t="t"/>
              <a:pathLst>
                <a:path extrusionOk="0" h="18781" w="16813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41"/>
          <p:cNvGrpSpPr/>
          <p:nvPr/>
        </p:nvGrpSpPr>
        <p:grpSpPr>
          <a:xfrm rot="-4500129">
            <a:off x="8183032" y="539246"/>
            <a:ext cx="495068" cy="553017"/>
            <a:chOff x="4543425" y="1438150"/>
            <a:chExt cx="420325" cy="469525"/>
          </a:xfrm>
        </p:grpSpPr>
        <p:sp>
          <p:nvSpPr>
            <p:cNvPr id="1045" name="Google Shape;1045;p41"/>
            <p:cNvSpPr/>
            <p:nvPr/>
          </p:nvSpPr>
          <p:spPr>
            <a:xfrm>
              <a:off x="4706875" y="1590750"/>
              <a:ext cx="137625" cy="95100"/>
            </a:xfrm>
            <a:custGeom>
              <a:rect b="b" l="l" r="r" t="t"/>
              <a:pathLst>
                <a:path extrusionOk="0" h="3804" w="5505">
                  <a:moveTo>
                    <a:pt x="234" y="0"/>
                  </a:moveTo>
                  <a:lnTo>
                    <a:pt x="0" y="367"/>
                  </a:lnTo>
                  <a:lnTo>
                    <a:pt x="5271" y="3803"/>
                  </a:lnTo>
                  <a:lnTo>
                    <a:pt x="5504" y="3436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4706875" y="1541550"/>
              <a:ext cx="182650" cy="124275"/>
            </a:xfrm>
            <a:custGeom>
              <a:rect b="b" l="l" r="r" t="t"/>
              <a:pathLst>
                <a:path extrusionOk="0" h="4971" w="7306">
                  <a:moveTo>
                    <a:pt x="200" y="0"/>
                  </a:moveTo>
                  <a:lnTo>
                    <a:pt x="0" y="334"/>
                  </a:lnTo>
                  <a:lnTo>
                    <a:pt x="7105" y="4971"/>
                  </a:lnTo>
                  <a:lnTo>
                    <a:pt x="7305" y="460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4723550" y="1502350"/>
              <a:ext cx="195150" cy="131775"/>
            </a:xfrm>
            <a:custGeom>
              <a:rect b="b" l="l" r="r" t="t"/>
              <a:pathLst>
                <a:path extrusionOk="0" h="5271" w="7806">
                  <a:moveTo>
                    <a:pt x="200" y="1"/>
                  </a:moveTo>
                  <a:lnTo>
                    <a:pt x="0" y="367"/>
                  </a:lnTo>
                  <a:lnTo>
                    <a:pt x="7572" y="5271"/>
                  </a:lnTo>
                  <a:lnTo>
                    <a:pt x="7806" y="493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4746050" y="1468150"/>
              <a:ext cx="195175" cy="130950"/>
            </a:xfrm>
            <a:custGeom>
              <a:rect b="b" l="l" r="r" t="t"/>
              <a:pathLst>
                <a:path extrusionOk="0" h="5238" w="7807">
                  <a:moveTo>
                    <a:pt x="234" y="1"/>
                  </a:moveTo>
                  <a:lnTo>
                    <a:pt x="1" y="334"/>
                  </a:lnTo>
                  <a:lnTo>
                    <a:pt x="7573" y="5238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4661825" y="1659975"/>
              <a:ext cx="137625" cy="94250"/>
            </a:xfrm>
            <a:custGeom>
              <a:rect b="b" l="l" r="r" t="t"/>
              <a:pathLst>
                <a:path extrusionOk="0" h="3770" w="5505">
                  <a:moveTo>
                    <a:pt x="234" y="0"/>
                  </a:moveTo>
                  <a:lnTo>
                    <a:pt x="1" y="334"/>
                  </a:lnTo>
                  <a:lnTo>
                    <a:pt x="5305" y="3769"/>
                  </a:lnTo>
                  <a:lnTo>
                    <a:pt x="5505" y="340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4616800" y="1679975"/>
              <a:ext cx="183500" cy="124275"/>
            </a:xfrm>
            <a:custGeom>
              <a:rect b="b" l="l" r="r" t="t"/>
              <a:pathLst>
                <a:path extrusionOk="0" h="4971" w="7340">
                  <a:moveTo>
                    <a:pt x="234" y="1"/>
                  </a:moveTo>
                  <a:lnTo>
                    <a:pt x="1" y="334"/>
                  </a:lnTo>
                  <a:lnTo>
                    <a:pt x="7106" y="4971"/>
                  </a:lnTo>
                  <a:lnTo>
                    <a:pt x="7339" y="46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4588450" y="1710825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01" y="1"/>
                  </a:moveTo>
                  <a:lnTo>
                    <a:pt x="0" y="334"/>
                  </a:lnTo>
                  <a:lnTo>
                    <a:pt x="7572" y="5271"/>
                  </a:lnTo>
                  <a:lnTo>
                    <a:pt x="7806" y="490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4565100" y="1745850"/>
              <a:ext cx="195150" cy="131800"/>
            </a:xfrm>
            <a:custGeom>
              <a:rect b="b" l="l" r="r" t="t"/>
              <a:pathLst>
                <a:path extrusionOk="0" h="5272" w="7806">
                  <a:moveTo>
                    <a:pt x="234" y="1"/>
                  </a:moveTo>
                  <a:lnTo>
                    <a:pt x="0" y="334"/>
                  </a:lnTo>
                  <a:lnTo>
                    <a:pt x="7606" y="5271"/>
                  </a:lnTo>
                  <a:lnTo>
                    <a:pt x="7806" y="4904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4543425" y="1438150"/>
              <a:ext cx="420325" cy="469525"/>
            </a:xfrm>
            <a:custGeom>
              <a:rect b="b" l="l" r="r" t="t"/>
              <a:pathLst>
                <a:path extrusionOk="0" h="18781" w="16813">
                  <a:moveTo>
                    <a:pt x="8840" y="0"/>
                  </a:moveTo>
                  <a:cubicBezTo>
                    <a:pt x="8306" y="467"/>
                    <a:pt x="7839" y="1001"/>
                    <a:pt x="7439" y="1601"/>
                  </a:cubicBezTo>
                  <a:cubicBezTo>
                    <a:pt x="5904" y="3970"/>
                    <a:pt x="5871" y="6805"/>
                    <a:pt x="7172" y="8573"/>
                  </a:cubicBezTo>
                  <a:cubicBezTo>
                    <a:pt x="6862" y="8506"/>
                    <a:pt x="6543" y="8473"/>
                    <a:pt x="6221" y="8473"/>
                  </a:cubicBezTo>
                  <a:cubicBezTo>
                    <a:pt x="4290" y="8473"/>
                    <a:pt x="2216" y="9646"/>
                    <a:pt x="901" y="11675"/>
                  </a:cubicBezTo>
                  <a:cubicBezTo>
                    <a:pt x="500" y="12275"/>
                    <a:pt x="200" y="12909"/>
                    <a:pt x="0" y="13576"/>
                  </a:cubicBezTo>
                  <a:lnTo>
                    <a:pt x="801" y="13843"/>
                  </a:lnTo>
                  <a:cubicBezTo>
                    <a:pt x="967" y="13243"/>
                    <a:pt x="1234" y="12642"/>
                    <a:pt x="1601" y="12109"/>
                  </a:cubicBezTo>
                  <a:cubicBezTo>
                    <a:pt x="2761" y="10334"/>
                    <a:pt x="4558" y="9298"/>
                    <a:pt x="6207" y="9298"/>
                  </a:cubicBezTo>
                  <a:cubicBezTo>
                    <a:pt x="6883" y="9298"/>
                    <a:pt x="7534" y="9472"/>
                    <a:pt x="8106" y="9840"/>
                  </a:cubicBezTo>
                  <a:cubicBezTo>
                    <a:pt x="10041" y="11108"/>
                    <a:pt x="10307" y="14177"/>
                    <a:pt x="8673" y="16712"/>
                  </a:cubicBezTo>
                  <a:cubicBezTo>
                    <a:pt x="8339" y="17246"/>
                    <a:pt x="7906" y="17713"/>
                    <a:pt x="7439" y="18146"/>
                  </a:cubicBezTo>
                  <a:lnTo>
                    <a:pt x="7972" y="18780"/>
                  </a:lnTo>
                  <a:cubicBezTo>
                    <a:pt x="8506" y="18313"/>
                    <a:pt x="8973" y="17746"/>
                    <a:pt x="9373" y="17179"/>
                  </a:cubicBezTo>
                  <a:cubicBezTo>
                    <a:pt x="10908" y="14811"/>
                    <a:pt x="10941" y="11975"/>
                    <a:pt x="9640" y="10174"/>
                  </a:cubicBezTo>
                  <a:lnTo>
                    <a:pt x="9640" y="10174"/>
                  </a:lnTo>
                  <a:cubicBezTo>
                    <a:pt x="9956" y="10242"/>
                    <a:pt x="10280" y="10275"/>
                    <a:pt x="10607" y="10275"/>
                  </a:cubicBezTo>
                  <a:cubicBezTo>
                    <a:pt x="12534" y="10275"/>
                    <a:pt x="14600" y="9124"/>
                    <a:pt x="15911" y="7072"/>
                  </a:cubicBezTo>
                  <a:cubicBezTo>
                    <a:pt x="16312" y="6505"/>
                    <a:pt x="16612" y="5838"/>
                    <a:pt x="16812" y="5170"/>
                  </a:cubicBezTo>
                  <a:lnTo>
                    <a:pt x="16012" y="4904"/>
                  </a:lnTo>
                  <a:cubicBezTo>
                    <a:pt x="15811" y="5537"/>
                    <a:pt x="15545" y="6104"/>
                    <a:pt x="15211" y="6638"/>
                  </a:cubicBezTo>
                  <a:cubicBezTo>
                    <a:pt x="14052" y="8413"/>
                    <a:pt x="12238" y="9449"/>
                    <a:pt x="10591" y="9449"/>
                  </a:cubicBezTo>
                  <a:cubicBezTo>
                    <a:pt x="9916" y="9449"/>
                    <a:pt x="9269" y="9275"/>
                    <a:pt x="8706" y="8906"/>
                  </a:cubicBezTo>
                  <a:cubicBezTo>
                    <a:pt x="6772" y="7639"/>
                    <a:pt x="6505" y="4570"/>
                    <a:pt x="8139" y="2035"/>
                  </a:cubicBezTo>
                  <a:cubicBezTo>
                    <a:pt x="8473" y="1501"/>
                    <a:pt x="8906" y="1034"/>
                    <a:pt x="9373" y="600"/>
                  </a:cubicBezTo>
                  <a:lnTo>
                    <a:pt x="88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2"/>
          <p:cNvSpPr/>
          <p:nvPr/>
        </p:nvSpPr>
        <p:spPr>
          <a:xfrm flipH="1">
            <a:off x="394841" y="5053300"/>
            <a:ext cx="8355910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6" name="Google Shape;1056;p42"/>
          <p:cNvGrpSpPr/>
          <p:nvPr/>
        </p:nvGrpSpPr>
        <p:grpSpPr>
          <a:xfrm>
            <a:off x="1432831" y="4161319"/>
            <a:ext cx="552492" cy="881934"/>
            <a:chOff x="894125" y="2648175"/>
            <a:chExt cx="497875" cy="794750"/>
          </a:xfrm>
        </p:grpSpPr>
        <p:sp>
          <p:nvSpPr>
            <p:cNvPr id="1057" name="Google Shape;1057;p42"/>
            <p:cNvSpPr/>
            <p:nvPr/>
          </p:nvSpPr>
          <p:spPr>
            <a:xfrm>
              <a:off x="894125" y="2699050"/>
              <a:ext cx="497875" cy="743875"/>
            </a:xfrm>
            <a:custGeom>
              <a:rect b="b" l="l" r="r" t="t"/>
              <a:pathLst>
                <a:path extrusionOk="0" h="29755" w="19915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952500" y="3155525"/>
              <a:ext cx="380300" cy="239050"/>
            </a:xfrm>
            <a:custGeom>
              <a:rect b="b" l="l" r="r" t="t"/>
              <a:pathLst>
                <a:path extrusionOk="0" h="9562" w="15212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030900" y="2648175"/>
              <a:ext cx="223500" cy="85075"/>
            </a:xfrm>
            <a:custGeom>
              <a:rect b="b" l="l" r="r" t="t"/>
              <a:pathLst>
                <a:path extrusionOk="0" h="3403" w="894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065925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114275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163500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211850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2"/>
          <p:cNvGrpSpPr/>
          <p:nvPr/>
        </p:nvGrpSpPr>
        <p:grpSpPr>
          <a:xfrm>
            <a:off x="642289" y="3937826"/>
            <a:ext cx="701854" cy="1120359"/>
            <a:chOff x="894125" y="2648175"/>
            <a:chExt cx="497875" cy="794750"/>
          </a:xfrm>
        </p:grpSpPr>
        <p:sp>
          <p:nvSpPr>
            <p:cNvPr id="1065" name="Google Shape;1065;p42"/>
            <p:cNvSpPr/>
            <p:nvPr/>
          </p:nvSpPr>
          <p:spPr>
            <a:xfrm>
              <a:off x="894125" y="2699050"/>
              <a:ext cx="497875" cy="743875"/>
            </a:xfrm>
            <a:custGeom>
              <a:rect b="b" l="l" r="r" t="t"/>
              <a:pathLst>
                <a:path extrusionOk="0" h="29755" w="19915">
                  <a:moveTo>
                    <a:pt x="6705" y="0"/>
                  </a:moveTo>
                  <a:lnTo>
                    <a:pt x="6705" y="13677"/>
                  </a:lnTo>
                  <a:cubicBezTo>
                    <a:pt x="2803" y="14944"/>
                    <a:pt x="1" y="18380"/>
                    <a:pt x="1" y="22450"/>
                  </a:cubicBezTo>
                  <a:cubicBezTo>
                    <a:pt x="1" y="27553"/>
                    <a:pt x="4437" y="29755"/>
                    <a:pt x="9941" y="29755"/>
                  </a:cubicBezTo>
                  <a:cubicBezTo>
                    <a:pt x="15445" y="29755"/>
                    <a:pt x="19915" y="27553"/>
                    <a:pt x="19915" y="22450"/>
                  </a:cubicBezTo>
                  <a:cubicBezTo>
                    <a:pt x="19915" y="18380"/>
                    <a:pt x="17080" y="14944"/>
                    <a:pt x="13177" y="1367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952500" y="3155525"/>
              <a:ext cx="380300" cy="239050"/>
            </a:xfrm>
            <a:custGeom>
              <a:rect b="b" l="l" r="r" t="t"/>
              <a:pathLst>
                <a:path extrusionOk="0" h="9562" w="15212">
                  <a:moveTo>
                    <a:pt x="2074" y="0"/>
                  </a:moveTo>
                  <a:cubicBezTo>
                    <a:pt x="1795" y="0"/>
                    <a:pt x="1526" y="8"/>
                    <a:pt x="1268" y="21"/>
                  </a:cubicBezTo>
                  <a:cubicBezTo>
                    <a:pt x="468" y="1155"/>
                    <a:pt x="1" y="2523"/>
                    <a:pt x="1" y="3957"/>
                  </a:cubicBezTo>
                  <a:cubicBezTo>
                    <a:pt x="1" y="7860"/>
                    <a:pt x="3403" y="9561"/>
                    <a:pt x="7606" y="9561"/>
                  </a:cubicBezTo>
                  <a:cubicBezTo>
                    <a:pt x="11809" y="9561"/>
                    <a:pt x="15212" y="7860"/>
                    <a:pt x="15212" y="3957"/>
                  </a:cubicBezTo>
                  <a:cubicBezTo>
                    <a:pt x="15212" y="3023"/>
                    <a:pt x="15011" y="2122"/>
                    <a:pt x="14678" y="1322"/>
                  </a:cubicBezTo>
                  <a:cubicBezTo>
                    <a:pt x="13736" y="1684"/>
                    <a:pt x="12717" y="1918"/>
                    <a:pt x="11629" y="1918"/>
                  </a:cubicBezTo>
                  <a:cubicBezTo>
                    <a:pt x="10712" y="1918"/>
                    <a:pt x="9747" y="1752"/>
                    <a:pt x="8740" y="1355"/>
                  </a:cubicBezTo>
                  <a:cubicBezTo>
                    <a:pt x="6167" y="314"/>
                    <a:pt x="3894" y="0"/>
                    <a:pt x="2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1030900" y="2648175"/>
              <a:ext cx="223500" cy="85075"/>
            </a:xfrm>
            <a:custGeom>
              <a:rect b="b" l="l" r="r" t="t"/>
              <a:pathLst>
                <a:path extrusionOk="0" h="3403" w="8940">
                  <a:moveTo>
                    <a:pt x="0" y="0"/>
                  </a:moveTo>
                  <a:lnTo>
                    <a:pt x="0" y="3403"/>
                  </a:lnTo>
                  <a:lnTo>
                    <a:pt x="8940" y="3403"/>
                  </a:lnTo>
                  <a:lnTo>
                    <a:pt x="8940" y="0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065925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4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4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114275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8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8" y="2602"/>
                    <a:pt x="168" y="2602"/>
                  </a:cubicBezTo>
                  <a:cubicBezTo>
                    <a:pt x="234" y="2602"/>
                    <a:pt x="335" y="2502"/>
                    <a:pt x="335" y="2435"/>
                  </a:cubicBezTo>
                  <a:lnTo>
                    <a:pt x="335" y="167"/>
                  </a:lnTo>
                  <a:cubicBezTo>
                    <a:pt x="335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1163500" y="2657350"/>
              <a:ext cx="7525" cy="65075"/>
            </a:xfrm>
            <a:custGeom>
              <a:rect b="b" l="l" r="r" t="t"/>
              <a:pathLst>
                <a:path extrusionOk="0" h="2603" w="301">
                  <a:moveTo>
                    <a:pt x="133" y="0"/>
                  </a:moveTo>
                  <a:cubicBezTo>
                    <a:pt x="67" y="0"/>
                    <a:pt x="0" y="67"/>
                    <a:pt x="0" y="167"/>
                  </a:cubicBezTo>
                  <a:lnTo>
                    <a:pt x="0" y="2435"/>
                  </a:lnTo>
                  <a:cubicBezTo>
                    <a:pt x="0" y="2502"/>
                    <a:pt x="67" y="2602"/>
                    <a:pt x="133" y="2602"/>
                  </a:cubicBezTo>
                  <a:cubicBezTo>
                    <a:pt x="234" y="2602"/>
                    <a:pt x="300" y="2502"/>
                    <a:pt x="300" y="2435"/>
                  </a:cubicBezTo>
                  <a:lnTo>
                    <a:pt x="300" y="167"/>
                  </a:lnTo>
                  <a:cubicBezTo>
                    <a:pt x="300" y="67"/>
                    <a:pt x="234" y="0"/>
                    <a:pt x="133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1211850" y="2657350"/>
              <a:ext cx="8375" cy="65075"/>
            </a:xfrm>
            <a:custGeom>
              <a:rect b="b" l="l" r="r" t="t"/>
              <a:pathLst>
                <a:path extrusionOk="0" h="2603" w="335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2435"/>
                  </a:lnTo>
                  <a:cubicBezTo>
                    <a:pt x="1" y="2502"/>
                    <a:pt x="67" y="2602"/>
                    <a:pt x="168" y="2602"/>
                  </a:cubicBezTo>
                  <a:cubicBezTo>
                    <a:pt x="234" y="2602"/>
                    <a:pt x="334" y="2502"/>
                    <a:pt x="301" y="2435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8" y="0"/>
                  </a:cubicBez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42"/>
          <p:cNvGrpSpPr/>
          <p:nvPr/>
        </p:nvGrpSpPr>
        <p:grpSpPr>
          <a:xfrm flipH="1">
            <a:off x="313485" y="275936"/>
            <a:ext cx="8530211" cy="4191898"/>
            <a:chOff x="313485" y="275936"/>
            <a:chExt cx="8530211" cy="4191898"/>
          </a:xfrm>
        </p:grpSpPr>
        <p:sp>
          <p:nvSpPr>
            <p:cNvPr id="1073" name="Google Shape;1073;p42"/>
            <p:cNvSpPr/>
            <p:nvPr/>
          </p:nvSpPr>
          <p:spPr>
            <a:xfrm flipH="1">
              <a:off x="7089435" y="2759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 flipH="1">
              <a:off x="8757016" y="4381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 flipH="1">
              <a:off x="3822961" y="318203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 flipH="1">
              <a:off x="400167" y="1935955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 flipH="1">
              <a:off x="313485" y="42944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 flipH="1">
              <a:off x="518721" y="499051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 flipH="1">
              <a:off x="8630171" y="29451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42"/>
          <p:cNvGrpSpPr/>
          <p:nvPr/>
        </p:nvGrpSpPr>
        <p:grpSpPr>
          <a:xfrm rot="4499967">
            <a:off x="957381" y="426493"/>
            <a:ext cx="293031" cy="226009"/>
            <a:chOff x="5483150" y="2495300"/>
            <a:chExt cx="195325" cy="150650"/>
          </a:xfrm>
        </p:grpSpPr>
        <p:sp>
          <p:nvSpPr>
            <p:cNvPr id="1081" name="Google Shape;1081;p42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42"/>
          <p:cNvGrpSpPr/>
          <p:nvPr/>
        </p:nvGrpSpPr>
        <p:grpSpPr>
          <a:xfrm rot="1800013">
            <a:off x="569018" y="332593"/>
            <a:ext cx="288412" cy="230579"/>
            <a:chOff x="5243250" y="2506925"/>
            <a:chExt cx="192250" cy="153700"/>
          </a:xfrm>
        </p:grpSpPr>
        <p:sp>
          <p:nvSpPr>
            <p:cNvPr id="1085" name="Google Shape;1085;p42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2" name="Google Shape;92;p6"/>
          <p:cNvGrpSpPr/>
          <p:nvPr/>
        </p:nvGrpSpPr>
        <p:grpSpPr>
          <a:xfrm>
            <a:off x="237103" y="868006"/>
            <a:ext cx="495039" cy="572734"/>
            <a:chOff x="4248775" y="2055250"/>
            <a:chExt cx="316825" cy="366550"/>
          </a:xfrm>
        </p:grpSpPr>
        <p:sp>
          <p:nvSpPr>
            <p:cNvPr id="93" name="Google Shape;93;p6"/>
            <p:cNvSpPr/>
            <p:nvPr/>
          </p:nvSpPr>
          <p:spPr>
            <a:xfrm>
              <a:off x="4248775" y="2055250"/>
              <a:ext cx="316825" cy="366550"/>
            </a:xfrm>
            <a:custGeom>
              <a:rect b="b" l="l" r="r" t="t"/>
              <a:pathLst>
                <a:path extrusionOk="0" h="14662" w="12673">
                  <a:moveTo>
                    <a:pt x="6665" y="1"/>
                  </a:moveTo>
                  <a:lnTo>
                    <a:pt x="6234" y="247"/>
                  </a:lnTo>
                  <a:lnTo>
                    <a:pt x="8244" y="3712"/>
                  </a:lnTo>
                  <a:lnTo>
                    <a:pt x="6296" y="7075"/>
                  </a:lnTo>
                  <a:lnTo>
                    <a:pt x="2420" y="7075"/>
                  </a:lnTo>
                  <a:lnTo>
                    <a:pt x="411" y="3589"/>
                  </a:lnTo>
                  <a:lnTo>
                    <a:pt x="1" y="3835"/>
                  </a:lnTo>
                  <a:lnTo>
                    <a:pt x="2010" y="7321"/>
                  </a:lnTo>
                  <a:lnTo>
                    <a:pt x="1" y="10807"/>
                  </a:lnTo>
                  <a:lnTo>
                    <a:pt x="411" y="11053"/>
                  </a:lnTo>
                  <a:lnTo>
                    <a:pt x="2420" y="7567"/>
                  </a:lnTo>
                  <a:lnTo>
                    <a:pt x="6296" y="7567"/>
                  </a:lnTo>
                  <a:lnTo>
                    <a:pt x="8244" y="10950"/>
                  </a:lnTo>
                  <a:lnTo>
                    <a:pt x="6234" y="14415"/>
                  </a:lnTo>
                  <a:lnTo>
                    <a:pt x="6665" y="14661"/>
                  </a:lnTo>
                  <a:lnTo>
                    <a:pt x="8674" y="11176"/>
                  </a:lnTo>
                  <a:lnTo>
                    <a:pt x="12673" y="11176"/>
                  </a:lnTo>
                  <a:lnTo>
                    <a:pt x="12673" y="10684"/>
                  </a:lnTo>
                  <a:lnTo>
                    <a:pt x="8674" y="10684"/>
                  </a:lnTo>
                  <a:lnTo>
                    <a:pt x="6726" y="7321"/>
                  </a:lnTo>
                  <a:lnTo>
                    <a:pt x="8674" y="3958"/>
                  </a:lnTo>
                  <a:lnTo>
                    <a:pt x="12673" y="3958"/>
                  </a:lnTo>
                  <a:lnTo>
                    <a:pt x="12673" y="3466"/>
                  </a:lnTo>
                  <a:lnTo>
                    <a:pt x="8674" y="3466"/>
                  </a:lnTo>
                  <a:lnTo>
                    <a:pt x="666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286725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0" y="287"/>
                    <a:pt x="0" y="656"/>
                  </a:cubicBezTo>
                  <a:cubicBezTo>
                    <a:pt x="0" y="1025"/>
                    <a:pt x="308" y="1333"/>
                    <a:pt x="677" y="1333"/>
                  </a:cubicBezTo>
                  <a:cubicBezTo>
                    <a:pt x="1046" y="1333"/>
                    <a:pt x="1353" y="1025"/>
                    <a:pt x="1353" y="656"/>
                  </a:cubicBezTo>
                  <a:cubicBezTo>
                    <a:pt x="1353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393850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1" y="287"/>
                    <a:pt x="1" y="656"/>
                  </a:cubicBezTo>
                  <a:cubicBezTo>
                    <a:pt x="1" y="1025"/>
                    <a:pt x="308" y="1333"/>
                    <a:pt x="677" y="1333"/>
                  </a:cubicBezTo>
                  <a:cubicBezTo>
                    <a:pt x="1046" y="1333"/>
                    <a:pt x="1354" y="1025"/>
                    <a:pt x="1354" y="656"/>
                  </a:cubicBezTo>
                  <a:cubicBezTo>
                    <a:pt x="1354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4445625" y="2130600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308"/>
                    <a:pt x="1" y="678"/>
                  </a:cubicBezTo>
                  <a:cubicBezTo>
                    <a:pt x="1" y="1047"/>
                    <a:pt x="288" y="1334"/>
                    <a:pt x="657" y="1334"/>
                  </a:cubicBezTo>
                  <a:cubicBezTo>
                    <a:pt x="1026" y="1334"/>
                    <a:pt x="1333" y="1047"/>
                    <a:pt x="1333" y="678"/>
                  </a:cubicBezTo>
                  <a:cubicBezTo>
                    <a:pt x="1333" y="30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445625" y="2312575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288"/>
                    <a:pt x="1" y="657"/>
                  </a:cubicBezTo>
                  <a:cubicBezTo>
                    <a:pt x="1" y="1026"/>
                    <a:pt x="288" y="1334"/>
                    <a:pt x="657" y="1334"/>
                  </a:cubicBezTo>
                  <a:cubicBezTo>
                    <a:pt x="1026" y="1334"/>
                    <a:pt x="1333" y="1026"/>
                    <a:pt x="1333" y="657"/>
                  </a:cubicBezTo>
                  <a:cubicBezTo>
                    <a:pt x="1333" y="28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 rot="-5400000">
            <a:off x="8421835" y="909081"/>
            <a:ext cx="495039" cy="572734"/>
            <a:chOff x="4248775" y="2055250"/>
            <a:chExt cx="316825" cy="366550"/>
          </a:xfrm>
        </p:grpSpPr>
        <p:sp>
          <p:nvSpPr>
            <p:cNvPr id="99" name="Google Shape;99;p6"/>
            <p:cNvSpPr/>
            <p:nvPr/>
          </p:nvSpPr>
          <p:spPr>
            <a:xfrm>
              <a:off x="4248775" y="2055250"/>
              <a:ext cx="316825" cy="366550"/>
            </a:xfrm>
            <a:custGeom>
              <a:rect b="b" l="l" r="r" t="t"/>
              <a:pathLst>
                <a:path extrusionOk="0" h="14662" w="12673">
                  <a:moveTo>
                    <a:pt x="6665" y="1"/>
                  </a:moveTo>
                  <a:lnTo>
                    <a:pt x="6234" y="247"/>
                  </a:lnTo>
                  <a:lnTo>
                    <a:pt x="8244" y="3712"/>
                  </a:lnTo>
                  <a:lnTo>
                    <a:pt x="6296" y="7075"/>
                  </a:lnTo>
                  <a:lnTo>
                    <a:pt x="2420" y="7075"/>
                  </a:lnTo>
                  <a:lnTo>
                    <a:pt x="411" y="3589"/>
                  </a:lnTo>
                  <a:lnTo>
                    <a:pt x="1" y="3835"/>
                  </a:lnTo>
                  <a:lnTo>
                    <a:pt x="2010" y="7321"/>
                  </a:lnTo>
                  <a:lnTo>
                    <a:pt x="1" y="10807"/>
                  </a:lnTo>
                  <a:lnTo>
                    <a:pt x="411" y="11053"/>
                  </a:lnTo>
                  <a:lnTo>
                    <a:pt x="2420" y="7567"/>
                  </a:lnTo>
                  <a:lnTo>
                    <a:pt x="6296" y="7567"/>
                  </a:lnTo>
                  <a:lnTo>
                    <a:pt x="8244" y="10950"/>
                  </a:lnTo>
                  <a:lnTo>
                    <a:pt x="6234" y="14415"/>
                  </a:lnTo>
                  <a:lnTo>
                    <a:pt x="6665" y="14661"/>
                  </a:lnTo>
                  <a:lnTo>
                    <a:pt x="8674" y="11176"/>
                  </a:lnTo>
                  <a:lnTo>
                    <a:pt x="12673" y="11176"/>
                  </a:lnTo>
                  <a:lnTo>
                    <a:pt x="12673" y="10684"/>
                  </a:lnTo>
                  <a:lnTo>
                    <a:pt x="8674" y="10684"/>
                  </a:lnTo>
                  <a:lnTo>
                    <a:pt x="6726" y="7321"/>
                  </a:lnTo>
                  <a:lnTo>
                    <a:pt x="8674" y="3958"/>
                  </a:lnTo>
                  <a:lnTo>
                    <a:pt x="12673" y="3958"/>
                  </a:lnTo>
                  <a:lnTo>
                    <a:pt x="12673" y="3466"/>
                  </a:lnTo>
                  <a:lnTo>
                    <a:pt x="8674" y="3466"/>
                  </a:lnTo>
                  <a:lnTo>
                    <a:pt x="6665" y="1"/>
                  </a:lnTo>
                  <a:close/>
                </a:path>
              </a:pathLst>
            </a:custGeom>
            <a:solidFill>
              <a:srgbClr val="81AC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286725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0" y="287"/>
                    <a:pt x="0" y="656"/>
                  </a:cubicBezTo>
                  <a:cubicBezTo>
                    <a:pt x="0" y="1025"/>
                    <a:pt x="308" y="1333"/>
                    <a:pt x="677" y="1333"/>
                  </a:cubicBezTo>
                  <a:cubicBezTo>
                    <a:pt x="1046" y="1333"/>
                    <a:pt x="1353" y="1025"/>
                    <a:pt x="1353" y="656"/>
                  </a:cubicBezTo>
                  <a:cubicBezTo>
                    <a:pt x="1353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393850" y="2223400"/>
              <a:ext cx="33850" cy="33325"/>
            </a:xfrm>
            <a:custGeom>
              <a:rect b="b" l="l" r="r" t="t"/>
              <a:pathLst>
                <a:path extrusionOk="0" h="1333" w="1354">
                  <a:moveTo>
                    <a:pt x="677" y="0"/>
                  </a:moveTo>
                  <a:cubicBezTo>
                    <a:pt x="308" y="0"/>
                    <a:pt x="1" y="287"/>
                    <a:pt x="1" y="656"/>
                  </a:cubicBezTo>
                  <a:cubicBezTo>
                    <a:pt x="1" y="1025"/>
                    <a:pt x="308" y="1333"/>
                    <a:pt x="677" y="1333"/>
                  </a:cubicBezTo>
                  <a:cubicBezTo>
                    <a:pt x="1046" y="1333"/>
                    <a:pt x="1354" y="1025"/>
                    <a:pt x="1354" y="656"/>
                  </a:cubicBezTo>
                  <a:cubicBezTo>
                    <a:pt x="1354" y="287"/>
                    <a:pt x="1046" y="0"/>
                    <a:pt x="677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445625" y="2130600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308"/>
                    <a:pt x="1" y="678"/>
                  </a:cubicBezTo>
                  <a:cubicBezTo>
                    <a:pt x="1" y="1047"/>
                    <a:pt x="288" y="1334"/>
                    <a:pt x="657" y="1334"/>
                  </a:cubicBezTo>
                  <a:cubicBezTo>
                    <a:pt x="1026" y="1334"/>
                    <a:pt x="1333" y="1047"/>
                    <a:pt x="1333" y="678"/>
                  </a:cubicBezTo>
                  <a:cubicBezTo>
                    <a:pt x="1333" y="30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445625" y="2312575"/>
              <a:ext cx="33350" cy="33350"/>
            </a:xfrm>
            <a:custGeom>
              <a:rect b="b" l="l" r="r" t="t"/>
              <a:pathLst>
                <a:path extrusionOk="0" h="1334" w="1334">
                  <a:moveTo>
                    <a:pt x="657" y="1"/>
                  </a:moveTo>
                  <a:cubicBezTo>
                    <a:pt x="288" y="1"/>
                    <a:pt x="1" y="288"/>
                    <a:pt x="1" y="657"/>
                  </a:cubicBezTo>
                  <a:cubicBezTo>
                    <a:pt x="1" y="1026"/>
                    <a:pt x="288" y="1334"/>
                    <a:pt x="657" y="1334"/>
                  </a:cubicBezTo>
                  <a:cubicBezTo>
                    <a:pt x="1026" y="1334"/>
                    <a:pt x="1333" y="1026"/>
                    <a:pt x="1333" y="657"/>
                  </a:cubicBezTo>
                  <a:cubicBezTo>
                    <a:pt x="1333" y="288"/>
                    <a:pt x="1026" y="1"/>
                    <a:pt x="657" y="1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6"/>
          <p:cNvGrpSpPr/>
          <p:nvPr/>
        </p:nvGrpSpPr>
        <p:grpSpPr>
          <a:xfrm>
            <a:off x="298303" y="158779"/>
            <a:ext cx="8679631" cy="4800597"/>
            <a:chOff x="298303" y="158779"/>
            <a:chExt cx="8679631" cy="4800597"/>
          </a:xfrm>
        </p:grpSpPr>
        <p:sp>
          <p:nvSpPr>
            <p:cNvPr id="105" name="Google Shape;105;p6"/>
            <p:cNvSpPr/>
            <p:nvPr/>
          </p:nvSpPr>
          <p:spPr>
            <a:xfrm flipH="1">
              <a:off x="388360" y="409621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flipH="1">
              <a:off x="8674385" y="4604091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flipH="1">
              <a:off x="465707" y="47658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flipH="1">
              <a:off x="7417531" y="487269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8628675" y="3188013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8031514" y="15877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flipH="1">
              <a:off x="2561007" y="4815442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268" y="1"/>
                    <a:pt x="1" y="301"/>
                    <a:pt x="1" y="668"/>
                  </a:cubicBezTo>
                  <a:cubicBezTo>
                    <a:pt x="1" y="1002"/>
                    <a:pt x="268" y="1302"/>
                    <a:pt x="634" y="1302"/>
                  </a:cubicBezTo>
                  <a:cubicBezTo>
                    <a:pt x="1001" y="1302"/>
                    <a:pt x="1302" y="1002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3343747" y="2454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384666" y="26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298303" y="1902680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5222560" y="4893212"/>
              <a:ext cx="45710" cy="45675"/>
            </a:xfrm>
            <a:custGeom>
              <a:rect b="b" l="l" r="r" t="t"/>
              <a:pathLst>
                <a:path extrusionOk="0" h="1301" w="1302">
                  <a:moveTo>
                    <a:pt x="635" y="0"/>
                  </a:moveTo>
                  <a:cubicBezTo>
                    <a:pt x="301" y="0"/>
                    <a:pt x="1" y="300"/>
                    <a:pt x="1" y="667"/>
                  </a:cubicBezTo>
                  <a:cubicBezTo>
                    <a:pt x="1" y="1034"/>
                    <a:pt x="301" y="1301"/>
                    <a:pt x="635" y="1301"/>
                  </a:cubicBezTo>
                  <a:cubicBezTo>
                    <a:pt x="1002" y="1301"/>
                    <a:pt x="1302" y="1001"/>
                    <a:pt x="1302" y="667"/>
                  </a:cubicBezTo>
                  <a:cubicBezTo>
                    <a:pt x="1302" y="300"/>
                    <a:pt x="1002" y="0"/>
                    <a:pt x="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/>
          <p:nvPr/>
        </p:nvSpPr>
        <p:spPr>
          <a:xfrm>
            <a:off x="1549726" y="5053300"/>
            <a:ext cx="1512263" cy="116278"/>
          </a:xfrm>
          <a:custGeom>
            <a:rect b="b" l="l" r="r" t="t"/>
            <a:pathLst>
              <a:path extrusionOk="0" h="3949" w="177861">
                <a:moveTo>
                  <a:pt x="5046" y="1"/>
                </a:moveTo>
                <a:cubicBezTo>
                  <a:pt x="4296" y="1"/>
                  <a:pt x="3547" y="8"/>
                  <a:pt x="2802" y="30"/>
                </a:cubicBezTo>
                <a:lnTo>
                  <a:pt x="2502" y="30"/>
                </a:lnTo>
                <a:cubicBezTo>
                  <a:pt x="0" y="30"/>
                  <a:pt x="0" y="3933"/>
                  <a:pt x="2502" y="3933"/>
                </a:cubicBezTo>
                <a:lnTo>
                  <a:pt x="168321" y="3933"/>
                </a:lnTo>
                <a:cubicBezTo>
                  <a:pt x="169833" y="3933"/>
                  <a:pt x="171330" y="3948"/>
                  <a:pt x="172823" y="3948"/>
                </a:cubicBezTo>
                <a:cubicBezTo>
                  <a:pt x="173569" y="3948"/>
                  <a:pt x="174314" y="3944"/>
                  <a:pt x="175059" y="3933"/>
                </a:cubicBezTo>
                <a:cubicBezTo>
                  <a:pt x="175092" y="3922"/>
                  <a:pt x="175125" y="3918"/>
                  <a:pt x="175159" y="3918"/>
                </a:cubicBezTo>
                <a:cubicBezTo>
                  <a:pt x="175226" y="3918"/>
                  <a:pt x="175292" y="3933"/>
                  <a:pt x="175359" y="3933"/>
                </a:cubicBezTo>
                <a:cubicBezTo>
                  <a:pt x="177861" y="3933"/>
                  <a:pt x="177861" y="30"/>
                  <a:pt x="175359" y="30"/>
                </a:cubicBezTo>
                <a:lnTo>
                  <a:pt x="9541" y="30"/>
                </a:lnTo>
                <a:cubicBezTo>
                  <a:pt x="8051" y="30"/>
                  <a:pt x="6546" y="1"/>
                  <a:pt x="50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 rot="1800013">
            <a:off x="1804251" y="4871232"/>
            <a:ext cx="288412" cy="230579"/>
            <a:chOff x="5243250" y="2506925"/>
            <a:chExt cx="192250" cy="153700"/>
          </a:xfrm>
        </p:grpSpPr>
        <p:sp>
          <p:nvSpPr>
            <p:cNvPr id="118" name="Google Shape;118;p6"/>
            <p:cNvSpPr/>
            <p:nvPr/>
          </p:nvSpPr>
          <p:spPr>
            <a:xfrm>
              <a:off x="5315525" y="2506925"/>
              <a:ext cx="119975" cy="107600"/>
            </a:xfrm>
            <a:custGeom>
              <a:rect b="b" l="l" r="r" t="t"/>
              <a:pathLst>
                <a:path extrusionOk="0" h="4304" w="4799">
                  <a:moveTo>
                    <a:pt x="3135" y="0"/>
                  </a:moveTo>
                  <a:cubicBezTo>
                    <a:pt x="2765" y="0"/>
                    <a:pt x="2380" y="121"/>
                    <a:pt x="2051" y="367"/>
                  </a:cubicBezTo>
                  <a:lnTo>
                    <a:pt x="1" y="1905"/>
                  </a:lnTo>
                  <a:lnTo>
                    <a:pt x="1825" y="4304"/>
                  </a:lnTo>
                  <a:lnTo>
                    <a:pt x="3855" y="2766"/>
                  </a:lnTo>
                  <a:cubicBezTo>
                    <a:pt x="4614" y="2213"/>
                    <a:pt x="4799" y="1208"/>
                    <a:pt x="4307" y="552"/>
                  </a:cubicBezTo>
                  <a:cubicBezTo>
                    <a:pt x="4033" y="188"/>
                    <a:pt x="3596" y="0"/>
                    <a:pt x="3135" y="0"/>
                  </a:cubicBez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43250" y="2553000"/>
              <a:ext cx="119975" cy="107625"/>
            </a:xfrm>
            <a:custGeom>
              <a:rect b="b" l="l" r="r" t="t"/>
              <a:pathLst>
                <a:path extrusionOk="0" h="4305" w="4799">
                  <a:moveTo>
                    <a:pt x="2994" y="0"/>
                  </a:moveTo>
                  <a:lnTo>
                    <a:pt x="944" y="1538"/>
                  </a:lnTo>
                  <a:cubicBezTo>
                    <a:pt x="205" y="2092"/>
                    <a:pt x="0" y="3097"/>
                    <a:pt x="493" y="3753"/>
                  </a:cubicBezTo>
                  <a:cubicBezTo>
                    <a:pt x="766" y="4117"/>
                    <a:pt x="1203" y="4304"/>
                    <a:pt x="1664" y="4304"/>
                  </a:cubicBezTo>
                  <a:cubicBezTo>
                    <a:pt x="2034" y="4304"/>
                    <a:pt x="2420" y="4184"/>
                    <a:pt x="2748" y="3937"/>
                  </a:cubicBezTo>
                  <a:lnTo>
                    <a:pt x="4798" y="2399"/>
                  </a:lnTo>
                  <a:lnTo>
                    <a:pt x="2994" y="0"/>
                  </a:ln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282725" y="2527875"/>
              <a:ext cx="113300" cy="85625"/>
            </a:xfrm>
            <a:custGeom>
              <a:rect b="b" l="l" r="r" t="t"/>
              <a:pathLst>
                <a:path extrusionOk="0" h="3425" w="4532">
                  <a:moveTo>
                    <a:pt x="4532" y="1"/>
                  </a:moveTo>
                  <a:lnTo>
                    <a:pt x="4532" y="1"/>
                  </a:lnTo>
                  <a:cubicBezTo>
                    <a:pt x="4060" y="83"/>
                    <a:pt x="3589" y="247"/>
                    <a:pt x="3137" y="452"/>
                  </a:cubicBezTo>
                  <a:cubicBezTo>
                    <a:pt x="2707" y="657"/>
                    <a:pt x="2276" y="903"/>
                    <a:pt x="1887" y="1190"/>
                  </a:cubicBezTo>
                  <a:cubicBezTo>
                    <a:pt x="1497" y="1477"/>
                    <a:pt x="1128" y="1826"/>
                    <a:pt x="800" y="2195"/>
                  </a:cubicBezTo>
                  <a:cubicBezTo>
                    <a:pt x="472" y="2564"/>
                    <a:pt x="185" y="2974"/>
                    <a:pt x="0" y="3425"/>
                  </a:cubicBezTo>
                  <a:cubicBezTo>
                    <a:pt x="390" y="3117"/>
                    <a:pt x="738" y="2810"/>
                    <a:pt x="1128" y="2523"/>
                  </a:cubicBezTo>
                  <a:cubicBezTo>
                    <a:pt x="1497" y="2236"/>
                    <a:pt x="1866" y="1949"/>
                    <a:pt x="2235" y="1682"/>
                  </a:cubicBezTo>
                  <a:lnTo>
                    <a:pt x="3384" y="862"/>
                  </a:lnTo>
                  <a:cubicBezTo>
                    <a:pt x="3773" y="575"/>
                    <a:pt x="4142" y="308"/>
                    <a:pt x="45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2036842" y="4827015"/>
            <a:ext cx="293027" cy="226005"/>
            <a:chOff x="5483150" y="2495300"/>
            <a:chExt cx="195325" cy="150650"/>
          </a:xfrm>
        </p:grpSpPr>
        <p:sp>
          <p:nvSpPr>
            <p:cNvPr id="122" name="Google Shape;122;p6"/>
            <p:cNvSpPr/>
            <p:nvPr/>
          </p:nvSpPr>
          <p:spPr>
            <a:xfrm>
              <a:off x="5558000" y="2539150"/>
              <a:ext cx="120475" cy="106800"/>
            </a:xfrm>
            <a:custGeom>
              <a:rect b="b" l="l" r="r" t="t"/>
              <a:pathLst>
                <a:path extrusionOk="0" h="4272" w="4819">
                  <a:moveTo>
                    <a:pt x="1743" y="1"/>
                  </a:moveTo>
                  <a:lnTo>
                    <a:pt x="0" y="2441"/>
                  </a:lnTo>
                  <a:lnTo>
                    <a:pt x="2092" y="3938"/>
                  </a:lnTo>
                  <a:cubicBezTo>
                    <a:pt x="2413" y="4163"/>
                    <a:pt x="2778" y="4271"/>
                    <a:pt x="3128" y="4271"/>
                  </a:cubicBezTo>
                  <a:cubicBezTo>
                    <a:pt x="3605" y="4271"/>
                    <a:pt x="4055" y="4070"/>
                    <a:pt x="4327" y="3692"/>
                  </a:cubicBezTo>
                  <a:cubicBezTo>
                    <a:pt x="4819" y="3015"/>
                    <a:pt x="4593" y="2010"/>
                    <a:pt x="3835" y="1477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rgbClr val="025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483150" y="2495300"/>
              <a:ext cx="120500" cy="106925"/>
            </a:xfrm>
            <a:custGeom>
              <a:rect b="b" l="l" r="r" t="t"/>
              <a:pathLst>
                <a:path extrusionOk="0" h="4277" w="4820">
                  <a:moveTo>
                    <a:pt x="1677" y="0"/>
                  </a:moveTo>
                  <a:cubicBezTo>
                    <a:pt x="1202" y="0"/>
                    <a:pt x="754" y="199"/>
                    <a:pt x="472" y="586"/>
                  </a:cubicBezTo>
                  <a:cubicBezTo>
                    <a:pt x="1" y="1263"/>
                    <a:pt x="226" y="2247"/>
                    <a:pt x="985" y="2780"/>
                  </a:cubicBezTo>
                  <a:lnTo>
                    <a:pt x="3076" y="4277"/>
                  </a:lnTo>
                  <a:lnTo>
                    <a:pt x="4819" y="1816"/>
                  </a:lnTo>
                  <a:lnTo>
                    <a:pt x="2728" y="340"/>
                  </a:lnTo>
                  <a:cubicBezTo>
                    <a:pt x="2403" y="112"/>
                    <a:pt x="2033" y="0"/>
                    <a:pt x="1677" y="0"/>
                  </a:cubicBezTo>
                  <a:close/>
                </a:path>
              </a:pathLst>
            </a:custGeom>
            <a:solidFill>
              <a:srgbClr val="F46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535425" y="2525325"/>
              <a:ext cx="115875" cy="82550"/>
            </a:xfrm>
            <a:custGeom>
              <a:rect b="b" l="l" r="r" t="t"/>
              <a:pathLst>
                <a:path extrusionOk="0" h="3302" w="4635">
                  <a:moveTo>
                    <a:pt x="1" y="0"/>
                  </a:moveTo>
                  <a:lnTo>
                    <a:pt x="1" y="0"/>
                  </a:lnTo>
                  <a:cubicBezTo>
                    <a:pt x="391" y="287"/>
                    <a:pt x="801" y="533"/>
                    <a:pt x="1190" y="800"/>
                  </a:cubicBezTo>
                  <a:cubicBezTo>
                    <a:pt x="1580" y="1066"/>
                    <a:pt x="1949" y="1333"/>
                    <a:pt x="2338" y="1620"/>
                  </a:cubicBezTo>
                  <a:lnTo>
                    <a:pt x="3466" y="2440"/>
                  </a:lnTo>
                  <a:cubicBezTo>
                    <a:pt x="3856" y="2727"/>
                    <a:pt x="4225" y="3014"/>
                    <a:pt x="4635" y="3301"/>
                  </a:cubicBezTo>
                  <a:cubicBezTo>
                    <a:pt x="4409" y="2850"/>
                    <a:pt x="4122" y="2461"/>
                    <a:pt x="3774" y="2092"/>
                  </a:cubicBezTo>
                  <a:cubicBezTo>
                    <a:pt x="3446" y="1743"/>
                    <a:pt x="3077" y="1415"/>
                    <a:pt x="2687" y="1128"/>
                  </a:cubicBezTo>
                  <a:cubicBezTo>
                    <a:pt x="2297" y="841"/>
                    <a:pt x="1867" y="595"/>
                    <a:pt x="1416" y="390"/>
                  </a:cubicBezTo>
                  <a:cubicBezTo>
                    <a:pt x="965" y="185"/>
                    <a:pt x="493" y="6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442650" y="2283463"/>
            <a:ext cx="38868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4435700" y="872838"/>
            <a:ext cx="3886800" cy="11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7"/>
          <p:cNvSpPr/>
          <p:nvPr>
            <p:ph idx="2" type="pic"/>
          </p:nvPr>
        </p:nvSpPr>
        <p:spPr>
          <a:xfrm>
            <a:off x="814550" y="973650"/>
            <a:ext cx="3196200" cy="3196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29" name="Google Shape;129;p7"/>
          <p:cNvGrpSpPr/>
          <p:nvPr/>
        </p:nvGrpSpPr>
        <p:grpSpPr>
          <a:xfrm>
            <a:off x="382735" y="356028"/>
            <a:ext cx="8440464" cy="4548198"/>
            <a:chOff x="382735" y="356028"/>
            <a:chExt cx="8440464" cy="4548198"/>
          </a:xfrm>
        </p:grpSpPr>
        <p:sp>
          <p:nvSpPr>
            <p:cNvPr id="130" name="Google Shape;130;p7"/>
            <p:cNvSpPr/>
            <p:nvPr/>
          </p:nvSpPr>
          <p:spPr>
            <a:xfrm flipH="1">
              <a:off x="6098835" y="50453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02"/>
                    <a:pt x="634" y="1302"/>
                  </a:cubicBezTo>
                  <a:cubicBezTo>
                    <a:pt x="1001" y="1302"/>
                    <a:pt x="1301" y="1035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flipH="1">
              <a:off x="8723177" y="3054778"/>
              <a:ext cx="37336" cy="37366"/>
            </a:xfrm>
            <a:custGeom>
              <a:rect b="b" l="l" r="r" t="t"/>
              <a:pathLst>
                <a:path extrusionOk="0" h="1269" w="1268">
                  <a:moveTo>
                    <a:pt x="634" y="1"/>
                  </a:moveTo>
                  <a:cubicBezTo>
                    <a:pt x="267" y="1"/>
                    <a:pt x="0" y="267"/>
                    <a:pt x="0" y="634"/>
                  </a:cubicBezTo>
                  <a:cubicBezTo>
                    <a:pt x="0" y="1001"/>
                    <a:pt x="267" y="1268"/>
                    <a:pt x="634" y="1268"/>
                  </a:cubicBezTo>
                  <a:cubicBezTo>
                    <a:pt x="1001" y="1268"/>
                    <a:pt x="1268" y="1001"/>
                    <a:pt x="1268" y="634"/>
                  </a:cubicBezTo>
                  <a:cubicBezTo>
                    <a:pt x="1268" y="267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flipH="1">
              <a:off x="2530737" y="45436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flipH="1">
              <a:off x="8537895" y="48175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flipH="1">
              <a:off x="8777489" y="1234388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 flipH="1">
              <a:off x="4010753" y="4768279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 flipH="1">
              <a:off x="3722861" y="356028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 flipH="1">
              <a:off x="1423405" y="53949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flipH="1">
              <a:off x="469417" y="144249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flipH="1">
              <a:off x="382735" y="2858440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flipH="1">
              <a:off x="6426033" y="4573631"/>
              <a:ext cx="44516" cy="45710"/>
            </a:xfrm>
            <a:custGeom>
              <a:rect b="b" l="l" r="r" t="t"/>
              <a:pathLst>
                <a:path extrusionOk="0" h="1302" w="1268">
                  <a:moveTo>
                    <a:pt x="634" y="1"/>
                  </a:moveTo>
                  <a:cubicBezTo>
                    <a:pt x="267" y="1"/>
                    <a:pt x="0" y="301"/>
                    <a:pt x="0" y="668"/>
                  </a:cubicBezTo>
                  <a:cubicBezTo>
                    <a:pt x="0" y="1002"/>
                    <a:pt x="267" y="1302"/>
                    <a:pt x="634" y="1302"/>
                  </a:cubicBezTo>
                  <a:cubicBezTo>
                    <a:pt x="1001" y="1302"/>
                    <a:pt x="1268" y="1002"/>
                    <a:pt x="1268" y="668"/>
                  </a:cubicBezTo>
                  <a:cubicBezTo>
                    <a:pt x="1268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540159" y="44273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flipH="1">
              <a:off x="8191984" y="39256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279850" y="539500"/>
            <a:ext cx="6584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45" name="Google Shape;145;p8"/>
          <p:cNvGrpSpPr/>
          <p:nvPr/>
        </p:nvGrpSpPr>
        <p:grpSpPr>
          <a:xfrm>
            <a:off x="324664" y="245440"/>
            <a:ext cx="8493155" cy="4129096"/>
            <a:chOff x="324664" y="245440"/>
            <a:chExt cx="8493155" cy="4129096"/>
          </a:xfrm>
        </p:grpSpPr>
        <p:sp>
          <p:nvSpPr>
            <p:cNvPr id="146" name="Google Shape;146;p8"/>
            <p:cNvSpPr/>
            <p:nvPr/>
          </p:nvSpPr>
          <p:spPr>
            <a:xfrm>
              <a:off x="8709824" y="4336199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514300" y="539502"/>
              <a:ext cx="303519" cy="302547"/>
            </a:xfrm>
            <a:custGeom>
              <a:rect b="b" l="l" r="r" t="t"/>
              <a:pathLst>
                <a:path extrusionOk="0" h="10275" w="10308">
                  <a:moveTo>
                    <a:pt x="4103" y="1"/>
                  </a:moveTo>
                  <a:lnTo>
                    <a:pt x="4103" y="4104"/>
                  </a:lnTo>
                  <a:lnTo>
                    <a:pt x="0" y="4104"/>
                  </a:lnTo>
                  <a:lnTo>
                    <a:pt x="0" y="6172"/>
                  </a:lnTo>
                  <a:lnTo>
                    <a:pt x="4103" y="6172"/>
                  </a:lnTo>
                  <a:lnTo>
                    <a:pt x="4103" y="10275"/>
                  </a:lnTo>
                  <a:lnTo>
                    <a:pt x="6205" y="10275"/>
                  </a:lnTo>
                  <a:lnTo>
                    <a:pt x="6205" y="6172"/>
                  </a:lnTo>
                  <a:lnTo>
                    <a:pt x="10308" y="6172"/>
                  </a:lnTo>
                  <a:lnTo>
                    <a:pt x="10308" y="4104"/>
                  </a:lnTo>
                  <a:lnTo>
                    <a:pt x="6205" y="410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8387436" y="28506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24675" y="3554626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42816" y="5607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653633" y="2454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7095922" y="26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8706145" y="1707392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24664" y="1707389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" type="subTitle"/>
          </p:nvPr>
        </p:nvSpPr>
        <p:spPr>
          <a:xfrm>
            <a:off x="2126250" y="2026990"/>
            <a:ext cx="4891800" cy="18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2126100" y="1258313"/>
            <a:ext cx="4891800" cy="7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b="1"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58" name="Google Shape;158;p9"/>
          <p:cNvGrpSpPr/>
          <p:nvPr/>
        </p:nvGrpSpPr>
        <p:grpSpPr>
          <a:xfrm>
            <a:off x="399075" y="245440"/>
            <a:ext cx="8418956" cy="4570805"/>
            <a:chOff x="399075" y="245440"/>
            <a:chExt cx="8418956" cy="4570805"/>
          </a:xfrm>
        </p:grpSpPr>
        <p:sp>
          <p:nvSpPr>
            <p:cNvPr id="159" name="Google Shape;159;p9"/>
            <p:cNvSpPr/>
            <p:nvPr/>
          </p:nvSpPr>
          <p:spPr>
            <a:xfrm flipH="1">
              <a:off x="402745" y="4098862"/>
              <a:ext cx="38337" cy="38337"/>
            </a:xfrm>
            <a:custGeom>
              <a:rect b="b" l="l" r="r" t="t"/>
              <a:pathLst>
                <a:path extrusionOk="0" h="1302" w="1302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2"/>
                    <a:pt x="301" y="1302"/>
                    <a:pt x="668" y="1302"/>
                  </a:cubicBezTo>
                  <a:cubicBezTo>
                    <a:pt x="1035" y="1302"/>
                    <a:pt x="1301" y="1002"/>
                    <a:pt x="1301" y="668"/>
                  </a:cubicBezTo>
                  <a:cubicBezTo>
                    <a:pt x="1301" y="301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>
              <a:off x="6057132" y="387741"/>
              <a:ext cx="303549" cy="303519"/>
            </a:xfrm>
            <a:custGeom>
              <a:rect b="b" l="l" r="r" t="t"/>
              <a:pathLst>
                <a:path extrusionOk="0" h="10308" w="10309">
                  <a:moveTo>
                    <a:pt x="4104" y="0"/>
                  </a:moveTo>
                  <a:lnTo>
                    <a:pt x="4104" y="4137"/>
                  </a:lnTo>
                  <a:lnTo>
                    <a:pt x="1" y="4137"/>
                  </a:lnTo>
                  <a:lnTo>
                    <a:pt x="1" y="6205"/>
                  </a:lnTo>
                  <a:lnTo>
                    <a:pt x="4104" y="6205"/>
                  </a:lnTo>
                  <a:lnTo>
                    <a:pt x="4104" y="10308"/>
                  </a:lnTo>
                  <a:lnTo>
                    <a:pt x="6172" y="10308"/>
                  </a:lnTo>
                  <a:lnTo>
                    <a:pt x="6172" y="6205"/>
                  </a:lnTo>
                  <a:lnTo>
                    <a:pt x="10308" y="6205"/>
                  </a:lnTo>
                  <a:lnTo>
                    <a:pt x="10308" y="4137"/>
                  </a:lnTo>
                  <a:lnTo>
                    <a:pt x="6172" y="4137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444778" y="2696246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67" y="0"/>
                    <a:pt x="0" y="534"/>
                    <a:pt x="0" y="1235"/>
                  </a:cubicBezTo>
                  <a:cubicBezTo>
                    <a:pt x="0" y="1902"/>
                    <a:pt x="567" y="2469"/>
                    <a:pt x="1235" y="2469"/>
                  </a:cubicBezTo>
                  <a:cubicBezTo>
                    <a:pt x="1935" y="2469"/>
                    <a:pt x="2469" y="1902"/>
                    <a:pt x="2469" y="1235"/>
                  </a:cubicBezTo>
                  <a:cubicBezTo>
                    <a:pt x="2469" y="534"/>
                    <a:pt x="1935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flipH="1">
              <a:off x="8772322" y="266680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67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flipH="1">
              <a:off x="8435211" y="332154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5" y="0"/>
                  </a:moveTo>
                  <a:cubicBezTo>
                    <a:pt x="534" y="0"/>
                    <a:pt x="0" y="534"/>
                    <a:pt x="0" y="1234"/>
                  </a:cubicBezTo>
                  <a:cubicBezTo>
                    <a:pt x="0" y="1902"/>
                    <a:pt x="534" y="2469"/>
                    <a:pt x="1235" y="2469"/>
                  </a:cubicBezTo>
                  <a:cubicBezTo>
                    <a:pt x="1902" y="2469"/>
                    <a:pt x="2469" y="1902"/>
                    <a:pt x="2469" y="1234"/>
                  </a:cubicBezTo>
                  <a:cubicBezTo>
                    <a:pt x="2469" y="534"/>
                    <a:pt x="1902" y="0"/>
                    <a:pt x="1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>
              <a:off x="3855569" y="245440"/>
              <a:ext cx="86680" cy="86716"/>
            </a:xfrm>
            <a:custGeom>
              <a:rect b="b" l="l" r="r" t="t"/>
              <a:pathLst>
                <a:path extrusionOk="0" h="2470" w="2469">
                  <a:moveTo>
                    <a:pt x="1234" y="1"/>
                  </a:moveTo>
                  <a:cubicBezTo>
                    <a:pt x="534" y="1"/>
                    <a:pt x="0" y="534"/>
                    <a:pt x="0" y="1235"/>
                  </a:cubicBezTo>
                  <a:cubicBezTo>
                    <a:pt x="0" y="1902"/>
                    <a:pt x="534" y="2469"/>
                    <a:pt x="1234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flipH="1">
              <a:off x="399075" y="265941"/>
              <a:ext cx="45710" cy="45710"/>
            </a:xfrm>
            <a:custGeom>
              <a:rect b="b" l="l" r="r" t="t"/>
              <a:pathLst>
                <a:path extrusionOk="0" h="1302" w="1302">
                  <a:moveTo>
                    <a:pt x="634" y="1"/>
                  </a:moveTo>
                  <a:cubicBezTo>
                    <a:pt x="301" y="1"/>
                    <a:pt x="1" y="301"/>
                    <a:pt x="1" y="635"/>
                  </a:cubicBezTo>
                  <a:cubicBezTo>
                    <a:pt x="1" y="1002"/>
                    <a:pt x="301" y="1302"/>
                    <a:pt x="634" y="1302"/>
                  </a:cubicBezTo>
                  <a:cubicBezTo>
                    <a:pt x="1001" y="1302"/>
                    <a:pt x="1302" y="1002"/>
                    <a:pt x="1302" y="635"/>
                  </a:cubicBezTo>
                  <a:cubicBezTo>
                    <a:pt x="1302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flipH="1">
              <a:off x="399087" y="1493517"/>
              <a:ext cx="45675" cy="45710"/>
            </a:xfrm>
            <a:custGeom>
              <a:rect b="b" l="l" r="r" t="t"/>
              <a:pathLst>
                <a:path extrusionOk="0" h="1302" w="1301">
                  <a:moveTo>
                    <a:pt x="634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02"/>
                    <a:pt x="300" y="1302"/>
                    <a:pt x="634" y="1302"/>
                  </a:cubicBezTo>
                  <a:cubicBezTo>
                    <a:pt x="1001" y="1302"/>
                    <a:pt x="1301" y="1002"/>
                    <a:pt x="1301" y="668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>
              <a:off x="2952618" y="4729565"/>
              <a:ext cx="86680" cy="86680"/>
            </a:xfrm>
            <a:custGeom>
              <a:rect b="b" l="l" r="r" t="t"/>
              <a:pathLst>
                <a:path extrusionOk="0" h="2469" w="2469">
                  <a:moveTo>
                    <a:pt x="1234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935"/>
                    <a:pt x="567" y="2469"/>
                    <a:pt x="1234" y="2469"/>
                  </a:cubicBezTo>
                  <a:cubicBezTo>
                    <a:pt x="1901" y="2469"/>
                    <a:pt x="2469" y="1935"/>
                    <a:pt x="2469" y="1235"/>
                  </a:cubicBezTo>
                  <a:cubicBezTo>
                    <a:pt x="2469" y="568"/>
                    <a:pt x="1901" y="1"/>
                    <a:pt x="1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>
              <a:off x="5926604" y="4585214"/>
              <a:ext cx="194514" cy="193513"/>
            </a:xfrm>
            <a:custGeom>
              <a:rect b="b" l="l" r="r" t="t"/>
              <a:pathLst>
                <a:path extrusionOk="0" h="6572" w="6606">
                  <a:moveTo>
                    <a:pt x="2636" y="0"/>
                  </a:moveTo>
                  <a:lnTo>
                    <a:pt x="2636" y="2636"/>
                  </a:lnTo>
                  <a:lnTo>
                    <a:pt x="1" y="2636"/>
                  </a:lnTo>
                  <a:lnTo>
                    <a:pt x="1" y="3937"/>
                  </a:lnTo>
                  <a:lnTo>
                    <a:pt x="2636" y="3937"/>
                  </a:lnTo>
                  <a:lnTo>
                    <a:pt x="2636" y="6572"/>
                  </a:lnTo>
                  <a:lnTo>
                    <a:pt x="3970" y="6572"/>
                  </a:lnTo>
                  <a:lnTo>
                    <a:pt x="3970" y="3937"/>
                  </a:lnTo>
                  <a:lnTo>
                    <a:pt x="6605" y="3937"/>
                  </a:lnTo>
                  <a:lnTo>
                    <a:pt x="6605" y="2636"/>
                  </a:lnTo>
                  <a:lnTo>
                    <a:pt x="3970" y="2636"/>
                  </a:lnTo>
                  <a:lnTo>
                    <a:pt x="3970" y="0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713225" y="2658725"/>
            <a:ext cx="3476100" cy="21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b="1"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cbi.nlm.nih.gov/pmc/articles/PMC8533212/" TargetMode="External"/><Relationship Id="rId4" Type="http://schemas.openxmlformats.org/officeDocument/2006/relationships/hyperlink" Target="https://www.nature.com/articles/s41598-021-85285-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3"/>
          <p:cNvSpPr txBox="1"/>
          <p:nvPr/>
        </p:nvSpPr>
        <p:spPr>
          <a:xfrm>
            <a:off x="804450" y="1096275"/>
            <a:ext cx="75351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25373"/>
                </a:solidFill>
                <a:latin typeface="Hepta Slab"/>
                <a:ea typeface="Hepta Slab"/>
                <a:cs typeface="Hepta Slab"/>
                <a:sym typeface="Hepta Slab"/>
              </a:rPr>
              <a:t>QBIO 490 Literature Presentation on Ovarian Cancer </a:t>
            </a:r>
            <a:endParaRPr b="1" sz="4800">
              <a:solidFill>
                <a:srgbClr val="025373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093" name="Google Shape;1093;p43"/>
          <p:cNvSpPr txBox="1"/>
          <p:nvPr/>
        </p:nvSpPr>
        <p:spPr>
          <a:xfrm>
            <a:off x="1729350" y="3818488"/>
            <a:ext cx="5685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25373"/>
                </a:solidFill>
                <a:latin typeface="Inter"/>
                <a:ea typeface="Inter"/>
                <a:cs typeface="Inter"/>
                <a:sym typeface="Inter"/>
              </a:rPr>
              <a:t>Matthew, Alice, Lucia</a:t>
            </a:r>
            <a:endParaRPr sz="1600">
              <a:solidFill>
                <a:srgbClr val="02537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2"/>
          <p:cNvSpPr txBox="1"/>
          <p:nvPr>
            <p:ph type="title"/>
          </p:nvPr>
        </p:nvSpPr>
        <p:spPr>
          <a:xfrm>
            <a:off x="720000" y="262750"/>
            <a:ext cx="7704000" cy="5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</a:t>
            </a:r>
            <a:endParaRPr/>
          </a:p>
        </p:txBody>
      </p:sp>
      <p:pic>
        <p:nvPicPr>
          <p:cNvPr id="1155" name="Google Shape;1155;p52"/>
          <p:cNvPicPr preferRelativeResize="0"/>
          <p:nvPr/>
        </p:nvPicPr>
        <p:blipFill rotWithShape="1">
          <a:blip r:embed="rId3">
            <a:alphaModFix/>
          </a:blip>
          <a:srcRect b="49964" l="0" r="0" t="0"/>
          <a:stretch/>
        </p:blipFill>
        <p:spPr>
          <a:xfrm>
            <a:off x="205088" y="816249"/>
            <a:ext cx="4273425" cy="265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52"/>
          <p:cNvPicPr preferRelativeResize="0"/>
          <p:nvPr/>
        </p:nvPicPr>
        <p:blipFill rotWithShape="1">
          <a:blip r:embed="rId3">
            <a:alphaModFix/>
          </a:blip>
          <a:srcRect b="0" l="0" r="0" t="49964"/>
          <a:stretch/>
        </p:blipFill>
        <p:spPr>
          <a:xfrm>
            <a:off x="4646338" y="816250"/>
            <a:ext cx="4273425" cy="2655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52"/>
          <p:cNvSpPr txBox="1"/>
          <p:nvPr/>
        </p:nvSpPr>
        <p:spPr>
          <a:xfrm>
            <a:off x="214675" y="3668025"/>
            <a:ext cx="86955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Used TCGA Ovarian Cancer cohort mRNA, CNV/CNA + RNAseq, DNA methylation, and combinations of the above (di-omics and tri-omics)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Demonstrates clustering between four molecular subtypes with supervised VAE, supervised MMD-VAE, t-SNE, and combinations of the above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20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Chose clustering as visual way to demonstrate separation between molecular subtypes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8" name="Google Shape;1158;p52"/>
          <p:cNvSpPr txBox="1"/>
          <p:nvPr/>
        </p:nvSpPr>
        <p:spPr>
          <a:xfrm>
            <a:off x="5910175" y="1525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0—Immunoreactive, 1—Differentiated, 2—Proliferative and 3—Mesenchymal.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3"/>
          <p:cNvSpPr txBox="1"/>
          <p:nvPr>
            <p:ph type="title"/>
          </p:nvPr>
        </p:nvSpPr>
        <p:spPr>
          <a:xfrm>
            <a:off x="720000" y="26275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Questions/Future Investigations</a:t>
            </a:r>
            <a:endParaRPr/>
          </a:p>
        </p:txBody>
      </p:sp>
      <p:sp>
        <p:nvSpPr>
          <p:cNvPr id="1164" name="Google Shape;1164;p53"/>
          <p:cNvSpPr txBox="1"/>
          <p:nvPr>
            <p:ph idx="4294967295" type="body"/>
          </p:nvPr>
        </p:nvSpPr>
        <p:spPr>
          <a:xfrm>
            <a:off x="477450" y="816250"/>
            <a:ext cx="81891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How can we better improve AI so that it is more accurate in predicting cancers?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Look into making transcriptomic, proteomic, and metabolomic more </a:t>
            </a:r>
            <a:r>
              <a:rPr lang="en">
                <a:solidFill>
                  <a:srgbClr val="222222"/>
                </a:solidFill>
              </a:rPr>
              <a:t>accessible</a:t>
            </a:r>
            <a:r>
              <a:rPr lang="en">
                <a:solidFill>
                  <a:srgbClr val="222222"/>
                </a:solidFill>
              </a:rPr>
              <a:t> (easier/faster) so that we can get better data?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Set international standards on data </a:t>
            </a:r>
            <a:r>
              <a:rPr lang="en">
                <a:solidFill>
                  <a:srgbClr val="222222"/>
                </a:solidFill>
              </a:rPr>
              <a:t>collections</a:t>
            </a:r>
            <a:r>
              <a:rPr lang="en">
                <a:solidFill>
                  <a:srgbClr val="222222"/>
                </a:solidFill>
              </a:rPr>
              <a:t> so that we can get a more standard approach?</a:t>
            </a:r>
            <a:endParaRPr>
              <a:solidFill>
                <a:srgbClr val="22222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>
                <a:solidFill>
                  <a:srgbClr val="222222"/>
                </a:solidFill>
              </a:rPr>
              <a:t>How can we weigh different types of omics data efficiently?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4"/>
          <p:cNvSpPr txBox="1"/>
          <p:nvPr/>
        </p:nvSpPr>
        <p:spPr>
          <a:xfrm>
            <a:off x="720000" y="262750"/>
            <a:ext cx="7704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25373"/>
                </a:solidFill>
                <a:latin typeface="Hepta Slab"/>
                <a:ea typeface="Hepta Slab"/>
                <a:cs typeface="Hepta Slab"/>
                <a:sym typeface="Hepta Slab"/>
              </a:rPr>
              <a:t>Introduction to the Papers</a:t>
            </a:r>
            <a:endParaRPr b="1" sz="3000">
              <a:solidFill>
                <a:srgbClr val="025373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099" name="Google Shape;1099;p44"/>
          <p:cNvSpPr txBox="1"/>
          <p:nvPr/>
        </p:nvSpPr>
        <p:spPr>
          <a:xfrm>
            <a:off x="477450" y="1414825"/>
            <a:ext cx="81891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Review Paper: </a:t>
            </a:r>
            <a:r>
              <a:rPr lang="en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Role of Omics Approaches to Characterize Molecular Mechanisms of Rare Ovarian Cancers: Recent Advances and Future Perspectives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nter"/>
              <a:buChar char="●"/>
            </a:pPr>
            <a:r>
              <a:rPr lang="en" sz="1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Covers genomics, transcriptomics, proteomics, and metabolomics</a:t>
            </a:r>
            <a:endParaRPr sz="13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Research Paper: </a:t>
            </a:r>
            <a:r>
              <a:rPr lang="en" u="sng">
                <a:solidFill>
                  <a:srgbClr val="025373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Integrated Multi-omics Analysis of Ovarian Cancer Using Variational Autoencoders</a:t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862"/>
              </a:buClr>
              <a:buSzPts val="1500"/>
              <a:buFont typeface="Inter"/>
              <a:buChar char="●"/>
            </a:pPr>
            <a:r>
              <a:rPr lang="en" sz="1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This study discusses </a:t>
            </a:r>
            <a:r>
              <a:rPr b="1" lang="en" sz="1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integrated </a:t>
            </a:r>
            <a:r>
              <a:rPr lang="en" sz="1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multi-omics data</a:t>
            </a:r>
            <a:endParaRPr sz="13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373"/>
              </a:buClr>
              <a:buSzPts val="1300"/>
              <a:buFont typeface="Inter"/>
              <a:buChar char="○"/>
            </a:pPr>
            <a:r>
              <a:rPr lang="en" sz="13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Covers genomics, transcriptomics, and epigenomics</a:t>
            </a:r>
            <a:endParaRPr sz="13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5"/>
          <p:cNvSpPr txBox="1"/>
          <p:nvPr/>
        </p:nvSpPr>
        <p:spPr>
          <a:xfrm>
            <a:off x="720000" y="262750"/>
            <a:ext cx="7704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25373"/>
                </a:solidFill>
                <a:latin typeface="Hepta Slab"/>
                <a:ea typeface="Hepta Slab"/>
                <a:cs typeface="Hepta Slab"/>
                <a:sym typeface="Hepta Slab"/>
              </a:rPr>
              <a:t>Review Paper</a:t>
            </a:r>
            <a:endParaRPr b="1" sz="3000">
              <a:solidFill>
                <a:srgbClr val="025373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105" name="Google Shape;1105;p45"/>
          <p:cNvSpPr txBox="1"/>
          <p:nvPr/>
        </p:nvSpPr>
        <p:spPr>
          <a:xfrm>
            <a:off x="477450" y="816250"/>
            <a:ext cx="81891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Goals: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Look at the state of individual and multi -omics approaches and their use in studying ovarian cancer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Gain a better overall understanding of cancer research; look into therapies, drug resistance, cancer recurrence, prognosis, etc. that have been discovered through -omic approaches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Methods:</a:t>
            </a:r>
            <a:endParaRPr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</a:pPr>
            <a:r>
              <a:rPr lang="en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Survey of 104 journal-published papers about ovarian cancer -omic data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/>
          <p:nvPr>
            <p:ph type="title"/>
          </p:nvPr>
        </p:nvSpPr>
        <p:spPr>
          <a:xfrm>
            <a:off x="720000" y="26275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Paper</a:t>
            </a:r>
            <a:endParaRPr/>
          </a:p>
        </p:txBody>
      </p:sp>
      <p:sp>
        <p:nvSpPr>
          <p:cNvPr id="1111" name="Google Shape;1111;p46"/>
          <p:cNvSpPr txBox="1"/>
          <p:nvPr>
            <p:ph idx="4294967295" type="body"/>
          </p:nvPr>
        </p:nvSpPr>
        <p:spPr>
          <a:xfrm>
            <a:off x="477450" y="968300"/>
            <a:ext cx="81891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Genomics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identify new subtypes of rare ovarian cancers such as clear cell carcinoma, mucinous carcinoma, LGSOC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Transcriptomics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insights on biomarkers, temporal gene upregulations, gene fusions, and potential druggable sites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scRNA-sc is emerging as a way to look at the transcriptome of single cells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Proteomics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still a young field of study, but has been used to find post-</a:t>
            </a:r>
            <a:r>
              <a:rPr lang="en">
                <a:solidFill>
                  <a:schemeClr val="dk2"/>
                </a:solidFill>
              </a:rPr>
              <a:t>translational</a:t>
            </a:r>
            <a:r>
              <a:rPr lang="en">
                <a:solidFill>
                  <a:schemeClr val="dk2"/>
                </a:solidFill>
              </a:rPr>
              <a:t> protein modifications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Metabolomics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found potential biomarkers in ovarian cancers but not many studies have been published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7"/>
          <p:cNvSpPr txBox="1"/>
          <p:nvPr>
            <p:ph idx="4294967295" type="body"/>
          </p:nvPr>
        </p:nvSpPr>
        <p:spPr>
          <a:xfrm>
            <a:off x="477450" y="816250"/>
            <a:ext cx="81891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</a:t>
            </a:r>
            <a:r>
              <a:rPr b="1" lang="en"/>
              <a:t>Results: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Since cancer is multi-faceted and affects many layers of the central dogma, multi-omic approaches using machine learning and AI are starting to be built and deployed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Can better find linear and non-linear processes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Better identify biomarkers, therapeutic targets, and causes of cancer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Cancer recurrence and drug resistance pathways have been studied and some causes of both have been found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Takeaways: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Individual omics and multi-omics approaches have greatly increased knowledge of both rare and common ovarian cancers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Research of rare ovarian cancers has especially blossomed with greater availability of biological data and we have found much more information on them than previously known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Novel biomarkers, therapies, and personalized care has been achieved through omics data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7" name="Google Shape;1117;p47"/>
          <p:cNvSpPr txBox="1"/>
          <p:nvPr>
            <p:ph type="title"/>
          </p:nvPr>
        </p:nvSpPr>
        <p:spPr>
          <a:xfrm>
            <a:off x="720000" y="26275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Paper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8"/>
          <p:cNvSpPr txBox="1"/>
          <p:nvPr>
            <p:ph idx="2" type="subTitle"/>
          </p:nvPr>
        </p:nvSpPr>
        <p:spPr>
          <a:xfrm>
            <a:off x="2478325" y="1137200"/>
            <a:ext cx="6264600" cy="12066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DL based integrated multi-omics analysis difficult, as data is imbalanced with too many molecular features and relatively few patient samples</a:t>
            </a:r>
            <a:endParaRPr sz="1350"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DL-based dimensionality reduction technique, including variational autoencoder (VAE), is a potential solution to balance high dimensional multi-omics data.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1123" name="Google Shape;1123;p48"/>
          <p:cNvSpPr txBox="1"/>
          <p:nvPr>
            <p:ph idx="4" type="subTitle"/>
          </p:nvPr>
        </p:nvSpPr>
        <p:spPr>
          <a:xfrm>
            <a:off x="2478325" y="2660275"/>
            <a:ext cx="6025800" cy="1828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Monomics, diomics, tri-omics datasets from TCGA (i.e., mRNA, CNV/CNA, DNA methylation, RNAseq, and miRNA)</a:t>
            </a:r>
            <a:endParaRPr sz="1350"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Roboto"/>
              <a:buChar char="●"/>
            </a:pPr>
            <a:r>
              <a:rPr b="1"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Preprocessed</a:t>
            </a: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: intersected the mono-omics datasets to find the common and same size samples; identified and removed the missing/zero/NA values; normalise datasets using the min-max technique so that they have </a:t>
            </a:r>
            <a:r>
              <a:rPr b="1"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equal</a:t>
            </a:r>
            <a:r>
              <a:rPr b="1"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importance</a:t>
            </a: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in analysis; concatenated to form the di- and tri-omics datasets</a:t>
            </a:r>
            <a:endParaRPr sz="1350"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48"/>
          <p:cNvSpPr txBox="1"/>
          <p:nvPr>
            <p:ph idx="6" type="subTitle"/>
          </p:nvPr>
        </p:nvSpPr>
        <p:spPr>
          <a:xfrm>
            <a:off x="232025" y="257175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</a:t>
            </a:r>
            <a:endParaRPr/>
          </a:p>
        </p:txBody>
      </p:sp>
      <p:sp>
        <p:nvSpPr>
          <p:cNvPr id="1125" name="Google Shape;1125;p48"/>
          <p:cNvSpPr txBox="1"/>
          <p:nvPr>
            <p:ph type="title"/>
          </p:nvPr>
        </p:nvSpPr>
        <p:spPr>
          <a:xfrm>
            <a:off x="517225" y="1220475"/>
            <a:ext cx="2132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Hypothesis:</a:t>
            </a:r>
            <a:endParaRPr sz="2000"/>
          </a:p>
        </p:txBody>
      </p:sp>
      <p:sp>
        <p:nvSpPr>
          <p:cNvPr id="1126" name="Google Shape;1126;p48"/>
          <p:cNvSpPr txBox="1"/>
          <p:nvPr>
            <p:ph idx="18" type="title"/>
          </p:nvPr>
        </p:nvSpPr>
        <p:spPr>
          <a:xfrm>
            <a:off x="720000" y="5395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9"/>
          <p:cNvSpPr txBox="1"/>
          <p:nvPr>
            <p:ph type="title"/>
          </p:nvPr>
        </p:nvSpPr>
        <p:spPr>
          <a:xfrm>
            <a:off x="720000" y="5394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132" name="Google Shape;1132;p49"/>
          <p:cNvSpPr txBox="1"/>
          <p:nvPr>
            <p:ph idx="4294967295" type="subTitle"/>
          </p:nvPr>
        </p:nvSpPr>
        <p:spPr>
          <a:xfrm>
            <a:off x="546725" y="1234225"/>
            <a:ext cx="21321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Hepta Slab"/>
                <a:ea typeface="Hepta Slab"/>
                <a:cs typeface="Hepta Slab"/>
                <a:sym typeface="Hepta Slab"/>
              </a:rPr>
              <a:t>Method:</a:t>
            </a:r>
            <a:endParaRPr b="1" sz="2000">
              <a:solidFill>
                <a:schemeClr val="dk2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1133" name="Google Shape;1133;p49"/>
          <p:cNvSpPr txBox="1"/>
          <p:nvPr/>
        </p:nvSpPr>
        <p:spPr>
          <a:xfrm>
            <a:off x="2100200" y="1234225"/>
            <a:ext cx="65739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Construct Standard VAE and MMD-VAE (an improved version of VAE, namely Maximum Mean Discrepancy) respectively</a:t>
            </a:r>
            <a:endParaRPr sz="135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Implement them using the same architecture</a:t>
            </a:r>
            <a:endParaRPr sz="135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Clustering and classification in cancer: 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4 ovarian cancer transcriptional subtypes; VAE or MMD-VAE generated latent and compressed features (z or LFs) can be used to cluster and classify cancer samples, subtypes, including existing transcriptional or molecular subtypes of ovarian cancer</a:t>
            </a:r>
            <a:endParaRPr sz="135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b="1"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Survival analysis: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identification of robust survival subgroups; existing subtypes may not be useful, so we need to find the 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prognostic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biomarkers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to predict new subgroups</a:t>
            </a:r>
            <a:endParaRPr sz="135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0"/>
          <p:cNvSpPr txBox="1"/>
          <p:nvPr>
            <p:ph idx="1" type="subTitle"/>
          </p:nvPr>
        </p:nvSpPr>
        <p:spPr>
          <a:xfrm>
            <a:off x="2987950" y="1329825"/>
            <a:ext cx="58926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VAE and MMD-VAE outperform existing dimensionality reduction techniques</a:t>
            </a:r>
            <a:endParaRPr sz="1350"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Integrated di- and tri-omics based LFs can perform better or similar to their mono-omics counterparts based LFs</a:t>
            </a:r>
            <a:endParaRPr sz="1350"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50"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Molecular subtypes clustering and classification results show that MMD-VAE is outperforming VAE in most datasets</a:t>
            </a:r>
            <a:endParaRPr/>
          </a:p>
        </p:txBody>
      </p:sp>
      <p:sp>
        <p:nvSpPr>
          <p:cNvPr id="1139" name="Google Shape;1139;p50"/>
          <p:cNvSpPr txBox="1"/>
          <p:nvPr>
            <p:ph idx="9" type="subTitle"/>
          </p:nvPr>
        </p:nvSpPr>
        <p:spPr>
          <a:xfrm>
            <a:off x="720000" y="301705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1140" name="Google Shape;1140;p50"/>
          <p:cNvSpPr txBox="1"/>
          <p:nvPr>
            <p:ph type="title"/>
          </p:nvPr>
        </p:nvSpPr>
        <p:spPr>
          <a:xfrm>
            <a:off x="328475" y="1372725"/>
            <a:ext cx="30135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Main Findings: </a:t>
            </a:r>
            <a:endParaRPr sz="2000"/>
          </a:p>
        </p:txBody>
      </p:sp>
      <p:sp>
        <p:nvSpPr>
          <p:cNvPr id="1141" name="Google Shape;1141;p50"/>
          <p:cNvSpPr txBox="1"/>
          <p:nvPr>
            <p:ph idx="18" type="title"/>
          </p:nvPr>
        </p:nvSpPr>
        <p:spPr>
          <a:xfrm>
            <a:off x="720000" y="539500"/>
            <a:ext cx="77040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</a:t>
            </a:r>
            <a:endParaRPr/>
          </a:p>
        </p:txBody>
      </p:sp>
      <p:sp>
        <p:nvSpPr>
          <p:cNvPr id="1142" name="Google Shape;1142;p50"/>
          <p:cNvSpPr txBox="1"/>
          <p:nvPr/>
        </p:nvSpPr>
        <p:spPr>
          <a:xfrm>
            <a:off x="2948500" y="3017050"/>
            <a:ext cx="59715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ulti-omics based LFs and subgroups predicted based on them do not improve the survival prediction performances than their mono-omics counterparts</a:t>
            </a:r>
            <a:endParaRPr sz="135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Straightforward integration (concatenation based) strategy, treating omics measurements from different platforms equally and performing integration in a </a:t>
            </a:r>
            <a:r>
              <a:rPr b="1"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parallel fashion</a:t>
            </a:r>
            <a:r>
              <a:rPr lang="en" sz="1350">
                <a:solidFill>
                  <a:schemeClr val="dk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 may not always be useful</a:t>
            </a:r>
            <a:endParaRPr sz="135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51"/>
          <p:cNvSpPr txBox="1"/>
          <p:nvPr/>
        </p:nvSpPr>
        <p:spPr>
          <a:xfrm>
            <a:off x="720000" y="262750"/>
            <a:ext cx="77040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25373"/>
                </a:solidFill>
                <a:latin typeface="Hepta Slab"/>
                <a:ea typeface="Hepta Slab"/>
                <a:cs typeface="Hepta Slab"/>
                <a:sym typeface="Hepta Slab"/>
              </a:rPr>
              <a:t>Figure </a:t>
            </a:r>
            <a:r>
              <a:rPr b="1" lang="en" sz="3500">
                <a:solidFill>
                  <a:srgbClr val="025373"/>
                </a:solidFill>
                <a:latin typeface="Hepta Slab"/>
                <a:ea typeface="Hepta Slab"/>
                <a:cs typeface="Hepta Slab"/>
                <a:sym typeface="Hepta Slab"/>
              </a:rPr>
              <a:t>1</a:t>
            </a:r>
            <a:endParaRPr b="1" sz="3500">
              <a:solidFill>
                <a:srgbClr val="025373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1148" name="Google Shape;11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1" y="993900"/>
            <a:ext cx="5878401" cy="34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51"/>
          <p:cNvSpPr txBox="1"/>
          <p:nvPr/>
        </p:nvSpPr>
        <p:spPr>
          <a:xfrm>
            <a:off x="6137325" y="993900"/>
            <a:ext cx="27729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Used the GDC TCGA Ovarian Cancer cohort (DNA methylation)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Demonstrates clustering between normal and cancer data when using unsupervised VAE, unsupervised MMD-VAE, PCA, and t-SNE to learn the labeling functions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20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Chose clustering as visual way to demonstrate separation between cancer/normal data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pidemiology Master's Degree by Slidesgo">
  <a:themeElements>
    <a:clrScheme name="Simple Light">
      <a:dk1>
        <a:srgbClr val="025373"/>
      </a:dk1>
      <a:lt1>
        <a:srgbClr val="81ACE6"/>
      </a:lt1>
      <a:dk2>
        <a:srgbClr val="F46862"/>
      </a:dk2>
      <a:lt2>
        <a:srgbClr val="FF8D8D"/>
      </a:lt2>
      <a:accent1>
        <a:srgbClr val="F9CDC7"/>
      </a:accent1>
      <a:accent2>
        <a:srgbClr val="FFEEEB"/>
      </a:accent2>
      <a:accent3>
        <a:srgbClr val="F2C777"/>
      </a:accent3>
      <a:accent4>
        <a:srgbClr val="FFFFFF"/>
      </a:accent4>
      <a:accent5>
        <a:srgbClr val="FFFFFF"/>
      </a:accent5>
      <a:accent6>
        <a:srgbClr val="FFFFFF"/>
      </a:accent6>
      <a:hlink>
        <a:srgbClr val="0253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