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Şarap Kalitesini Tahmin Etmek İçin Makine Öğrenimi Yöntemleri</a:t>
            </a:r>
          </a:p>
        </p:txBody>
      </p:sp>
      <p:sp>
        <p:nvSpPr>
          <p:cNvPr id="3" name="Subtitle 2"/>
          <p:cNvSpPr>
            <a:spLocks noGrp="1"/>
          </p:cNvSpPr>
          <p:nvPr>
            <p:ph type="subTitle" idx="1"/>
          </p:nvPr>
        </p:nvSpPr>
        <p:spPr/>
        <p:txBody>
          <a:bodyPr/>
          <a:lstStyle/>
          <a:p>
            <a:r>
              <a:t>Bu çalışmada, şarap kalitesini tahmin etmek için farklı makine öğrenimi yöntemlerinin performansları karşılaştırılmıştır.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Giriş</a:t>
            </a:r>
          </a:p>
        </p:txBody>
      </p:sp>
      <p:sp>
        <p:nvSpPr>
          <p:cNvPr id="3" name="Content Placeholder 2"/>
          <p:cNvSpPr>
            <a:spLocks noGrp="1"/>
          </p:cNvSpPr>
          <p:nvPr>
            <p:ph idx="1"/>
          </p:nvPr>
        </p:nvSpPr>
        <p:spPr/>
        <p:txBody>
          <a:bodyPr/>
          <a:lstStyle/>
          <a:p>
            <a:r>
              <a:t>Son yıllarda makine öğrenimi, çeşitli endüstrilerde karmaşık problemlerin çözümünde yaygın olarak kullanılmaktadır. Gıda ve içecek sektöründe de bu teknolojilerin uygulama alanı genişlemiş ve özellikle şarap kalitesinin tahmin edilmesi gibi spesifik alanlarda önemli başarılar elde edilmiştir.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Veri Kümesi ve Önceki Çalışmalar</a:t>
            </a:r>
          </a:p>
        </p:txBody>
      </p:sp>
      <p:sp>
        <p:nvSpPr>
          <p:cNvPr id="3" name="Content Placeholder 2"/>
          <p:cNvSpPr>
            <a:spLocks noGrp="1"/>
          </p:cNvSpPr>
          <p:nvPr>
            <p:ph idx="1"/>
          </p:nvPr>
        </p:nvSpPr>
        <p:spPr/>
        <p:txBody>
          <a:bodyPr/>
          <a:lstStyle/>
          <a:p>
            <a:r>
              <a:t>Veri seti, Portekiz'e özgü kırmızı ve beyaz 'Vinho Verde' şaraplarına ait fizikokimyasal özellikler ve duyusal kalite puanlarını içermektedir. Çalışmalarda genellikle R veya Scikit-Learn algoritmaları kullanılmış, bir çalışmada ise yüksek performanslı bulanık mantık tekniği tercih edilmiştir.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Kullanılan Yöntemler</a:t>
            </a:r>
          </a:p>
        </p:txBody>
      </p:sp>
      <p:sp>
        <p:nvSpPr>
          <p:cNvPr id="3" name="Content Placeholder 2"/>
          <p:cNvSpPr>
            <a:spLocks noGrp="1"/>
          </p:cNvSpPr>
          <p:nvPr>
            <p:ph idx="1"/>
          </p:nvPr>
        </p:nvSpPr>
        <p:spPr/>
        <p:txBody>
          <a:bodyPr/>
          <a:lstStyle/>
          <a:p>
            <a:r>
              <a:t>Bu çalışmada, Destek Vektör Makineleri (DVM), Rastgele Orman (RF), Lojistik Regresyon (LR), Yapay Sinir Ağları (YSA) ve En Yakın Komşu (KNN) algoritmaları kullanılmıştır. Her bir algoritmanın performansı doğruluk, precision, recall ve F1-score metrikleri kullanılarak karşılaştırılmıştır.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Deneysel Analiz</a:t>
            </a:r>
          </a:p>
        </p:txBody>
      </p:sp>
      <p:sp>
        <p:nvSpPr>
          <p:cNvPr id="3" name="Content Placeholder 2"/>
          <p:cNvSpPr>
            <a:spLocks noGrp="1"/>
          </p:cNvSpPr>
          <p:nvPr>
            <p:ph idx="1"/>
          </p:nvPr>
        </p:nvSpPr>
        <p:spPr/>
        <p:txBody>
          <a:bodyPr/>
          <a:lstStyle/>
          <a:p>
            <a:r>
              <a:t>İki farklı şarap veri seti (kırmızı ve beyaz) doğrudan müdahale edilmeden, yani hiçbir ön işleme yapılmadan, Destek Vektör Makineleri (DVM), Random Forest Classifier, Lojistik Regresyon, ve K-en Yakın Komşu (KNN) yöntemleri ile eğitilmiş ve bu modellerin başarıları incelenmiştir. En iyi başarının random foresttan yaklaşık %66 olarak geldiğini görüyoruz fakat süre olarak 0.65 saniyede çalışıyor.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Sonuç</a:t>
            </a:r>
          </a:p>
        </p:txBody>
      </p:sp>
      <p:sp>
        <p:nvSpPr>
          <p:cNvPr id="3" name="Content Placeholder 2"/>
          <p:cNvSpPr>
            <a:spLocks noGrp="1"/>
          </p:cNvSpPr>
          <p:nvPr>
            <p:ph idx="1"/>
          </p:nvPr>
        </p:nvSpPr>
        <p:spPr/>
        <p:txBody>
          <a:bodyPr/>
          <a:lstStyle/>
          <a:p>
            <a:r>
              <a:t>Elde edilen sonuçlar, kırmızı ve beyaz şarapların ayrı ayrı ele alınmasının model performansını artırabileceğini ve algoritma seçiminde veri özelliklerinin kritik bir rol oynadığını göstermektedir.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