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 snapToObjects="1">
      <p:cViewPr>
        <p:scale>
          <a:sx n="95" d="100"/>
          <a:sy n="95" d="100"/>
        </p:scale>
        <p:origin x="183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4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4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5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3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8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1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8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0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3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7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2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4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22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0B432E-E19B-2F4B-8EE8-E2C0DD746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/>
              <a:t>IOS </a:t>
            </a:r>
            <a:r>
              <a:rPr lang="tr-TR" dirty="0" err="1"/>
              <a:t>Swıft</a:t>
            </a:r>
            <a:r>
              <a:rPr lang="tr-TR" dirty="0"/>
              <a:t> temelleri</a:t>
            </a:r>
            <a:br>
              <a:rPr lang="tr-TR" dirty="0"/>
            </a:br>
            <a:r>
              <a:rPr lang="tr-TR" dirty="0" err="1"/>
              <a:t>mvvm</a:t>
            </a:r>
            <a:r>
              <a:rPr lang="tr-TR" dirty="0"/>
              <a:t> &amp; </a:t>
            </a:r>
            <a:r>
              <a:rPr lang="tr-TR" dirty="0" err="1"/>
              <a:t>vıper</a:t>
            </a:r>
            <a:r>
              <a:rPr lang="tr-TR" dirty="0"/>
              <a:t> mimarileri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97307B5-AEFE-FF43-8257-56507EB38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/>
              <a:t>Alican Kurt</a:t>
            </a:r>
          </a:p>
        </p:txBody>
      </p:sp>
    </p:spTree>
    <p:extLst>
      <p:ext uri="{BB962C8B-B14F-4D97-AF65-F5344CB8AC3E}">
        <p14:creationId xmlns:p14="http://schemas.microsoft.com/office/powerpoint/2010/main" val="122842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076C56-9EB6-5F4C-BF52-A646CB7E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635"/>
          </a:xfrm>
        </p:spPr>
        <p:txBody>
          <a:bodyPr>
            <a:normAutofit/>
          </a:bodyPr>
          <a:lstStyle/>
          <a:p>
            <a:r>
              <a:rPr lang="tr-TR" dirty="0"/>
              <a:t>Proje dosyaları ve görevleri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B2E162E-57D8-C34F-9052-B48A82AC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46" y="1872971"/>
            <a:ext cx="320765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2135EF-7CCA-4E77-A63E-19D3FA16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518" y="1872972"/>
            <a:ext cx="6750423" cy="460851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-</a:t>
            </a:r>
            <a:r>
              <a:rPr lang="en-US" b="1" dirty="0" err="1"/>
              <a:t>AppDelegate</a:t>
            </a:r>
            <a:r>
              <a:rPr lang="en-US" b="1" dirty="0"/>
              <a:t>: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ayarları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kurulumu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b="1" dirty="0"/>
              <a:t>-</a:t>
            </a:r>
            <a:r>
              <a:rPr lang="en-US" b="1" dirty="0" err="1"/>
              <a:t>SceneDelegate</a:t>
            </a:r>
            <a:r>
              <a:rPr lang="en-US" b="1" dirty="0"/>
              <a:t>: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gösterilme</a:t>
            </a:r>
            <a:r>
              <a:rPr lang="en-US" dirty="0"/>
              <a:t> </a:t>
            </a:r>
            <a:r>
              <a:rPr lang="en-US" dirty="0" err="1"/>
              <a:t>şeklinin</a:t>
            </a:r>
            <a:r>
              <a:rPr lang="en-US" dirty="0"/>
              <a:t> </a:t>
            </a:r>
            <a:r>
              <a:rPr lang="en-US" dirty="0" err="1"/>
              <a:t>yönetilmesi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-</a:t>
            </a:r>
            <a:r>
              <a:rPr lang="en-US" b="1" dirty="0" err="1"/>
              <a:t>ViewController</a:t>
            </a:r>
            <a:r>
              <a:rPr lang="en-US" b="1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yüzünde</a:t>
            </a:r>
            <a:r>
              <a:rPr lang="en-US" dirty="0"/>
              <a:t> </a:t>
            </a:r>
            <a:r>
              <a:rPr lang="en-US" dirty="0" err="1"/>
              <a:t>görülecek</a:t>
            </a:r>
            <a:r>
              <a:rPr lang="en-US" dirty="0"/>
              <a:t> </a:t>
            </a:r>
            <a:r>
              <a:rPr lang="en-US" dirty="0" err="1"/>
              <a:t>kodlar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-Main: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ekranlar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geçişleri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-</a:t>
            </a:r>
            <a:r>
              <a:rPr lang="en-US" b="1" dirty="0" err="1"/>
              <a:t>LaunchScreen</a:t>
            </a:r>
            <a:r>
              <a:rPr lang="en-US" b="1" dirty="0"/>
              <a:t>: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açılış</a:t>
            </a:r>
            <a:r>
              <a:rPr lang="en-US" dirty="0"/>
              <a:t> </a:t>
            </a:r>
            <a:r>
              <a:rPr lang="en-US" dirty="0" err="1"/>
              <a:t>ekranı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-Assets: </a:t>
            </a:r>
            <a:r>
              <a:rPr lang="en-US" dirty="0" err="1"/>
              <a:t>Uygulamada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resimler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-Info: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izinleri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1CB77-F47B-B648-81D3-0CE0DF1A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5248"/>
            <a:ext cx="9905998" cy="685847"/>
          </a:xfrm>
        </p:spPr>
        <p:txBody>
          <a:bodyPr>
            <a:normAutofit/>
          </a:bodyPr>
          <a:lstStyle/>
          <a:p>
            <a:r>
              <a:rPr lang="tr-TR" dirty="0"/>
              <a:t>Bileşenleri kod ile oluşturmak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9B4340B-BB39-3045-9E97-ACAA9F3F3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661" y="1722354"/>
            <a:ext cx="2094293" cy="397901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İçerik Yer Tutucusu 4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C6B4E87-F99E-0B49-8D87-21BA17EB5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722354"/>
            <a:ext cx="3066672" cy="204169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Resim 9" descr="metin, ekr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717A442-59DB-CE4E-A12A-B6B59E7C1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3926542"/>
            <a:ext cx="7740888" cy="18103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9363AFC2-36F0-EA4E-A3CE-EF627F60AE1E}"/>
              </a:ext>
            </a:extLst>
          </p:cNvPr>
          <p:cNvSpPr txBox="1"/>
          <p:nvPr/>
        </p:nvSpPr>
        <p:spPr>
          <a:xfrm>
            <a:off x="4473446" y="1722354"/>
            <a:ext cx="440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-Avantajlar:</a:t>
            </a:r>
          </a:p>
          <a:p>
            <a:r>
              <a:rPr lang="tr-TR" dirty="0"/>
              <a:t>	Farklı ekran boyutları için değişken 	boyutlu objeler oluşturulabilmesi</a:t>
            </a:r>
            <a:br>
              <a:rPr lang="tr-TR" dirty="0"/>
            </a:br>
            <a:endParaRPr lang="tr-TR" dirty="0"/>
          </a:p>
          <a:p>
            <a:r>
              <a:rPr lang="tr-TR" b="1" dirty="0"/>
              <a:t>-Dezavantajlar:</a:t>
            </a:r>
          </a:p>
          <a:p>
            <a:r>
              <a:rPr lang="tr-TR" dirty="0"/>
              <a:t>	Programı çalıştırmadan objelerin ne 	şekilde gözükeceği görülemez</a:t>
            </a:r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CC19D321-2491-3045-AE46-05295D9A00FD}"/>
              </a:ext>
            </a:extLst>
          </p:cNvPr>
          <p:cNvSpPr/>
          <p:nvPr/>
        </p:nvSpPr>
        <p:spPr>
          <a:xfrm>
            <a:off x="1141413" y="1322244"/>
            <a:ext cx="306667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Kod İle Bileşen Tanımlama</a:t>
            </a:r>
          </a:p>
        </p:txBody>
      </p:sp>
    </p:spTree>
    <p:extLst>
      <p:ext uri="{BB962C8B-B14F-4D97-AF65-F5344CB8AC3E}">
        <p14:creationId xmlns:p14="http://schemas.microsoft.com/office/powerpoint/2010/main" val="349949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336D0D-3794-8041-8D95-8070F72A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8224"/>
            <a:ext cx="9905998" cy="65895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Bileşenleri </a:t>
            </a:r>
            <a:r>
              <a:rPr lang="tr-TR" dirty="0" err="1"/>
              <a:t>storyboard</a:t>
            </a:r>
            <a:r>
              <a:rPr lang="tr-TR" dirty="0"/>
              <a:t> üzerinden oluşturmak</a:t>
            </a:r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9F6047C8-7148-B841-9EBE-2F07612DA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24" y="1813485"/>
            <a:ext cx="4737100" cy="1079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4FBAE17-5ACC-9945-B5B2-0C9FCF5B6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977" y="1504203"/>
            <a:ext cx="4818434" cy="4962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AEBE006F-5C2C-1446-A0F7-C6E130293E7C}"/>
              </a:ext>
            </a:extLst>
          </p:cNvPr>
          <p:cNvSpPr txBox="1"/>
          <p:nvPr/>
        </p:nvSpPr>
        <p:spPr>
          <a:xfrm>
            <a:off x="1141413" y="3188084"/>
            <a:ext cx="4408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-Avantajlar:</a:t>
            </a:r>
          </a:p>
          <a:p>
            <a:r>
              <a:rPr lang="tr-TR" dirty="0"/>
              <a:t>	Ekran geçişleri takibi</a:t>
            </a:r>
            <a:br>
              <a:rPr lang="tr-TR" dirty="0"/>
            </a:br>
            <a:r>
              <a:rPr lang="tr-TR" dirty="0"/>
              <a:t>	Obje özellikleri</a:t>
            </a:r>
            <a:br>
              <a:rPr lang="tr-TR" dirty="0"/>
            </a:br>
            <a:r>
              <a:rPr lang="tr-TR" dirty="0"/>
              <a:t>	Obje konumu</a:t>
            </a:r>
            <a:br>
              <a:rPr lang="tr-TR" dirty="0"/>
            </a:br>
            <a:endParaRPr lang="tr-TR" dirty="0"/>
          </a:p>
          <a:p>
            <a:r>
              <a:rPr lang="tr-TR" b="1" dirty="0"/>
              <a:t>-Dezavantajlar:</a:t>
            </a:r>
          </a:p>
          <a:p>
            <a:r>
              <a:rPr lang="tr-TR" dirty="0"/>
              <a:t>	Farklı ekranlar için obje büyüklüğü ayarı</a:t>
            </a:r>
          </a:p>
          <a:p>
            <a:r>
              <a:rPr lang="tr-TR" dirty="0"/>
              <a:t>	Obje konumunun farklı ekranlar için 	ayarlanması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5776544B-3AE7-DA44-B2E5-108F545D1EE9}"/>
              </a:ext>
            </a:extLst>
          </p:cNvPr>
          <p:cNvSpPr/>
          <p:nvPr/>
        </p:nvSpPr>
        <p:spPr>
          <a:xfrm>
            <a:off x="1141413" y="1322276"/>
            <a:ext cx="48184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Bileşenleri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Storyboard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Üzerinden Tanımlama</a:t>
            </a:r>
          </a:p>
        </p:txBody>
      </p:sp>
    </p:spTree>
    <p:extLst>
      <p:ext uri="{BB962C8B-B14F-4D97-AF65-F5344CB8AC3E}">
        <p14:creationId xmlns:p14="http://schemas.microsoft.com/office/powerpoint/2010/main" val="65443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4E53A1-A0E8-0742-AFCC-FBF6D5C4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0259"/>
            <a:ext cx="9905998" cy="645506"/>
          </a:xfrm>
        </p:spPr>
        <p:txBody>
          <a:bodyPr/>
          <a:lstStyle/>
          <a:p>
            <a:r>
              <a:rPr lang="tr-TR" dirty="0"/>
              <a:t>Protocol </a:t>
            </a:r>
            <a:r>
              <a:rPr lang="tr-TR" dirty="0" err="1"/>
              <a:t>Orıented</a:t>
            </a:r>
            <a:r>
              <a:rPr lang="tr-TR" dirty="0"/>
              <a:t> </a:t>
            </a:r>
            <a:r>
              <a:rPr lang="tr-TR" dirty="0" err="1"/>
              <a:t>Programmıng</a:t>
            </a:r>
            <a:r>
              <a:rPr lang="tr-TR" dirty="0"/>
              <a:t> (POP)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82A4F4-C2D9-4A41-9A5C-C6CE8C30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413873"/>
            <a:ext cx="10382717" cy="1798078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Swift mümkün olduğu kadar, ‘Class’ yerine ‘</a:t>
            </a:r>
            <a:r>
              <a:rPr lang="tr-TR" dirty="0" err="1"/>
              <a:t>Struct</a:t>
            </a:r>
            <a:r>
              <a:rPr lang="tr-TR" dirty="0"/>
              <a:t>’ yapısını tercih eder. (Güvenlik)</a:t>
            </a:r>
          </a:p>
          <a:p>
            <a:r>
              <a:rPr lang="tr-TR" dirty="0"/>
              <a:t>Swift ‘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inheritence</a:t>
            </a:r>
            <a:r>
              <a:rPr lang="tr-TR" dirty="0"/>
              <a:t>’ desteklemez. ‘</a:t>
            </a:r>
            <a:r>
              <a:rPr lang="tr-TR" dirty="0" err="1"/>
              <a:t>Class’lar</a:t>
            </a:r>
            <a:r>
              <a:rPr lang="tr-TR" dirty="0"/>
              <a:t> tek bir ‘Base </a:t>
            </a:r>
            <a:r>
              <a:rPr lang="tr-TR" dirty="0" err="1"/>
              <a:t>Class’ı</a:t>
            </a:r>
            <a:r>
              <a:rPr lang="tr-TR" dirty="0"/>
              <a:t> miras alabilirler.</a:t>
            </a:r>
          </a:p>
          <a:p>
            <a:r>
              <a:rPr lang="tr-TR" dirty="0"/>
              <a:t>‘</a:t>
            </a:r>
            <a:r>
              <a:rPr lang="tr-TR" dirty="0" err="1"/>
              <a:t>Struct</a:t>
            </a:r>
            <a:r>
              <a:rPr lang="tr-TR" dirty="0"/>
              <a:t>’ başka bir ‘</a:t>
            </a:r>
            <a:r>
              <a:rPr lang="tr-TR" dirty="0" err="1"/>
              <a:t>Struct’tan</a:t>
            </a:r>
            <a:r>
              <a:rPr lang="tr-TR" dirty="0"/>
              <a:t> veya ‘</a:t>
            </a:r>
            <a:r>
              <a:rPr lang="tr-TR" dirty="0" err="1"/>
              <a:t>Enum</a:t>
            </a:r>
            <a:r>
              <a:rPr lang="tr-TR" dirty="0"/>
              <a:t>’ başka bir ‘</a:t>
            </a:r>
            <a:r>
              <a:rPr lang="tr-TR" dirty="0" err="1"/>
              <a:t>Enum’dan</a:t>
            </a:r>
            <a:r>
              <a:rPr lang="tr-TR" dirty="0"/>
              <a:t> miras alamaz.</a:t>
            </a:r>
          </a:p>
          <a:p>
            <a:r>
              <a:rPr lang="tr-TR" dirty="0"/>
              <a:t>‘</a:t>
            </a:r>
            <a:r>
              <a:rPr lang="tr-TR" dirty="0" err="1"/>
              <a:t>Protocol’ler</a:t>
            </a:r>
            <a:r>
              <a:rPr lang="tr-TR" dirty="0"/>
              <a:t> birçok kez miras alınabilir. ‘</a:t>
            </a:r>
            <a:r>
              <a:rPr lang="tr-TR" dirty="0" err="1"/>
              <a:t>Protocol’ler</a:t>
            </a:r>
            <a:r>
              <a:rPr lang="tr-TR" dirty="0"/>
              <a:t> ’</a:t>
            </a:r>
            <a:r>
              <a:rPr lang="tr-TR" dirty="0" err="1"/>
              <a:t>Interface’e</a:t>
            </a:r>
            <a:r>
              <a:rPr lang="tr-TR" dirty="0"/>
              <a:t> benzetilebilir.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DE7F38A-2960-EB43-93BE-425218DA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45" y="3550059"/>
            <a:ext cx="3582836" cy="3079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43861A5-8CDC-F84C-9346-3FDA8A4883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92" b="3992"/>
          <a:stretch/>
        </p:blipFill>
        <p:spPr>
          <a:xfrm>
            <a:off x="6332771" y="3550059"/>
            <a:ext cx="3582836" cy="3079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8186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4E53A1-A0E8-0742-AFCC-FBF6D5C4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2341"/>
            <a:ext cx="9905998" cy="645506"/>
          </a:xfrm>
        </p:spPr>
        <p:txBody>
          <a:bodyPr/>
          <a:lstStyle/>
          <a:p>
            <a:r>
              <a:rPr lang="tr-TR" dirty="0"/>
              <a:t>Protocol </a:t>
            </a:r>
            <a:r>
              <a:rPr lang="tr-TR" dirty="0" err="1"/>
              <a:t>Orıented</a:t>
            </a:r>
            <a:r>
              <a:rPr lang="tr-TR" dirty="0"/>
              <a:t> </a:t>
            </a:r>
            <a:r>
              <a:rPr lang="tr-TR" dirty="0" err="1"/>
              <a:t>Programmıng</a:t>
            </a:r>
            <a:r>
              <a:rPr lang="tr-TR" dirty="0"/>
              <a:t> (POP)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EEE9680-3D2D-6744-9662-57EA60DEC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75" y="1708531"/>
            <a:ext cx="3250715" cy="1919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F64A0575-1193-4C41-BCD7-68A6327B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91" y="2939277"/>
            <a:ext cx="3929844" cy="3636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D1A876FC-A33C-A548-B41F-A6C94FE89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153" y="2074904"/>
            <a:ext cx="3561660" cy="3918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FFBDD050-D997-B64A-87B9-D61BFA5CF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360" y="1369754"/>
            <a:ext cx="2112665" cy="4187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D9A9E0F0-DB08-4343-B0DC-F15A6D733809}"/>
              </a:ext>
            </a:extLst>
          </p:cNvPr>
          <p:cNvSpPr/>
          <p:nvPr/>
        </p:nvSpPr>
        <p:spPr>
          <a:xfrm>
            <a:off x="958975" y="1211625"/>
            <a:ext cx="29675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 Temel</a:t>
            </a:r>
            <a:endParaRPr lang="tr-T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C383D8B-3038-CB4D-99FF-58EE34C82A01}"/>
              </a:ext>
            </a:extLst>
          </p:cNvPr>
          <p:cNvSpPr/>
          <p:nvPr/>
        </p:nvSpPr>
        <p:spPr>
          <a:xfrm>
            <a:off x="4223091" y="2464191"/>
            <a:ext cx="29675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 </a:t>
            </a:r>
            <a:r>
              <a:rPr lang="tr-T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endParaRPr lang="tr-T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0C00F965-5FB5-F24C-8D5F-E20081F3EB84}"/>
              </a:ext>
            </a:extLst>
          </p:cNvPr>
          <p:cNvSpPr/>
          <p:nvPr/>
        </p:nvSpPr>
        <p:spPr>
          <a:xfrm>
            <a:off x="6564298" y="1583318"/>
            <a:ext cx="29675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 </a:t>
            </a:r>
            <a:r>
              <a:rPr lang="tr-T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</a:t>
            </a:r>
            <a:endParaRPr lang="tr-T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69B0661-3870-C34A-9494-0B3E979070C3}"/>
              </a:ext>
            </a:extLst>
          </p:cNvPr>
          <p:cNvSpPr/>
          <p:nvPr/>
        </p:nvSpPr>
        <p:spPr>
          <a:xfrm>
            <a:off x="8692909" y="932672"/>
            <a:ext cx="296756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 Class</a:t>
            </a:r>
            <a:endParaRPr lang="tr-T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413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1D2702-7196-1443-B7F6-8617498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6911"/>
            <a:ext cx="9905998" cy="753082"/>
          </a:xfrm>
        </p:spPr>
        <p:txBody>
          <a:bodyPr>
            <a:normAutofit/>
          </a:bodyPr>
          <a:lstStyle/>
          <a:p>
            <a:r>
              <a:rPr lang="tr-TR" dirty="0"/>
              <a:t>MVVM Mimarisi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A1E6A00-91B7-9A47-989B-C7A56BD6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25" y="1518495"/>
            <a:ext cx="6630987" cy="24208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7C06221-7BC4-4D5D-8CF5-CA452017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275" y="4248251"/>
            <a:ext cx="9787123" cy="1870161"/>
          </a:xfrm>
        </p:spPr>
        <p:txBody>
          <a:bodyPr>
            <a:normAutofit/>
          </a:bodyPr>
          <a:lstStyle/>
          <a:p>
            <a:r>
              <a:rPr lang="en-US" b="1" dirty="0"/>
              <a:t>Model: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modeller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</a:t>
            </a:r>
            <a:endParaRPr lang="en-US" dirty="0"/>
          </a:p>
          <a:p>
            <a:r>
              <a:rPr lang="en-US" b="1" dirty="0"/>
              <a:t>View: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görünüm</a:t>
            </a:r>
            <a:r>
              <a:rPr lang="en-US" dirty="0"/>
              <a:t> </a:t>
            </a:r>
            <a:r>
              <a:rPr lang="en-US" dirty="0" err="1"/>
              <a:t>objeleri</a:t>
            </a:r>
            <a:endParaRPr lang="en-US" dirty="0"/>
          </a:p>
          <a:p>
            <a:r>
              <a:rPr lang="en-US" b="1" dirty="0" err="1"/>
              <a:t>ViewModel</a:t>
            </a:r>
            <a:r>
              <a:rPr lang="en-US" b="1" dirty="0"/>
              <a:t>: </a:t>
            </a:r>
            <a:r>
              <a:rPr lang="en-US" dirty="0"/>
              <a:t>”Business Logic”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adlandırılan</a:t>
            </a:r>
            <a:r>
              <a:rPr lang="en-US" dirty="0"/>
              <a:t> </a:t>
            </a:r>
            <a:r>
              <a:rPr lang="en-US" dirty="0" err="1"/>
              <a:t>işlemler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21225FD-252A-144E-B4A4-0A8056F75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288" y="1458913"/>
            <a:ext cx="2463800" cy="25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2049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1D2702-7196-1443-B7F6-8617498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51" y="268894"/>
            <a:ext cx="9641848" cy="511035"/>
          </a:xfrm>
        </p:spPr>
        <p:txBody>
          <a:bodyPr>
            <a:normAutofit fontScale="90000"/>
          </a:bodyPr>
          <a:lstStyle/>
          <a:p>
            <a:r>
              <a:rPr lang="tr-TR" dirty="0"/>
              <a:t>VIPER Mimarisi</a:t>
            </a:r>
          </a:p>
        </p:txBody>
      </p:sp>
      <p:pic>
        <p:nvPicPr>
          <p:cNvPr id="8" name="İçerik Yer Tutucusu 7" descr="tablo içeren bir resim&#10;&#10;Açıklama otomatik olarak oluşturuldu">
            <a:extLst>
              <a:ext uri="{FF2B5EF4-FFF2-40B4-BE49-F238E27FC236}">
                <a16:creationId xmlns:a16="http://schemas.microsoft.com/office/drawing/2014/main" id="{691C21F5-BD05-2645-9C42-23538F7E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275" y="871818"/>
            <a:ext cx="1766355" cy="30929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313A60B-C6C3-3F4E-80F2-166F672C1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884" y="779929"/>
            <a:ext cx="5176350" cy="29810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57DAF162-8E49-5640-A691-880B5F7585B5}"/>
              </a:ext>
            </a:extLst>
          </p:cNvPr>
          <p:cNvSpPr txBox="1">
            <a:spLocks/>
          </p:cNvSpPr>
          <p:nvPr/>
        </p:nvSpPr>
        <p:spPr>
          <a:xfrm>
            <a:off x="1771275" y="4248251"/>
            <a:ext cx="9787123" cy="234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670B92C-13BD-A043-B91E-5DCF60A151E1}"/>
              </a:ext>
            </a:extLst>
          </p:cNvPr>
          <p:cNvSpPr txBox="1">
            <a:spLocks/>
          </p:cNvSpPr>
          <p:nvPr/>
        </p:nvSpPr>
        <p:spPr>
          <a:xfrm>
            <a:off x="1407151" y="4168427"/>
            <a:ext cx="10784849" cy="2581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View: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etkileşimleri</a:t>
            </a:r>
            <a:r>
              <a:rPr lang="en-US" dirty="0"/>
              <a:t> </a:t>
            </a:r>
            <a:r>
              <a:rPr lang="en-US" dirty="0" err="1"/>
              <a:t>Presenter’a</a:t>
            </a:r>
            <a:r>
              <a:rPr lang="en-US" dirty="0"/>
              <a:t> </a:t>
            </a:r>
            <a:r>
              <a:rPr lang="en-US" dirty="0" err="1"/>
              <a:t>gönderilir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Presenter’dan</a:t>
            </a:r>
            <a:r>
              <a:rPr lang="en-US" dirty="0"/>
              <a:t> </a:t>
            </a:r>
            <a:r>
              <a:rPr lang="en-US" dirty="0" err="1"/>
              <a:t>gelenler</a:t>
            </a:r>
            <a:r>
              <a:rPr lang="en-US" dirty="0"/>
              <a:t> </a:t>
            </a:r>
            <a:r>
              <a:rPr lang="en-US" dirty="0" err="1"/>
              <a:t>gösterilir</a:t>
            </a:r>
            <a:r>
              <a:rPr lang="en-US" dirty="0"/>
              <a:t>.</a:t>
            </a:r>
          </a:p>
          <a:p>
            <a:r>
              <a:rPr lang="en-US" b="1" dirty="0"/>
              <a:t>Interactor: </a:t>
            </a:r>
            <a:r>
              <a:rPr lang="en-US" dirty="0"/>
              <a:t>‘Business Logic’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r>
              <a:rPr lang="en-US" b="1" dirty="0"/>
              <a:t>Presenter: </a:t>
            </a:r>
            <a:r>
              <a:rPr lang="en-US" dirty="0" err="1"/>
              <a:t>View’den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etkileşimleri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, </a:t>
            </a:r>
            <a:r>
              <a:rPr lang="en-US" dirty="0" err="1"/>
              <a:t>bununla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Interactor’dan</a:t>
            </a:r>
            <a:r>
              <a:rPr lang="en-US" dirty="0"/>
              <a:t> da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işlemin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View’e</a:t>
            </a:r>
            <a:r>
              <a:rPr lang="en-US" dirty="0"/>
              <a:t> </a:t>
            </a:r>
            <a:r>
              <a:rPr lang="en-US" dirty="0" err="1"/>
              <a:t>göstereceği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gönderilir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Router’a</a:t>
            </a:r>
            <a:r>
              <a:rPr lang="en-US" dirty="0"/>
              <a:t> </a:t>
            </a:r>
            <a:r>
              <a:rPr lang="en-US" dirty="0" err="1"/>
              <a:t>nereye</a:t>
            </a:r>
            <a:r>
              <a:rPr lang="en-US" dirty="0"/>
              <a:t> </a:t>
            </a:r>
            <a:r>
              <a:rPr lang="en-US" dirty="0" err="1"/>
              <a:t>gideceğini</a:t>
            </a:r>
            <a:r>
              <a:rPr lang="en-US" dirty="0"/>
              <a:t> </a:t>
            </a:r>
            <a:r>
              <a:rPr lang="en-US" dirty="0" err="1"/>
              <a:t>sorar</a:t>
            </a:r>
            <a:r>
              <a:rPr lang="en-US" dirty="0"/>
              <a:t>.</a:t>
            </a:r>
          </a:p>
          <a:p>
            <a:r>
              <a:rPr lang="en-US" b="1" dirty="0"/>
              <a:t>Entity: </a:t>
            </a:r>
            <a:r>
              <a:rPr lang="en-US" dirty="0" err="1"/>
              <a:t>Interactor’ün</a:t>
            </a:r>
            <a:r>
              <a:rPr lang="en-US" dirty="0"/>
              <a:t> </a:t>
            </a:r>
            <a:r>
              <a:rPr lang="en-US" dirty="0" err="1"/>
              <a:t>kullanabilmesi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modeller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r>
              <a:rPr lang="en-US" b="1" dirty="0"/>
              <a:t>Router: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yönlendirmeler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View-Interactor-Presenter-Entity </a:t>
            </a:r>
            <a:r>
              <a:rPr lang="en-US" dirty="0" err="1"/>
              <a:t>bağlantıları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başlayacağı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etkileşiminde</a:t>
            </a:r>
            <a:r>
              <a:rPr lang="en-US" dirty="0"/>
              <a:t> </a:t>
            </a:r>
            <a:r>
              <a:rPr lang="en-US" dirty="0" err="1"/>
              <a:t>nereye</a:t>
            </a:r>
            <a:r>
              <a:rPr lang="en-US" dirty="0"/>
              <a:t> </a:t>
            </a:r>
            <a:r>
              <a:rPr lang="en-US" dirty="0" err="1"/>
              <a:t>gidileceği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39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0B432E-E19B-2F4B-8EE8-E2C0DD746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3200" dirty="0"/>
              <a:t>IOS </a:t>
            </a:r>
            <a:r>
              <a:rPr lang="tr-TR" sz="3200" dirty="0" err="1"/>
              <a:t>Swıft</a:t>
            </a:r>
            <a:r>
              <a:rPr lang="tr-TR" sz="3200" dirty="0"/>
              <a:t> temelleri</a:t>
            </a:r>
            <a:br>
              <a:rPr lang="tr-TR" sz="3200" dirty="0"/>
            </a:br>
            <a:r>
              <a:rPr lang="tr-TR" sz="3200" dirty="0" err="1"/>
              <a:t>mvvm</a:t>
            </a:r>
            <a:r>
              <a:rPr lang="tr-TR" sz="3200" dirty="0"/>
              <a:t> &amp; </a:t>
            </a:r>
            <a:r>
              <a:rPr lang="tr-TR" sz="3200" dirty="0" err="1"/>
              <a:t>vıper</a:t>
            </a:r>
            <a:r>
              <a:rPr lang="tr-TR" sz="3200" dirty="0"/>
              <a:t> mimarileri</a:t>
            </a:r>
            <a:br>
              <a:rPr lang="tr-TR" sz="3200" dirty="0"/>
            </a:br>
            <a:br>
              <a:rPr lang="tr-TR" dirty="0"/>
            </a:br>
            <a:r>
              <a:rPr lang="tr-TR" dirty="0"/>
              <a:t>Teşekkürler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97307B5-AEFE-FF43-8257-56507EB38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dirty="0"/>
              <a:t>Alican Kurt</a:t>
            </a:r>
          </a:p>
        </p:txBody>
      </p:sp>
    </p:spTree>
    <p:extLst>
      <p:ext uri="{BB962C8B-B14F-4D97-AF65-F5344CB8AC3E}">
        <p14:creationId xmlns:p14="http://schemas.microsoft.com/office/powerpoint/2010/main" val="396934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{0AC88D7A-AC66-A145-9CFA-F8F7D12983EC}tf10001122</Template>
  <TotalTime>314</TotalTime>
  <Words>365</Words>
  <Application>Microsoft Macintosh PowerPoint</Application>
  <PresentationFormat>Geniş ekran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Tw Cen MT</vt:lpstr>
      <vt:lpstr>Devre</vt:lpstr>
      <vt:lpstr>IOS Swıft temelleri mvvm &amp; vıper mimarileri</vt:lpstr>
      <vt:lpstr>Proje dosyaları ve görevleri</vt:lpstr>
      <vt:lpstr>Bileşenleri kod ile oluşturmak</vt:lpstr>
      <vt:lpstr>Bileşenleri storyboard üzerinden oluşturmak</vt:lpstr>
      <vt:lpstr>Protocol Orıented Programmıng (POP)</vt:lpstr>
      <vt:lpstr>Protocol Orıented Programmıng (POP)</vt:lpstr>
      <vt:lpstr>MVVM Mimarisi</vt:lpstr>
      <vt:lpstr>VIPER Mimarisi</vt:lpstr>
      <vt:lpstr>IOS Swıft temelleri mvvm &amp; vıper mimarileri 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Swıft temelleri mvvm &amp; vıper mimarileri</dc:title>
  <dc:creator>Alican Kurt</dc:creator>
  <cp:lastModifiedBy>Alican Kurt</cp:lastModifiedBy>
  <cp:revision>14</cp:revision>
  <dcterms:created xsi:type="dcterms:W3CDTF">2022-01-13T05:27:53Z</dcterms:created>
  <dcterms:modified xsi:type="dcterms:W3CDTF">2022-01-13T10:44:02Z</dcterms:modified>
</cp:coreProperties>
</file>