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5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8" d="100"/>
          <a:sy n="78"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1.xml.rels><?xml version="1.0" encoding="UTF-8" standalone="yes"?>
<Relationships xmlns="http://schemas.openxmlformats.org/package/2006/relationships"><Relationship Id="rId3" Type="http://schemas.openxmlformats.org/officeDocument/2006/relationships/hyperlink" Target="https://www.tutorialspoint.com/ruby/ruby_multithreading.htm" TargetMode="External"/><Relationship Id="rId2" Type="http://schemas.openxmlformats.org/officeDocument/2006/relationships/hyperlink" Target="https://www.youtube.com/watch?v=BWQsZUyZKGY" TargetMode="External"/><Relationship Id="rId1" Type="http://schemas.openxmlformats.org/officeDocument/2006/relationships/hyperlink" Target="https://www.youtube.com/watch?v=MIvX6OT7kTc" TargetMode="External"/><Relationship Id="rId6" Type="http://schemas.openxmlformats.org/officeDocument/2006/relationships/hyperlink" Target="https://tr.wikipedia.org/wiki/Ruby" TargetMode="External"/><Relationship Id="rId5" Type="http://schemas.openxmlformats.org/officeDocument/2006/relationships/hyperlink" Target="https://medium.com/@iamemreyildiz/paralel-programlama-nedir-8aa43a95e8" TargetMode="External"/><Relationship Id="rId4" Type="http://schemas.openxmlformats.org/officeDocument/2006/relationships/hyperlink" Target="https://tr.wikipedia.org/wiki/Paralel_hesaplama"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1.xml.rels><?xml version="1.0" encoding="UTF-8" standalone="yes"?>
<Relationships xmlns="http://schemas.openxmlformats.org/package/2006/relationships"><Relationship Id="rId3" Type="http://schemas.openxmlformats.org/officeDocument/2006/relationships/hyperlink" Target="https://www.tutorialspoint.com/ruby/ruby_multithreading.htm" TargetMode="External"/><Relationship Id="rId2" Type="http://schemas.openxmlformats.org/officeDocument/2006/relationships/hyperlink" Target="https://www.youtube.com/watch?v=BWQsZUyZKGY" TargetMode="External"/><Relationship Id="rId1" Type="http://schemas.openxmlformats.org/officeDocument/2006/relationships/hyperlink" Target="https://www.youtube.com/watch?v=MIvX6OT7kTc" TargetMode="External"/><Relationship Id="rId6" Type="http://schemas.openxmlformats.org/officeDocument/2006/relationships/hyperlink" Target="https://tr.wikipedia.org/wiki/Ruby" TargetMode="External"/><Relationship Id="rId5" Type="http://schemas.openxmlformats.org/officeDocument/2006/relationships/hyperlink" Target="https://medium.com/@iamemreyildiz/paralel-programlama-nedir-8aa43a95e8" TargetMode="External"/><Relationship Id="rId4" Type="http://schemas.openxmlformats.org/officeDocument/2006/relationships/hyperlink" Target="https://tr.wikipedia.org/wiki/Paralel_hesaplama"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7C4F2-1DB5-4E9F-A53A-139F380D120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29473C-BDC4-41D2-9691-919E6AC63371}">
      <dgm:prSet/>
      <dgm:spPr/>
      <dgm:t>
        <a:bodyPr/>
        <a:lstStyle/>
        <a:p>
          <a:r>
            <a:rPr lang="tr-TR"/>
            <a:t>P</a:t>
          </a:r>
          <a:r>
            <a:rPr lang="tr-TR" b="0" i="0"/>
            <a:t>aralel yapılar kullanılırken tüm süreçlerin hızlandırılması, hızlı sonuçlara ulaşmak için hem verimliliği hem de kullanılan kaynakları artırmasıdır. </a:t>
          </a:r>
          <a:endParaRPr lang="en-US"/>
        </a:p>
      </dgm:t>
    </dgm:pt>
    <dgm:pt modelId="{B92FB06E-FE30-44C5-828A-234AABA09E29}" type="parTrans" cxnId="{D55F7E69-E3EA-4D73-8113-A5196F9BF270}">
      <dgm:prSet/>
      <dgm:spPr/>
      <dgm:t>
        <a:bodyPr/>
        <a:lstStyle/>
        <a:p>
          <a:endParaRPr lang="en-US"/>
        </a:p>
      </dgm:t>
    </dgm:pt>
    <dgm:pt modelId="{418D80CA-A810-405F-B97B-20EFB70A02E1}" type="sibTrans" cxnId="{D55F7E69-E3EA-4D73-8113-A5196F9BF270}">
      <dgm:prSet/>
      <dgm:spPr/>
      <dgm:t>
        <a:bodyPr/>
        <a:lstStyle/>
        <a:p>
          <a:endParaRPr lang="en-US"/>
        </a:p>
      </dgm:t>
    </dgm:pt>
    <dgm:pt modelId="{689ACFB6-F989-4BDD-9A46-F1965B832A78}">
      <dgm:prSet/>
      <dgm:spPr/>
      <dgm:t>
        <a:bodyPr/>
        <a:lstStyle/>
        <a:p>
          <a:r>
            <a:rPr lang="tr-TR"/>
            <a:t>E</a:t>
          </a:r>
          <a:r>
            <a:rPr lang="tr-TR" b="0" i="0"/>
            <a:t>ş zamanlı programlamadan daha uygun maliyetli olmasıdır çünkü aynı sonuçları elde etmek daha az zaman alır. Bu inanılmaz derecede önemlidir, çünkü çok büyük miktarda veriyi işlenmesi kolay veri kümelerinde toplamak veya karmaşık sorunları çözmek için paralel işlemler gereklidir.</a:t>
          </a:r>
          <a:endParaRPr lang="en-US"/>
        </a:p>
      </dgm:t>
    </dgm:pt>
    <dgm:pt modelId="{5A1F4B5C-BDFF-4D6C-940C-D161AFC6DFBB}" type="parTrans" cxnId="{EC9D020A-A490-47E1-BE5D-B3739B1FA4F7}">
      <dgm:prSet/>
      <dgm:spPr/>
      <dgm:t>
        <a:bodyPr/>
        <a:lstStyle/>
        <a:p>
          <a:endParaRPr lang="en-US"/>
        </a:p>
      </dgm:t>
    </dgm:pt>
    <dgm:pt modelId="{620CF919-685A-4312-9A2D-6B5A068E2A8B}" type="sibTrans" cxnId="{EC9D020A-A490-47E1-BE5D-B3739B1FA4F7}">
      <dgm:prSet/>
      <dgm:spPr/>
      <dgm:t>
        <a:bodyPr/>
        <a:lstStyle/>
        <a:p>
          <a:endParaRPr lang="en-US"/>
        </a:p>
      </dgm:t>
    </dgm:pt>
    <dgm:pt modelId="{4CFB5B81-3A70-4E90-89E5-95C07926BF95}" type="pres">
      <dgm:prSet presAssocID="{1707C4F2-1DB5-4E9F-A53A-139F380D1206}" presName="vert0" presStyleCnt="0">
        <dgm:presLayoutVars>
          <dgm:dir/>
          <dgm:animOne val="branch"/>
          <dgm:animLvl val="lvl"/>
        </dgm:presLayoutVars>
      </dgm:prSet>
      <dgm:spPr/>
    </dgm:pt>
    <dgm:pt modelId="{73CF20D3-4AEB-45D1-BEE8-04D37CBE7B35}" type="pres">
      <dgm:prSet presAssocID="{1A29473C-BDC4-41D2-9691-919E6AC63371}" presName="thickLine" presStyleLbl="alignNode1" presStyleIdx="0" presStyleCnt="2"/>
      <dgm:spPr/>
    </dgm:pt>
    <dgm:pt modelId="{39F4641B-5386-4E2F-B8F1-C64E95640EED}" type="pres">
      <dgm:prSet presAssocID="{1A29473C-BDC4-41D2-9691-919E6AC63371}" presName="horz1" presStyleCnt="0"/>
      <dgm:spPr/>
    </dgm:pt>
    <dgm:pt modelId="{97529201-7131-4576-9BB7-19620C4A1EEF}" type="pres">
      <dgm:prSet presAssocID="{1A29473C-BDC4-41D2-9691-919E6AC63371}" presName="tx1" presStyleLbl="revTx" presStyleIdx="0" presStyleCnt="2"/>
      <dgm:spPr/>
    </dgm:pt>
    <dgm:pt modelId="{2EC73D33-9981-4B1F-8A8F-33F56CC3929D}" type="pres">
      <dgm:prSet presAssocID="{1A29473C-BDC4-41D2-9691-919E6AC63371}" presName="vert1" presStyleCnt="0"/>
      <dgm:spPr/>
    </dgm:pt>
    <dgm:pt modelId="{801139D0-E547-46BE-8D5B-7F22D197C8B2}" type="pres">
      <dgm:prSet presAssocID="{689ACFB6-F989-4BDD-9A46-F1965B832A78}" presName="thickLine" presStyleLbl="alignNode1" presStyleIdx="1" presStyleCnt="2"/>
      <dgm:spPr/>
    </dgm:pt>
    <dgm:pt modelId="{65ED643F-75BF-4669-B390-BDACADACFE31}" type="pres">
      <dgm:prSet presAssocID="{689ACFB6-F989-4BDD-9A46-F1965B832A78}" presName="horz1" presStyleCnt="0"/>
      <dgm:spPr/>
    </dgm:pt>
    <dgm:pt modelId="{B7993BCE-6F20-43AB-8CD3-1EEEB9E2DF19}" type="pres">
      <dgm:prSet presAssocID="{689ACFB6-F989-4BDD-9A46-F1965B832A78}" presName="tx1" presStyleLbl="revTx" presStyleIdx="1" presStyleCnt="2"/>
      <dgm:spPr/>
    </dgm:pt>
    <dgm:pt modelId="{1C5549B6-5E68-438F-8110-67AC8D365119}" type="pres">
      <dgm:prSet presAssocID="{689ACFB6-F989-4BDD-9A46-F1965B832A78}" presName="vert1" presStyleCnt="0"/>
      <dgm:spPr/>
    </dgm:pt>
  </dgm:ptLst>
  <dgm:cxnLst>
    <dgm:cxn modelId="{EC9D020A-A490-47E1-BE5D-B3739B1FA4F7}" srcId="{1707C4F2-1DB5-4E9F-A53A-139F380D1206}" destId="{689ACFB6-F989-4BDD-9A46-F1965B832A78}" srcOrd="1" destOrd="0" parTransId="{5A1F4B5C-BDFF-4D6C-940C-D161AFC6DFBB}" sibTransId="{620CF919-685A-4312-9A2D-6B5A068E2A8B}"/>
    <dgm:cxn modelId="{44EC9222-23E6-4A5B-9FEB-511A83967F79}" type="presOf" srcId="{1707C4F2-1DB5-4E9F-A53A-139F380D1206}" destId="{4CFB5B81-3A70-4E90-89E5-95C07926BF95}" srcOrd="0" destOrd="0" presId="urn:microsoft.com/office/officeart/2008/layout/LinedList"/>
    <dgm:cxn modelId="{63B5CE46-53FE-4A82-810F-B5D332B52208}" type="presOf" srcId="{689ACFB6-F989-4BDD-9A46-F1965B832A78}" destId="{B7993BCE-6F20-43AB-8CD3-1EEEB9E2DF19}" srcOrd="0" destOrd="0" presId="urn:microsoft.com/office/officeart/2008/layout/LinedList"/>
    <dgm:cxn modelId="{D55F7E69-E3EA-4D73-8113-A5196F9BF270}" srcId="{1707C4F2-1DB5-4E9F-A53A-139F380D1206}" destId="{1A29473C-BDC4-41D2-9691-919E6AC63371}" srcOrd="0" destOrd="0" parTransId="{B92FB06E-FE30-44C5-828A-234AABA09E29}" sibTransId="{418D80CA-A810-405F-B97B-20EFB70A02E1}"/>
    <dgm:cxn modelId="{DCCF81CC-0273-4E87-BE38-B0B3F1A8B884}" type="presOf" srcId="{1A29473C-BDC4-41D2-9691-919E6AC63371}" destId="{97529201-7131-4576-9BB7-19620C4A1EEF}" srcOrd="0" destOrd="0" presId="urn:microsoft.com/office/officeart/2008/layout/LinedList"/>
    <dgm:cxn modelId="{9217210C-5AEB-446E-B6E9-A61C46090D87}" type="presParOf" srcId="{4CFB5B81-3A70-4E90-89E5-95C07926BF95}" destId="{73CF20D3-4AEB-45D1-BEE8-04D37CBE7B35}" srcOrd="0" destOrd="0" presId="urn:microsoft.com/office/officeart/2008/layout/LinedList"/>
    <dgm:cxn modelId="{10F2BC2D-F17C-4E72-99FE-01809479AAB2}" type="presParOf" srcId="{4CFB5B81-3A70-4E90-89E5-95C07926BF95}" destId="{39F4641B-5386-4E2F-B8F1-C64E95640EED}" srcOrd="1" destOrd="0" presId="urn:microsoft.com/office/officeart/2008/layout/LinedList"/>
    <dgm:cxn modelId="{288BFE22-A8C5-40A4-AA06-84E9C6C3943A}" type="presParOf" srcId="{39F4641B-5386-4E2F-B8F1-C64E95640EED}" destId="{97529201-7131-4576-9BB7-19620C4A1EEF}" srcOrd="0" destOrd="0" presId="urn:microsoft.com/office/officeart/2008/layout/LinedList"/>
    <dgm:cxn modelId="{416453C8-2D43-48C0-B47E-A4B274B8C0AE}" type="presParOf" srcId="{39F4641B-5386-4E2F-B8F1-C64E95640EED}" destId="{2EC73D33-9981-4B1F-8A8F-33F56CC3929D}" srcOrd="1" destOrd="0" presId="urn:microsoft.com/office/officeart/2008/layout/LinedList"/>
    <dgm:cxn modelId="{68EFB6B9-13AF-4416-8C9E-17299081042C}" type="presParOf" srcId="{4CFB5B81-3A70-4E90-89E5-95C07926BF95}" destId="{801139D0-E547-46BE-8D5B-7F22D197C8B2}" srcOrd="2" destOrd="0" presId="urn:microsoft.com/office/officeart/2008/layout/LinedList"/>
    <dgm:cxn modelId="{F2FD58AD-BABB-408D-8CEC-030BA97D074D}" type="presParOf" srcId="{4CFB5B81-3A70-4E90-89E5-95C07926BF95}" destId="{65ED643F-75BF-4669-B390-BDACADACFE31}" srcOrd="3" destOrd="0" presId="urn:microsoft.com/office/officeart/2008/layout/LinedList"/>
    <dgm:cxn modelId="{77D24360-F18F-4F9A-BCF3-FC77CEAA8B01}" type="presParOf" srcId="{65ED643F-75BF-4669-B390-BDACADACFE31}" destId="{B7993BCE-6F20-43AB-8CD3-1EEEB9E2DF19}" srcOrd="0" destOrd="0" presId="urn:microsoft.com/office/officeart/2008/layout/LinedList"/>
    <dgm:cxn modelId="{422B92E8-3500-4584-BB62-A235AB000727}" type="presParOf" srcId="{65ED643F-75BF-4669-B390-BDACADACFE31}" destId="{1C5549B6-5E68-438F-8110-67AC8D3651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388DD2-D86F-4C33-A38B-40C48749F06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F21DDC5-916A-4DC6-AA89-B02C171AF7B4}">
      <dgm:prSet/>
      <dgm:spPr/>
      <dgm:t>
        <a:bodyPr/>
        <a:lstStyle/>
        <a:p>
          <a:r>
            <a:rPr lang="tr-TR"/>
            <a:t>Mutex nesnelerini iş parçacığı dışlaması için kullanmaya başladığımızda, karşılıklı kilidini bekleyen tüm iş parçacıklarının deadlock'a girmesini önlemek için dikkatli olmalıyız. Deadlock, tüm iş parçacıklarının bir başka iş parçacığı tarafından tutulan bir kaynağı elde etmek için beklediği durumdur. Tüm iş parçacıkları engellendiği için tuttukları kilitleri serbest bırakamazlar. Ve kilitleri serbest bırakamadıkları için başka bir iş parçacığı bu kilitleri elde edemez.</a:t>
          </a:r>
          <a:endParaRPr lang="en-US"/>
        </a:p>
      </dgm:t>
    </dgm:pt>
    <dgm:pt modelId="{477162F4-F633-4248-9AEC-2C11211CD455}" type="parTrans" cxnId="{28E21C52-D003-4BCB-AD4A-79E1F51D1289}">
      <dgm:prSet/>
      <dgm:spPr/>
      <dgm:t>
        <a:bodyPr/>
        <a:lstStyle/>
        <a:p>
          <a:endParaRPr lang="en-US"/>
        </a:p>
      </dgm:t>
    </dgm:pt>
    <dgm:pt modelId="{4F7C309A-7FD8-491B-8415-042E1895F7E2}" type="sibTrans" cxnId="{28E21C52-D003-4BCB-AD4A-79E1F51D1289}">
      <dgm:prSet/>
      <dgm:spPr/>
      <dgm:t>
        <a:bodyPr/>
        <a:lstStyle/>
        <a:p>
          <a:endParaRPr lang="en-US"/>
        </a:p>
      </dgm:t>
    </dgm:pt>
    <dgm:pt modelId="{DEB23BAF-9A1E-45E0-AD75-8922F5F2BD69}">
      <dgm:prSet/>
      <dgm:spPr/>
      <dgm:t>
        <a:bodyPr/>
        <a:lstStyle/>
        <a:p>
          <a:r>
            <a:rPr lang="tr-TR"/>
            <a:t>İşte burada koşul değişkenleri devreye girer. Bir koşul değişkeni, bir kaynakla ilişkilendirilmiş ve belirli bir mutex koruması altında kullanılan basit bir yarıiletkendir. Kullanılabilir olmayan bir kaynağa ihtiyacınız olduğunda, bir koşul değişkeni üzerinde beklersiniz. Bu eylem, ilgili mutex üzerindeki kilidi serbest bırakır. Başka bir iş parçacığı kaynağın kullanılabilir olduğunu bildirdiğinde, orijinal iş parçacığı beklemeyi bırakır ve aynı anda kritik bölgedeki kilidi geri kazanır.</a:t>
          </a:r>
          <a:endParaRPr lang="en-US"/>
        </a:p>
      </dgm:t>
    </dgm:pt>
    <dgm:pt modelId="{0DC5AA59-174D-41E2-B2FE-151082F98F09}" type="parTrans" cxnId="{6BAC8D8B-516A-47BA-A400-48C9DE2F39C1}">
      <dgm:prSet/>
      <dgm:spPr/>
      <dgm:t>
        <a:bodyPr/>
        <a:lstStyle/>
        <a:p>
          <a:endParaRPr lang="en-US"/>
        </a:p>
      </dgm:t>
    </dgm:pt>
    <dgm:pt modelId="{8A1CA0C5-FCCA-4403-96EC-E881997A85D2}" type="sibTrans" cxnId="{6BAC8D8B-516A-47BA-A400-48C9DE2F39C1}">
      <dgm:prSet/>
      <dgm:spPr/>
      <dgm:t>
        <a:bodyPr/>
        <a:lstStyle/>
        <a:p>
          <a:endParaRPr lang="en-US"/>
        </a:p>
      </dgm:t>
    </dgm:pt>
    <dgm:pt modelId="{B1D36F7A-35F8-4F57-AE7B-008B7EE1A73F}" type="pres">
      <dgm:prSet presAssocID="{6D388DD2-D86F-4C33-A38B-40C48749F06C}" presName="hierChild1" presStyleCnt="0">
        <dgm:presLayoutVars>
          <dgm:chPref val="1"/>
          <dgm:dir/>
          <dgm:animOne val="branch"/>
          <dgm:animLvl val="lvl"/>
          <dgm:resizeHandles/>
        </dgm:presLayoutVars>
      </dgm:prSet>
      <dgm:spPr/>
    </dgm:pt>
    <dgm:pt modelId="{7A9A6877-0BED-4D7D-AE4D-BD997C7824A5}" type="pres">
      <dgm:prSet presAssocID="{2F21DDC5-916A-4DC6-AA89-B02C171AF7B4}" presName="hierRoot1" presStyleCnt="0"/>
      <dgm:spPr/>
    </dgm:pt>
    <dgm:pt modelId="{93C582FE-EE25-4E45-AAC5-EFE8C956E9F6}" type="pres">
      <dgm:prSet presAssocID="{2F21DDC5-916A-4DC6-AA89-B02C171AF7B4}" presName="composite" presStyleCnt="0"/>
      <dgm:spPr/>
    </dgm:pt>
    <dgm:pt modelId="{2F137641-7853-41F3-8F7D-3F5DB956301C}" type="pres">
      <dgm:prSet presAssocID="{2F21DDC5-916A-4DC6-AA89-B02C171AF7B4}" presName="background" presStyleLbl="node0" presStyleIdx="0" presStyleCnt="2"/>
      <dgm:spPr>
        <a:solidFill>
          <a:schemeClr val="tx1"/>
        </a:solidFill>
      </dgm:spPr>
    </dgm:pt>
    <dgm:pt modelId="{E032B344-6515-4AB5-83F2-C58BC4D6312F}" type="pres">
      <dgm:prSet presAssocID="{2F21DDC5-916A-4DC6-AA89-B02C171AF7B4}" presName="text" presStyleLbl="fgAcc0" presStyleIdx="0" presStyleCnt="2">
        <dgm:presLayoutVars>
          <dgm:chPref val="3"/>
        </dgm:presLayoutVars>
      </dgm:prSet>
      <dgm:spPr/>
    </dgm:pt>
    <dgm:pt modelId="{2C3E36B9-D6A4-436B-A76F-69ACFCF682E1}" type="pres">
      <dgm:prSet presAssocID="{2F21DDC5-916A-4DC6-AA89-B02C171AF7B4}" presName="hierChild2" presStyleCnt="0"/>
      <dgm:spPr/>
    </dgm:pt>
    <dgm:pt modelId="{3FCF2FC1-0628-4B55-B460-9E94C50F47F4}" type="pres">
      <dgm:prSet presAssocID="{DEB23BAF-9A1E-45E0-AD75-8922F5F2BD69}" presName="hierRoot1" presStyleCnt="0"/>
      <dgm:spPr/>
    </dgm:pt>
    <dgm:pt modelId="{0A1A41E7-13F6-46DC-9E75-BE3172185473}" type="pres">
      <dgm:prSet presAssocID="{DEB23BAF-9A1E-45E0-AD75-8922F5F2BD69}" presName="composite" presStyleCnt="0"/>
      <dgm:spPr/>
    </dgm:pt>
    <dgm:pt modelId="{544C5EBD-CCD9-4227-8C78-BB0C612A616D}" type="pres">
      <dgm:prSet presAssocID="{DEB23BAF-9A1E-45E0-AD75-8922F5F2BD69}" presName="background" presStyleLbl="node0" presStyleIdx="1" presStyleCnt="2"/>
      <dgm:spPr>
        <a:solidFill>
          <a:schemeClr val="tx1"/>
        </a:solidFill>
      </dgm:spPr>
    </dgm:pt>
    <dgm:pt modelId="{0772BA86-BBD9-4A98-A8E0-DF98691212F5}" type="pres">
      <dgm:prSet presAssocID="{DEB23BAF-9A1E-45E0-AD75-8922F5F2BD69}" presName="text" presStyleLbl="fgAcc0" presStyleIdx="1" presStyleCnt="2">
        <dgm:presLayoutVars>
          <dgm:chPref val="3"/>
        </dgm:presLayoutVars>
      </dgm:prSet>
      <dgm:spPr/>
    </dgm:pt>
    <dgm:pt modelId="{9457D281-7A6B-4144-BEB2-8ED820E85D13}" type="pres">
      <dgm:prSet presAssocID="{DEB23BAF-9A1E-45E0-AD75-8922F5F2BD69}" presName="hierChild2" presStyleCnt="0"/>
      <dgm:spPr/>
    </dgm:pt>
  </dgm:ptLst>
  <dgm:cxnLst>
    <dgm:cxn modelId="{35902E4E-B43C-4E7A-B6CA-4AA3BA674478}" type="presOf" srcId="{DEB23BAF-9A1E-45E0-AD75-8922F5F2BD69}" destId="{0772BA86-BBD9-4A98-A8E0-DF98691212F5}" srcOrd="0" destOrd="0" presId="urn:microsoft.com/office/officeart/2005/8/layout/hierarchy1"/>
    <dgm:cxn modelId="{28E21C52-D003-4BCB-AD4A-79E1F51D1289}" srcId="{6D388DD2-D86F-4C33-A38B-40C48749F06C}" destId="{2F21DDC5-916A-4DC6-AA89-B02C171AF7B4}" srcOrd="0" destOrd="0" parTransId="{477162F4-F633-4248-9AEC-2C11211CD455}" sibTransId="{4F7C309A-7FD8-491B-8415-042E1895F7E2}"/>
    <dgm:cxn modelId="{6BAC8D8B-516A-47BA-A400-48C9DE2F39C1}" srcId="{6D388DD2-D86F-4C33-A38B-40C48749F06C}" destId="{DEB23BAF-9A1E-45E0-AD75-8922F5F2BD69}" srcOrd="1" destOrd="0" parTransId="{0DC5AA59-174D-41E2-B2FE-151082F98F09}" sibTransId="{8A1CA0C5-FCCA-4403-96EC-E881997A85D2}"/>
    <dgm:cxn modelId="{6A5EE4AC-83DE-4CAF-A2F5-33BD12807B69}" type="presOf" srcId="{2F21DDC5-916A-4DC6-AA89-B02C171AF7B4}" destId="{E032B344-6515-4AB5-83F2-C58BC4D6312F}" srcOrd="0" destOrd="0" presId="urn:microsoft.com/office/officeart/2005/8/layout/hierarchy1"/>
    <dgm:cxn modelId="{732A5AE9-1991-4E99-B1BE-FC2951913930}" type="presOf" srcId="{6D388DD2-D86F-4C33-A38B-40C48749F06C}" destId="{B1D36F7A-35F8-4F57-AE7B-008B7EE1A73F}" srcOrd="0" destOrd="0" presId="urn:microsoft.com/office/officeart/2005/8/layout/hierarchy1"/>
    <dgm:cxn modelId="{00DDF0DA-B288-455F-8F25-225B53E8870B}" type="presParOf" srcId="{B1D36F7A-35F8-4F57-AE7B-008B7EE1A73F}" destId="{7A9A6877-0BED-4D7D-AE4D-BD997C7824A5}" srcOrd="0" destOrd="0" presId="urn:microsoft.com/office/officeart/2005/8/layout/hierarchy1"/>
    <dgm:cxn modelId="{79D881DA-D334-41A9-A022-300FA7623753}" type="presParOf" srcId="{7A9A6877-0BED-4D7D-AE4D-BD997C7824A5}" destId="{93C582FE-EE25-4E45-AAC5-EFE8C956E9F6}" srcOrd="0" destOrd="0" presId="urn:microsoft.com/office/officeart/2005/8/layout/hierarchy1"/>
    <dgm:cxn modelId="{D15E8FD2-CE89-4F5E-8A87-5D0FFCB1442D}" type="presParOf" srcId="{93C582FE-EE25-4E45-AAC5-EFE8C956E9F6}" destId="{2F137641-7853-41F3-8F7D-3F5DB956301C}" srcOrd="0" destOrd="0" presId="urn:microsoft.com/office/officeart/2005/8/layout/hierarchy1"/>
    <dgm:cxn modelId="{0CAE0F74-5F3B-46EC-B71C-4DF8DA067378}" type="presParOf" srcId="{93C582FE-EE25-4E45-AAC5-EFE8C956E9F6}" destId="{E032B344-6515-4AB5-83F2-C58BC4D6312F}" srcOrd="1" destOrd="0" presId="urn:microsoft.com/office/officeart/2005/8/layout/hierarchy1"/>
    <dgm:cxn modelId="{D072DBE0-7B9E-496D-A7F7-5751847CCCD7}" type="presParOf" srcId="{7A9A6877-0BED-4D7D-AE4D-BD997C7824A5}" destId="{2C3E36B9-D6A4-436B-A76F-69ACFCF682E1}" srcOrd="1" destOrd="0" presId="urn:microsoft.com/office/officeart/2005/8/layout/hierarchy1"/>
    <dgm:cxn modelId="{8A6B5374-422C-4D00-AC44-C8F92EEF7A86}" type="presParOf" srcId="{B1D36F7A-35F8-4F57-AE7B-008B7EE1A73F}" destId="{3FCF2FC1-0628-4B55-B460-9E94C50F47F4}" srcOrd="1" destOrd="0" presId="urn:microsoft.com/office/officeart/2005/8/layout/hierarchy1"/>
    <dgm:cxn modelId="{E50EC33F-53C3-450C-ACC7-223DAB7C0541}" type="presParOf" srcId="{3FCF2FC1-0628-4B55-B460-9E94C50F47F4}" destId="{0A1A41E7-13F6-46DC-9E75-BE3172185473}" srcOrd="0" destOrd="0" presId="urn:microsoft.com/office/officeart/2005/8/layout/hierarchy1"/>
    <dgm:cxn modelId="{1C9A4F24-6E69-4346-9623-07074E280FDD}" type="presParOf" srcId="{0A1A41E7-13F6-46DC-9E75-BE3172185473}" destId="{544C5EBD-CCD9-4227-8C78-BB0C612A616D}" srcOrd="0" destOrd="0" presId="urn:microsoft.com/office/officeart/2005/8/layout/hierarchy1"/>
    <dgm:cxn modelId="{F30AE275-0D7F-4E2D-A561-6D6CDF464222}" type="presParOf" srcId="{0A1A41E7-13F6-46DC-9E75-BE3172185473}" destId="{0772BA86-BBD9-4A98-A8E0-DF98691212F5}" srcOrd="1" destOrd="0" presId="urn:microsoft.com/office/officeart/2005/8/layout/hierarchy1"/>
    <dgm:cxn modelId="{1E3BC88E-BD93-42AF-A3D9-C0A86C42237E}" type="presParOf" srcId="{3FCF2FC1-0628-4B55-B460-9E94C50F47F4}" destId="{9457D281-7A6B-4144-BEB2-8ED820E85D1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E2089C-08E8-4D85-9D2D-12546A601EB0}"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D4EBA55B-4F2F-4F4C-B267-6D28DFE6A90A}">
      <dgm:prSet/>
      <dgm:spPr/>
      <dgm:t>
        <a:bodyPr/>
        <a:lstStyle/>
        <a:p>
          <a:r>
            <a:rPr lang="tr-TR">
              <a:hlinkClick xmlns:r="http://schemas.openxmlformats.org/officeDocument/2006/relationships" r:id="rId1"/>
            </a:rPr>
            <a:t>https://www.youtube.com/watch?v=MIvX6OT7kTc</a:t>
          </a:r>
          <a:endParaRPr lang="en-US"/>
        </a:p>
      </dgm:t>
    </dgm:pt>
    <dgm:pt modelId="{3A6FAC86-B27D-4A76-A68A-53F76A9B4973}" type="parTrans" cxnId="{26779E28-F4F9-4B3C-AB55-02FE9F1A84F1}">
      <dgm:prSet/>
      <dgm:spPr/>
      <dgm:t>
        <a:bodyPr/>
        <a:lstStyle/>
        <a:p>
          <a:endParaRPr lang="en-US"/>
        </a:p>
      </dgm:t>
    </dgm:pt>
    <dgm:pt modelId="{5F8EF9AC-FB1F-4847-8E3B-7B1601FC546F}" type="sibTrans" cxnId="{26779E28-F4F9-4B3C-AB55-02FE9F1A84F1}">
      <dgm:prSet phldrT="1" phldr="0"/>
      <dgm:spPr/>
      <dgm:t>
        <a:bodyPr/>
        <a:lstStyle/>
        <a:p>
          <a:r>
            <a:rPr lang="en-US"/>
            <a:t>1</a:t>
          </a:r>
        </a:p>
      </dgm:t>
    </dgm:pt>
    <dgm:pt modelId="{5E10168C-CC6E-4176-805E-FD156AE5492D}">
      <dgm:prSet/>
      <dgm:spPr/>
      <dgm:t>
        <a:bodyPr/>
        <a:lstStyle/>
        <a:p>
          <a:r>
            <a:rPr lang="tr-TR">
              <a:hlinkClick xmlns:r="http://schemas.openxmlformats.org/officeDocument/2006/relationships" r:id="rId2"/>
            </a:rPr>
            <a:t>https://www.youtube.com/watch?v=BWQsZUyZKGY</a:t>
          </a:r>
          <a:endParaRPr lang="en-US"/>
        </a:p>
      </dgm:t>
    </dgm:pt>
    <dgm:pt modelId="{188F385F-8B04-4CCE-A53D-D09C38591DDC}" type="parTrans" cxnId="{96905711-060A-4A25-B647-A9191F458568}">
      <dgm:prSet/>
      <dgm:spPr/>
      <dgm:t>
        <a:bodyPr/>
        <a:lstStyle/>
        <a:p>
          <a:endParaRPr lang="en-US"/>
        </a:p>
      </dgm:t>
    </dgm:pt>
    <dgm:pt modelId="{A512BAE8-2EE4-4EA7-9543-BED8D3FE7F84}" type="sibTrans" cxnId="{96905711-060A-4A25-B647-A9191F458568}">
      <dgm:prSet phldrT="2" phldr="0"/>
      <dgm:spPr/>
      <dgm:t>
        <a:bodyPr/>
        <a:lstStyle/>
        <a:p>
          <a:r>
            <a:rPr lang="en-US"/>
            <a:t>2</a:t>
          </a:r>
        </a:p>
      </dgm:t>
    </dgm:pt>
    <dgm:pt modelId="{E33DABCE-591A-410A-96F4-6C1663038059}">
      <dgm:prSet/>
      <dgm:spPr/>
      <dgm:t>
        <a:bodyPr/>
        <a:lstStyle/>
        <a:p>
          <a:r>
            <a:rPr lang="tr-TR">
              <a:hlinkClick xmlns:r="http://schemas.openxmlformats.org/officeDocument/2006/relationships" r:id="rId3"/>
            </a:rPr>
            <a:t>https://www.tutorialspoint.com/ruby/ruby_multithreading.htm</a:t>
          </a:r>
          <a:endParaRPr lang="en-US"/>
        </a:p>
      </dgm:t>
    </dgm:pt>
    <dgm:pt modelId="{468DAAD8-7468-41CB-88F6-2D486EFC96B8}" type="parTrans" cxnId="{EC39F8F4-194D-4171-8E8C-7726CF8532E3}">
      <dgm:prSet/>
      <dgm:spPr/>
      <dgm:t>
        <a:bodyPr/>
        <a:lstStyle/>
        <a:p>
          <a:endParaRPr lang="en-US"/>
        </a:p>
      </dgm:t>
    </dgm:pt>
    <dgm:pt modelId="{6C5F6DB6-841B-4E89-9695-40878A5E1FDE}" type="sibTrans" cxnId="{EC39F8F4-194D-4171-8E8C-7726CF8532E3}">
      <dgm:prSet phldrT="3" phldr="0"/>
      <dgm:spPr/>
      <dgm:t>
        <a:bodyPr/>
        <a:lstStyle/>
        <a:p>
          <a:r>
            <a:rPr lang="en-US"/>
            <a:t>3</a:t>
          </a:r>
        </a:p>
      </dgm:t>
    </dgm:pt>
    <dgm:pt modelId="{CD0F0335-2768-4C1E-9D73-D87B754AB696}">
      <dgm:prSet/>
      <dgm:spPr/>
      <dgm:t>
        <a:bodyPr/>
        <a:lstStyle/>
        <a:p>
          <a:r>
            <a:rPr lang="tr-TR">
              <a:hlinkClick xmlns:r="http://schemas.openxmlformats.org/officeDocument/2006/relationships" r:id="rId4"/>
            </a:rPr>
            <a:t>https://tr.wikipedia.org/wiki/Paralel_hesaplama#:~:text=Paralel%20hesaplama%2C%20ya%20da%20Ko%C5%9Fut,zamanl%C4%B1%20olarak%20koordine%20edilmesine%20dayan%C4%B1r</a:t>
          </a:r>
          <a:r>
            <a:rPr lang="tr-TR"/>
            <a:t>.</a:t>
          </a:r>
          <a:endParaRPr lang="en-US"/>
        </a:p>
      </dgm:t>
    </dgm:pt>
    <dgm:pt modelId="{B3861773-A257-4AE6-90F4-72CBE963839D}" type="parTrans" cxnId="{40C54274-C87C-4870-AE6E-DC8F6778BB02}">
      <dgm:prSet/>
      <dgm:spPr/>
      <dgm:t>
        <a:bodyPr/>
        <a:lstStyle/>
        <a:p>
          <a:endParaRPr lang="en-US"/>
        </a:p>
      </dgm:t>
    </dgm:pt>
    <dgm:pt modelId="{31BCFE46-8ED4-4BF2-85F2-43E691DAF515}" type="sibTrans" cxnId="{40C54274-C87C-4870-AE6E-DC8F6778BB02}">
      <dgm:prSet phldrT="4" phldr="0"/>
      <dgm:spPr/>
      <dgm:t>
        <a:bodyPr/>
        <a:lstStyle/>
        <a:p>
          <a:r>
            <a:rPr lang="en-US"/>
            <a:t>4</a:t>
          </a:r>
        </a:p>
      </dgm:t>
    </dgm:pt>
    <dgm:pt modelId="{1E8B1A67-9649-4415-A310-78E64FF2D5DE}">
      <dgm:prSet/>
      <dgm:spPr/>
      <dgm:t>
        <a:bodyPr/>
        <a:lstStyle/>
        <a:p>
          <a:r>
            <a:rPr lang="tr-TR">
              <a:hlinkClick xmlns:r="http://schemas.openxmlformats.org/officeDocument/2006/relationships" r:id="rId5"/>
            </a:rPr>
            <a:t>https://medium.com/@iamemreyildiz/paralel-programlama-nedir-8aa43a95e8</a:t>
          </a:r>
          <a:endParaRPr lang="en-US"/>
        </a:p>
      </dgm:t>
    </dgm:pt>
    <dgm:pt modelId="{701D632E-A18B-4617-991A-A61F1C91F60B}" type="parTrans" cxnId="{03ADEDDE-D0BB-46B7-8854-7FEEDFA199FF}">
      <dgm:prSet/>
      <dgm:spPr/>
      <dgm:t>
        <a:bodyPr/>
        <a:lstStyle/>
        <a:p>
          <a:endParaRPr lang="en-US"/>
        </a:p>
      </dgm:t>
    </dgm:pt>
    <dgm:pt modelId="{45052DD8-F093-41EB-B985-A676CE32C7DA}" type="sibTrans" cxnId="{03ADEDDE-D0BB-46B7-8854-7FEEDFA199FF}">
      <dgm:prSet phldrT="5" phldr="0"/>
      <dgm:spPr/>
      <dgm:t>
        <a:bodyPr/>
        <a:lstStyle/>
        <a:p>
          <a:r>
            <a:rPr lang="en-US"/>
            <a:t>5</a:t>
          </a:r>
        </a:p>
      </dgm:t>
    </dgm:pt>
    <dgm:pt modelId="{2A65CF6A-06B3-40E0-B458-A808BBD554A3}">
      <dgm:prSet/>
      <dgm:spPr/>
      <dgm:t>
        <a:bodyPr/>
        <a:lstStyle/>
        <a:p>
          <a:r>
            <a:rPr lang="tr-TR">
              <a:hlinkClick xmlns:r="http://schemas.openxmlformats.org/officeDocument/2006/relationships" r:id="rId6"/>
            </a:rPr>
            <a:t>https://tr.wikipedia.org/wiki/Ruby</a:t>
          </a:r>
          <a:endParaRPr lang="en-US"/>
        </a:p>
      </dgm:t>
    </dgm:pt>
    <dgm:pt modelId="{BDC97835-65D0-42DC-8524-025749502383}" type="parTrans" cxnId="{79C7C53E-48FE-4A18-9C60-88D8F697E5C6}">
      <dgm:prSet/>
      <dgm:spPr/>
      <dgm:t>
        <a:bodyPr/>
        <a:lstStyle/>
        <a:p>
          <a:endParaRPr lang="en-US"/>
        </a:p>
      </dgm:t>
    </dgm:pt>
    <dgm:pt modelId="{A24D77AF-792A-420A-9E1E-40A837935476}" type="sibTrans" cxnId="{79C7C53E-48FE-4A18-9C60-88D8F697E5C6}">
      <dgm:prSet phldrT="6" phldr="0"/>
      <dgm:spPr/>
      <dgm:t>
        <a:bodyPr/>
        <a:lstStyle/>
        <a:p>
          <a:r>
            <a:rPr lang="en-US"/>
            <a:t>6</a:t>
          </a:r>
        </a:p>
      </dgm:t>
    </dgm:pt>
    <dgm:pt modelId="{7FEA449C-7DB9-4CF5-AC76-A7284BDC3195}">
      <dgm:prSet/>
      <dgm:spPr/>
      <dgm:t>
        <a:bodyPr/>
        <a:lstStyle/>
        <a:p>
          <a:r>
            <a:rPr lang="tr-TR"/>
            <a:t>https://code.visualstudio.com/docs/languages/ruby</a:t>
          </a:r>
          <a:endParaRPr lang="en-US"/>
        </a:p>
      </dgm:t>
    </dgm:pt>
    <dgm:pt modelId="{2FEF5471-B1E9-481F-B60D-9B15606A8B29}" type="parTrans" cxnId="{D82611AE-741D-4237-95B7-8D1B7385EE4D}">
      <dgm:prSet/>
      <dgm:spPr/>
      <dgm:t>
        <a:bodyPr/>
        <a:lstStyle/>
        <a:p>
          <a:endParaRPr lang="en-US"/>
        </a:p>
      </dgm:t>
    </dgm:pt>
    <dgm:pt modelId="{7E41627A-E60B-4B34-8825-C16635D990A1}" type="sibTrans" cxnId="{D82611AE-741D-4237-95B7-8D1B7385EE4D}">
      <dgm:prSet phldrT="7" phldr="0"/>
      <dgm:spPr/>
      <dgm:t>
        <a:bodyPr/>
        <a:lstStyle/>
        <a:p>
          <a:r>
            <a:rPr lang="en-US"/>
            <a:t>7</a:t>
          </a:r>
        </a:p>
      </dgm:t>
    </dgm:pt>
    <dgm:pt modelId="{DE87A222-EA44-40A6-8618-0099A4EE03EF}" type="pres">
      <dgm:prSet presAssocID="{ECE2089C-08E8-4D85-9D2D-12546A601EB0}" presName="linearFlow" presStyleCnt="0">
        <dgm:presLayoutVars>
          <dgm:dir/>
          <dgm:animLvl val="lvl"/>
          <dgm:resizeHandles val="exact"/>
        </dgm:presLayoutVars>
      </dgm:prSet>
      <dgm:spPr/>
    </dgm:pt>
    <dgm:pt modelId="{F0CD1E55-DB86-48A7-9A85-7430A50C0F0B}" type="pres">
      <dgm:prSet presAssocID="{D4EBA55B-4F2F-4F4C-B267-6D28DFE6A90A}" presName="compositeNode" presStyleCnt="0"/>
      <dgm:spPr/>
    </dgm:pt>
    <dgm:pt modelId="{02CE95FD-CF7E-4068-981C-3C90C054C08D}" type="pres">
      <dgm:prSet presAssocID="{D4EBA55B-4F2F-4F4C-B267-6D28DFE6A90A}" presName="parTx" presStyleLbl="node1" presStyleIdx="0" presStyleCnt="0">
        <dgm:presLayoutVars>
          <dgm:chMax val="0"/>
          <dgm:chPref val="0"/>
          <dgm:bulletEnabled val="1"/>
        </dgm:presLayoutVars>
      </dgm:prSet>
      <dgm:spPr/>
    </dgm:pt>
    <dgm:pt modelId="{AE3D3E6D-13CF-46A5-901A-61A8B2F9C716}" type="pres">
      <dgm:prSet presAssocID="{D4EBA55B-4F2F-4F4C-B267-6D28DFE6A90A}" presName="parSh" presStyleCnt="0"/>
      <dgm:spPr/>
    </dgm:pt>
    <dgm:pt modelId="{395E2AA9-61EC-4437-AFF4-FE3C834F7F4D}" type="pres">
      <dgm:prSet presAssocID="{D4EBA55B-4F2F-4F4C-B267-6D28DFE6A90A}" presName="lineNode" presStyleLbl="alignAccFollowNode1" presStyleIdx="0" presStyleCnt="21"/>
      <dgm:spPr/>
    </dgm:pt>
    <dgm:pt modelId="{9AA1B870-BD95-4F84-9D10-055CAA853BD4}" type="pres">
      <dgm:prSet presAssocID="{D4EBA55B-4F2F-4F4C-B267-6D28DFE6A90A}" presName="lineArrowNode" presStyleLbl="alignAccFollowNode1" presStyleIdx="1" presStyleCnt="21"/>
      <dgm:spPr/>
    </dgm:pt>
    <dgm:pt modelId="{E86E49A4-4F9D-448A-A053-4EA8480E1C77}" type="pres">
      <dgm:prSet presAssocID="{5F8EF9AC-FB1F-4847-8E3B-7B1601FC546F}" presName="sibTransNodeCircle" presStyleLbl="alignNode1" presStyleIdx="0" presStyleCnt="7">
        <dgm:presLayoutVars>
          <dgm:chMax val="0"/>
          <dgm:bulletEnabled/>
        </dgm:presLayoutVars>
      </dgm:prSet>
      <dgm:spPr/>
    </dgm:pt>
    <dgm:pt modelId="{405AE695-953C-4513-B511-073BAFA9BC17}" type="pres">
      <dgm:prSet presAssocID="{5F8EF9AC-FB1F-4847-8E3B-7B1601FC546F}" presName="spacerBetweenCircleAndCallout" presStyleCnt="0">
        <dgm:presLayoutVars/>
      </dgm:prSet>
      <dgm:spPr/>
    </dgm:pt>
    <dgm:pt modelId="{B83067D3-6384-4396-88AA-B255696A6868}" type="pres">
      <dgm:prSet presAssocID="{D4EBA55B-4F2F-4F4C-B267-6D28DFE6A90A}" presName="nodeText" presStyleLbl="alignAccFollowNode1" presStyleIdx="2" presStyleCnt="21">
        <dgm:presLayoutVars>
          <dgm:bulletEnabled val="1"/>
        </dgm:presLayoutVars>
      </dgm:prSet>
      <dgm:spPr/>
    </dgm:pt>
    <dgm:pt modelId="{A84E2F9B-9BC0-4ECE-9BC0-B09C7108351C}" type="pres">
      <dgm:prSet presAssocID="{5F8EF9AC-FB1F-4847-8E3B-7B1601FC546F}" presName="sibTransComposite" presStyleCnt="0"/>
      <dgm:spPr/>
    </dgm:pt>
    <dgm:pt modelId="{67D1EBAF-B334-44C8-997D-3867245B966B}" type="pres">
      <dgm:prSet presAssocID="{5E10168C-CC6E-4176-805E-FD156AE5492D}" presName="compositeNode" presStyleCnt="0"/>
      <dgm:spPr/>
    </dgm:pt>
    <dgm:pt modelId="{767F9965-F762-42E0-AFF0-058DA3AB8860}" type="pres">
      <dgm:prSet presAssocID="{5E10168C-CC6E-4176-805E-FD156AE5492D}" presName="parTx" presStyleLbl="node1" presStyleIdx="0" presStyleCnt="0">
        <dgm:presLayoutVars>
          <dgm:chMax val="0"/>
          <dgm:chPref val="0"/>
          <dgm:bulletEnabled val="1"/>
        </dgm:presLayoutVars>
      </dgm:prSet>
      <dgm:spPr/>
    </dgm:pt>
    <dgm:pt modelId="{255FCAA0-8DF4-48D6-A59C-88A2AEF76CAA}" type="pres">
      <dgm:prSet presAssocID="{5E10168C-CC6E-4176-805E-FD156AE5492D}" presName="parSh" presStyleCnt="0"/>
      <dgm:spPr/>
    </dgm:pt>
    <dgm:pt modelId="{D70CCA4E-242D-46C6-813B-7956FB8C811E}" type="pres">
      <dgm:prSet presAssocID="{5E10168C-CC6E-4176-805E-FD156AE5492D}" presName="lineNode" presStyleLbl="alignAccFollowNode1" presStyleIdx="3" presStyleCnt="21"/>
      <dgm:spPr/>
    </dgm:pt>
    <dgm:pt modelId="{FCF37A1A-1997-418A-A634-008294E43F93}" type="pres">
      <dgm:prSet presAssocID="{5E10168C-CC6E-4176-805E-FD156AE5492D}" presName="lineArrowNode" presStyleLbl="alignAccFollowNode1" presStyleIdx="4" presStyleCnt="21"/>
      <dgm:spPr/>
    </dgm:pt>
    <dgm:pt modelId="{1ACD32A0-6C30-412A-9ADE-05B4AC703D15}" type="pres">
      <dgm:prSet presAssocID="{A512BAE8-2EE4-4EA7-9543-BED8D3FE7F84}" presName="sibTransNodeCircle" presStyleLbl="alignNode1" presStyleIdx="1" presStyleCnt="7">
        <dgm:presLayoutVars>
          <dgm:chMax val="0"/>
          <dgm:bulletEnabled/>
        </dgm:presLayoutVars>
      </dgm:prSet>
      <dgm:spPr/>
    </dgm:pt>
    <dgm:pt modelId="{D8FC8ED9-47B6-4744-9C5F-5A7C20A6838C}" type="pres">
      <dgm:prSet presAssocID="{A512BAE8-2EE4-4EA7-9543-BED8D3FE7F84}" presName="spacerBetweenCircleAndCallout" presStyleCnt="0">
        <dgm:presLayoutVars/>
      </dgm:prSet>
      <dgm:spPr/>
    </dgm:pt>
    <dgm:pt modelId="{F173318A-AD03-4FAC-B8E7-CEFFA00327EE}" type="pres">
      <dgm:prSet presAssocID="{5E10168C-CC6E-4176-805E-FD156AE5492D}" presName="nodeText" presStyleLbl="alignAccFollowNode1" presStyleIdx="5" presStyleCnt="21">
        <dgm:presLayoutVars>
          <dgm:bulletEnabled val="1"/>
        </dgm:presLayoutVars>
      </dgm:prSet>
      <dgm:spPr/>
    </dgm:pt>
    <dgm:pt modelId="{A9B05104-BCEC-4299-8087-24A4485C1857}" type="pres">
      <dgm:prSet presAssocID="{A512BAE8-2EE4-4EA7-9543-BED8D3FE7F84}" presName="sibTransComposite" presStyleCnt="0"/>
      <dgm:spPr/>
    </dgm:pt>
    <dgm:pt modelId="{0D18BD13-9DEE-4E9E-B542-882D4485DDD4}" type="pres">
      <dgm:prSet presAssocID="{E33DABCE-591A-410A-96F4-6C1663038059}" presName="compositeNode" presStyleCnt="0"/>
      <dgm:spPr/>
    </dgm:pt>
    <dgm:pt modelId="{42B94C73-B0BB-41DA-984F-43FED481C168}" type="pres">
      <dgm:prSet presAssocID="{E33DABCE-591A-410A-96F4-6C1663038059}" presName="parTx" presStyleLbl="node1" presStyleIdx="0" presStyleCnt="0">
        <dgm:presLayoutVars>
          <dgm:chMax val="0"/>
          <dgm:chPref val="0"/>
          <dgm:bulletEnabled val="1"/>
        </dgm:presLayoutVars>
      </dgm:prSet>
      <dgm:spPr/>
    </dgm:pt>
    <dgm:pt modelId="{01738254-ACAC-426C-9E9C-167C002E71DE}" type="pres">
      <dgm:prSet presAssocID="{E33DABCE-591A-410A-96F4-6C1663038059}" presName="parSh" presStyleCnt="0"/>
      <dgm:spPr/>
    </dgm:pt>
    <dgm:pt modelId="{D00C68EE-EE9F-4A15-B49B-B7FC0FCD278A}" type="pres">
      <dgm:prSet presAssocID="{E33DABCE-591A-410A-96F4-6C1663038059}" presName="lineNode" presStyleLbl="alignAccFollowNode1" presStyleIdx="6" presStyleCnt="21"/>
      <dgm:spPr/>
    </dgm:pt>
    <dgm:pt modelId="{DF5D5F0D-E37F-4A72-A4C0-2731ED8E9735}" type="pres">
      <dgm:prSet presAssocID="{E33DABCE-591A-410A-96F4-6C1663038059}" presName="lineArrowNode" presStyleLbl="alignAccFollowNode1" presStyleIdx="7" presStyleCnt="21"/>
      <dgm:spPr/>
    </dgm:pt>
    <dgm:pt modelId="{9B72B2BF-1B83-408F-A7AF-401B223999DF}" type="pres">
      <dgm:prSet presAssocID="{6C5F6DB6-841B-4E89-9695-40878A5E1FDE}" presName="sibTransNodeCircle" presStyleLbl="alignNode1" presStyleIdx="2" presStyleCnt="7">
        <dgm:presLayoutVars>
          <dgm:chMax val="0"/>
          <dgm:bulletEnabled/>
        </dgm:presLayoutVars>
      </dgm:prSet>
      <dgm:spPr/>
    </dgm:pt>
    <dgm:pt modelId="{BC99A5C2-6471-4A2E-B144-663406965A3F}" type="pres">
      <dgm:prSet presAssocID="{6C5F6DB6-841B-4E89-9695-40878A5E1FDE}" presName="spacerBetweenCircleAndCallout" presStyleCnt="0">
        <dgm:presLayoutVars/>
      </dgm:prSet>
      <dgm:spPr/>
    </dgm:pt>
    <dgm:pt modelId="{2D6DEB3F-945B-4D6E-8B34-D2A882055F28}" type="pres">
      <dgm:prSet presAssocID="{E33DABCE-591A-410A-96F4-6C1663038059}" presName="nodeText" presStyleLbl="alignAccFollowNode1" presStyleIdx="8" presStyleCnt="21">
        <dgm:presLayoutVars>
          <dgm:bulletEnabled val="1"/>
        </dgm:presLayoutVars>
      </dgm:prSet>
      <dgm:spPr/>
    </dgm:pt>
    <dgm:pt modelId="{EA42D706-E891-498D-AC73-DDF470A0BFBB}" type="pres">
      <dgm:prSet presAssocID="{6C5F6DB6-841B-4E89-9695-40878A5E1FDE}" presName="sibTransComposite" presStyleCnt="0"/>
      <dgm:spPr/>
    </dgm:pt>
    <dgm:pt modelId="{C1EEE1D5-C411-4966-AB20-85CD3D1EDDFD}" type="pres">
      <dgm:prSet presAssocID="{CD0F0335-2768-4C1E-9D73-D87B754AB696}" presName="compositeNode" presStyleCnt="0"/>
      <dgm:spPr/>
    </dgm:pt>
    <dgm:pt modelId="{4423AD13-5390-4E6D-88DC-2E92AD0E3BA3}" type="pres">
      <dgm:prSet presAssocID="{CD0F0335-2768-4C1E-9D73-D87B754AB696}" presName="parTx" presStyleLbl="node1" presStyleIdx="0" presStyleCnt="0">
        <dgm:presLayoutVars>
          <dgm:chMax val="0"/>
          <dgm:chPref val="0"/>
          <dgm:bulletEnabled val="1"/>
        </dgm:presLayoutVars>
      </dgm:prSet>
      <dgm:spPr/>
    </dgm:pt>
    <dgm:pt modelId="{F5D74EA1-1C43-4820-80B7-6311DF1DB76C}" type="pres">
      <dgm:prSet presAssocID="{CD0F0335-2768-4C1E-9D73-D87B754AB696}" presName="parSh" presStyleCnt="0"/>
      <dgm:spPr/>
    </dgm:pt>
    <dgm:pt modelId="{48A96423-607B-4766-B67D-44B146E76387}" type="pres">
      <dgm:prSet presAssocID="{CD0F0335-2768-4C1E-9D73-D87B754AB696}" presName="lineNode" presStyleLbl="alignAccFollowNode1" presStyleIdx="9" presStyleCnt="21"/>
      <dgm:spPr/>
    </dgm:pt>
    <dgm:pt modelId="{CB7B4465-3687-4C19-898D-69AFD1047F0A}" type="pres">
      <dgm:prSet presAssocID="{CD0F0335-2768-4C1E-9D73-D87B754AB696}" presName="lineArrowNode" presStyleLbl="alignAccFollowNode1" presStyleIdx="10" presStyleCnt="21"/>
      <dgm:spPr/>
    </dgm:pt>
    <dgm:pt modelId="{D07C57B1-F359-4FDA-B64E-3507160F8EF5}" type="pres">
      <dgm:prSet presAssocID="{31BCFE46-8ED4-4BF2-85F2-43E691DAF515}" presName="sibTransNodeCircle" presStyleLbl="alignNode1" presStyleIdx="3" presStyleCnt="7">
        <dgm:presLayoutVars>
          <dgm:chMax val="0"/>
          <dgm:bulletEnabled/>
        </dgm:presLayoutVars>
      </dgm:prSet>
      <dgm:spPr/>
    </dgm:pt>
    <dgm:pt modelId="{EE14425E-1E15-4EA7-988B-8A7B78A0F616}" type="pres">
      <dgm:prSet presAssocID="{31BCFE46-8ED4-4BF2-85F2-43E691DAF515}" presName="spacerBetweenCircleAndCallout" presStyleCnt="0">
        <dgm:presLayoutVars/>
      </dgm:prSet>
      <dgm:spPr/>
    </dgm:pt>
    <dgm:pt modelId="{A5885DC1-DD57-420E-9882-0644D7CC20B8}" type="pres">
      <dgm:prSet presAssocID="{CD0F0335-2768-4C1E-9D73-D87B754AB696}" presName="nodeText" presStyleLbl="alignAccFollowNode1" presStyleIdx="11" presStyleCnt="21">
        <dgm:presLayoutVars>
          <dgm:bulletEnabled val="1"/>
        </dgm:presLayoutVars>
      </dgm:prSet>
      <dgm:spPr/>
    </dgm:pt>
    <dgm:pt modelId="{941E12E0-5901-4204-8FA3-70192A66C176}" type="pres">
      <dgm:prSet presAssocID="{31BCFE46-8ED4-4BF2-85F2-43E691DAF515}" presName="sibTransComposite" presStyleCnt="0"/>
      <dgm:spPr/>
    </dgm:pt>
    <dgm:pt modelId="{B77A1124-CB3C-4E5B-A890-3DA3A033BE11}" type="pres">
      <dgm:prSet presAssocID="{1E8B1A67-9649-4415-A310-78E64FF2D5DE}" presName="compositeNode" presStyleCnt="0"/>
      <dgm:spPr/>
    </dgm:pt>
    <dgm:pt modelId="{A602C4B2-C373-42CA-83E5-03B6BF03FAC7}" type="pres">
      <dgm:prSet presAssocID="{1E8B1A67-9649-4415-A310-78E64FF2D5DE}" presName="parTx" presStyleLbl="node1" presStyleIdx="0" presStyleCnt="0">
        <dgm:presLayoutVars>
          <dgm:chMax val="0"/>
          <dgm:chPref val="0"/>
          <dgm:bulletEnabled val="1"/>
        </dgm:presLayoutVars>
      </dgm:prSet>
      <dgm:spPr/>
    </dgm:pt>
    <dgm:pt modelId="{F8FB3F55-105B-4D7D-AEA5-6412413887F8}" type="pres">
      <dgm:prSet presAssocID="{1E8B1A67-9649-4415-A310-78E64FF2D5DE}" presName="parSh" presStyleCnt="0"/>
      <dgm:spPr/>
    </dgm:pt>
    <dgm:pt modelId="{48C66480-14DD-49B5-959C-B1163A97592A}" type="pres">
      <dgm:prSet presAssocID="{1E8B1A67-9649-4415-A310-78E64FF2D5DE}" presName="lineNode" presStyleLbl="alignAccFollowNode1" presStyleIdx="12" presStyleCnt="21"/>
      <dgm:spPr/>
    </dgm:pt>
    <dgm:pt modelId="{5E007991-3BBE-4DF1-9C2B-D55308E50820}" type="pres">
      <dgm:prSet presAssocID="{1E8B1A67-9649-4415-A310-78E64FF2D5DE}" presName="lineArrowNode" presStyleLbl="alignAccFollowNode1" presStyleIdx="13" presStyleCnt="21"/>
      <dgm:spPr/>
    </dgm:pt>
    <dgm:pt modelId="{54BEBE29-29DD-4409-91E3-43DE19EB54F3}" type="pres">
      <dgm:prSet presAssocID="{45052DD8-F093-41EB-B985-A676CE32C7DA}" presName="sibTransNodeCircle" presStyleLbl="alignNode1" presStyleIdx="4" presStyleCnt="7">
        <dgm:presLayoutVars>
          <dgm:chMax val="0"/>
          <dgm:bulletEnabled/>
        </dgm:presLayoutVars>
      </dgm:prSet>
      <dgm:spPr/>
    </dgm:pt>
    <dgm:pt modelId="{2FE65677-2727-435A-AAE8-5BE86E40C94E}" type="pres">
      <dgm:prSet presAssocID="{45052DD8-F093-41EB-B985-A676CE32C7DA}" presName="spacerBetweenCircleAndCallout" presStyleCnt="0">
        <dgm:presLayoutVars/>
      </dgm:prSet>
      <dgm:spPr/>
    </dgm:pt>
    <dgm:pt modelId="{C3E9FD52-A659-4A46-9C59-E705FCFBA352}" type="pres">
      <dgm:prSet presAssocID="{1E8B1A67-9649-4415-A310-78E64FF2D5DE}" presName="nodeText" presStyleLbl="alignAccFollowNode1" presStyleIdx="14" presStyleCnt="21">
        <dgm:presLayoutVars>
          <dgm:bulletEnabled val="1"/>
        </dgm:presLayoutVars>
      </dgm:prSet>
      <dgm:spPr/>
    </dgm:pt>
    <dgm:pt modelId="{155E7754-B415-4B0A-AF8F-711575159CDE}" type="pres">
      <dgm:prSet presAssocID="{45052DD8-F093-41EB-B985-A676CE32C7DA}" presName="sibTransComposite" presStyleCnt="0"/>
      <dgm:spPr/>
    </dgm:pt>
    <dgm:pt modelId="{10AA2FF8-0D39-4DCF-9206-98C412B263A9}" type="pres">
      <dgm:prSet presAssocID="{2A65CF6A-06B3-40E0-B458-A808BBD554A3}" presName="compositeNode" presStyleCnt="0"/>
      <dgm:spPr/>
    </dgm:pt>
    <dgm:pt modelId="{62884951-7808-44F9-B85C-764DBA66D079}" type="pres">
      <dgm:prSet presAssocID="{2A65CF6A-06B3-40E0-B458-A808BBD554A3}" presName="parTx" presStyleLbl="node1" presStyleIdx="0" presStyleCnt="0">
        <dgm:presLayoutVars>
          <dgm:chMax val="0"/>
          <dgm:chPref val="0"/>
          <dgm:bulletEnabled val="1"/>
        </dgm:presLayoutVars>
      </dgm:prSet>
      <dgm:spPr/>
    </dgm:pt>
    <dgm:pt modelId="{FB1BF9F3-1839-4F39-8468-345EB4E60255}" type="pres">
      <dgm:prSet presAssocID="{2A65CF6A-06B3-40E0-B458-A808BBD554A3}" presName="parSh" presStyleCnt="0"/>
      <dgm:spPr/>
    </dgm:pt>
    <dgm:pt modelId="{06797ACF-3653-4EB8-B2AF-2CDD03890EC3}" type="pres">
      <dgm:prSet presAssocID="{2A65CF6A-06B3-40E0-B458-A808BBD554A3}" presName="lineNode" presStyleLbl="alignAccFollowNode1" presStyleIdx="15" presStyleCnt="21"/>
      <dgm:spPr/>
    </dgm:pt>
    <dgm:pt modelId="{6C8BC20A-1379-4184-9589-0E56AF14AB3B}" type="pres">
      <dgm:prSet presAssocID="{2A65CF6A-06B3-40E0-B458-A808BBD554A3}" presName="lineArrowNode" presStyleLbl="alignAccFollowNode1" presStyleIdx="16" presStyleCnt="21"/>
      <dgm:spPr/>
    </dgm:pt>
    <dgm:pt modelId="{D7D7E37E-BEFC-4C55-8BE0-0A1CFC59013D}" type="pres">
      <dgm:prSet presAssocID="{A24D77AF-792A-420A-9E1E-40A837935476}" presName="sibTransNodeCircle" presStyleLbl="alignNode1" presStyleIdx="5" presStyleCnt="7">
        <dgm:presLayoutVars>
          <dgm:chMax val="0"/>
          <dgm:bulletEnabled/>
        </dgm:presLayoutVars>
      </dgm:prSet>
      <dgm:spPr/>
    </dgm:pt>
    <dgm:pt modelId="{BF53D317-6D17-4B1C-A443-071425B6A815}" type="pres">
      <dgm:prSet presAssocID="{A24D77AF-792A-420A-9E1E-40A837935476}" presName="spacerBetweenCircleAndCallout" presStyleCnt="0">
        <dgm:presLayoutVars/>
      </dgm:prSet>
      <dgm:spPr/>
    </dgm:pt>
    <dgm:pt modelId="{21967884-468E-4A46-9BDC-20937D98E289}" type="pres">
      <dgm:prSet presAssocID="{2A65CF6A-06B3-40E0-B458-A808BBD554A3}" presName="nodeText" presStyleLbl="alignAccFollowNode1" presStyleIdx="17" presStyleCnt="21">
        <dgm:presLayoutVars>
          <dgm:bulletEnabled val="1"/>
        </dgm:presLayoutVars>
      </dgm:prSet>
      <dgm:spPr/>
    </dgm:pt>
    <dgm:pt modelId="{D11F7219-2079-422A-9548-0C46AD72C0B6}" type="pres">
      <dgm:prSet presAssocID="{A24D77AF-792A-420A-9E1E-40A837935476}" presName="sibTransComposite" presStyleCnt="0"/>
      <dgm:spPr/>
    </dgm:pt>
    <dgm:pt modelId="{BAA733B5-8F0C-4DA6-AA46-130C00AF5423}" type="pres">
      <dgm:prSet presAssocID="{7FEA449C-7DB9-4CF5-AC76-A7284BDC3195}" presName="compositeNode" presStyleCnt="0"/>
      <dgm:spPr/>
    </dgm:pt>
    <dgm:pt modelId="{8BB03F5A-6637-4BC4-826F-AE234C1A3562}" type="pres">
      <dgm:prSet presAssocID="{7FEA449C-7DB9-4CF5-AC76-A7284BDC3195}" presName="parTx" presStyleLbl="node1" presStyleIdx="0" presStyleCnt="0">
        <dgm:presLayoutVars>
          <dgm:chMax val="0"/>
          <dgm:chPref val="0"/>
          <dgm:bulletEnabled val="1"/>
        </dgm:presLayoutVars>
      </dgm:prSet>
      <dgm:spPr/>
    </dgm:pt>
    <dgm:pt modelId="{4C4AE0E0-AFA3-4CA1-A05F-C8EB27B48BE4}" type="pres">
      <dgm:prSet presAssocID="{7FEA449C-7DB9-4CF5-AC76-A7284BDC3195}" presName="parSh" presStyleCnt="0"/>
      <dgm:spPr/>
    </dgm:pt>
    <dgm:pt modelId="{912C48C7-AD39-4071-85BC-F767732BAF29}" type="pres">
      <dgm:prSet presAssocID="{7FEA449C-7DB9-4CF5-AC76-A7284BDC3195}" presName="lineNode" presStyleLbl="alignAccFollowNode1" presStyleIdx="18" presStyleCnt="21"/>
      <dgm:spPr/>
    </dgm:pt>
    <dgm:pt modelId="{F9182A03-4198-4E34-A5A4-D7D2FDB6595B}" type="pres">
      <dgm:prSet presAssocID="{7FEA449C-7DB9-4CF5-AC76-A7284BDC3195}" presName="lineArrowNode" presStyleLbl="alignAccFollowNode1" presStyleIdx="19" presStyleCnt="21"/>
      <dgm:spPr/>
    </dgm:pt>
    <dgm:pt modelId="{23BEC434-3402-419F-BCD6-9D97B723D147}" type="pres">
      <dgm:prSet presAssocID="{7E41627A-E60B-4B34-8825-C16635D990A1}" presName="sibTransNodeCircle" presStyleLbl="alignNode1" presStyleIdx="6" presStyleCnt="7">
        <dgm:presLayoutVars>
          <dgm:chMax val="0"/>
          <dgm:bulletEnabled/>
        </dgm:presLayoutVars>
      </dgm:prSet>
      <dgm:spPr/>
    </dgm:pt>
    <dgm:pt modelId="{01EF3DFD-DBD5-4502-A2FD-ED7D3C6CAF74}" type="pres">
      <dgm:prSet presAssocID="{7E41627A-E60B-4B34-8825-C16635D990A1}" presName="spacerBetweenCircleAndCallout" presStyleCnt="0">
        <dgm:presLayoutVars/>
      </dgm:prSet>
      <dgm:spPr/>
    </dgm:pt>
    <dgm:pt modelId="{8D195F4C-22C7-4951-8DF8-FDA38E2E3E3D}" type="pres">
      <dgm:prSet presAssocID="{7FEA449C-7DB9-4CF5-AC76-A7284BDC3195}" presName="nodeText" presStyleLbl="alignAccFollowNode1" presStyleIdx="20" presStyleCnt="21">
        <dgm:presLayoutVars>
          <dgm:bulletEnabled val="1"/>
        </dgm:presLayoutVars>
      </dgm:prSet>
      <dgm:spPr/>
    </dgm:pt>
  </dgm:ptLst>
  <dgm:cxnLst>
    <dgm:cxn modelId="{96905711-060A-4A25-B647-A9191F458568}" srcId="{ECE2089C-08E8-4D85-9D2D-12546A601EB0}" destId="{5E10168C-CC6E-4176-805E-FD156AE5492D}" srcOrd="1" destOrd="0" parTransId="{188F385F-8B04-4CCE-A53D-D09C38591DDC}" sibTransId="{A512BAE8-2EE4-4EA7-9543-BED8D3FE7F84}"/>
    <dgm:cxn modelId="{4C960B23-3603-4111-94D2-9E01E8CA98CD}" type="presOf" srcId="{5F8EF9AC-FB1F-4847-8E3B-7B1601FC546F}" destId="{E86E49A4-4F9D-448A-A053-4EA8480E1C77}" srcOrd="0" destOrd="0" presId="urn:microsoft.com/office/officeart/2016/7/layout/LinearArrowProcessNumbered"/>
    <dgm:cxn modelId="{26779E28-F4F9-4B3C-AB55-02FE9F1A84F1}" srcId="{ECE2089C-08E8-4D85-9D2D-12546A601EB0}" destId="{D4EBA55B-4F2F-4F4C-B267-6D28DFE6A90A}" srcOrd="0" destOrd="0" parTransId="{3A6FAC86-B27D-4A76-A68A-53F76A9B4973}" sibTransId="{5F8EF9AC-FB1F-4847-8E3B-7B1601FC546F}"/>
    <dgm:cxn modelId="{054FD129-ED97-4CD5-A76E-1B57580C34E7}" type="presOf" srcId="{31BCFE46-8ED4-4BF2-85F2-43E691DAF515}" destId="{D07C57B1-F359-4FDA-B64E-3507160F8EF5}" srcOrd="0" destOrd="0" presId="urn:microsoft.com/office/officeart/2016/7/layout/LinearArrowProcessNumbered"/>
    <dgm:cxn modelId="{79C7C53E-48FE-4A18-9C60-88D8F697E5C6}" srcId="{ECE2089C-08E8-4D85-9D2D-12546A601EB0}" destId="{2A65CF6A-06B3-40E0-B458-A808BBD554A3}" srcOrd="5" destOrd="0" parTransId="{BDC97835-65D0-42DC-8524-025749502383}" sibTransId="{A24D77AF-792A-420A-9E1E-40A837935476}"/>
    <dgm:cxn modelId="{430D8B3F-A73A-46A4-869D-E296F841AF14}" type="presOf" srcId="{6C5F6DB6-841B-4E89-9695-40878A5E1FDE}" destId="{9B72B2BF-1B83-408F-A7AF-401B223999DF}" srcOrd="0" destOrd="0" presId="urn:microsoft.com/office/officeart/2016/7/layout/LinearArrowProcessNumbered"/>
    <dgm:cxn modelId="{4D60F963-82FB-48E2-960F-5BA12126A7EB}" type="presOf" srcId="{45052DD8-F093-41EB-B985-A676CE32C7DA}" destId="{54BEBE29-29DD-4409-91E3-43DE19EB54F3}" srcOrd="0" destOrd="0" presId="urn:microsoft.com/office/officeart/2016/7/layout/LinearArrowProcessNumbered"/>
    <dgm:cxn modelId="{9DF48145-7DEB-4990-9F65-87E048F5CC03}" type="presOf" srcId="{1E8B1A67-9649-4415-A310-78E64FF2D5DE}" destId="{C3E9FD52-A659-4A46-9C59-E705FCFBA352}" srcOrd="0" destOrd="0" presId="urn:microsoft.com/office/officeart/2016/7/layout/LinearArrowProcessNumbered"/>
    <dgm:cxn modelId="{6AB6D26C-2B8C-4FA9-83C9-E2A825EA7492}" type="presOf" srcId="{CD0F0335-2768-4C1E-9D73-D87B754AB696}" destId="{A5885DC1-DD57-420E-9882-0644D7CC20B8}" srcOrd="0" destOrd="0" presId="urn:microsoft.com/office/officeart/2016/7/layout/LinearArrowProcessNumbered"/>
    <dgm:cxn modelId="{FA3F7A4F-80BD-41AE-88BE-684F7FBBF618}" type="presOf" srcId="{7FEA449C-7DB9-4CF5-AC76-A7284BDC3195}" destId="{8D195F4C-22C7-4951-8DF8-FDA38E2E3E3D}" srcOrd="0" destOrd="0" presId="urn:microsoft.com/office/officeart/2016/7/layout/LinearArrowProcessNumbered"/>
    <dgm:cxn modelId="{40C54274-C87C-4870-AE6E-DC8F6778BB02}" srcId="{ECE2089C-08E8-4D85-9D2D-12546A601EB0}" destId="{CD0F0335-2768-4C1E-9D73-D87B754AB696}" srcOrd="3" destOrd="0" parTransId="{B3861773-A257-4AE6-90F4-72CBE963839D}" sibTransId="{31BCFE46-8ED4-4BF2-85F2-43E691DAF515}"/>
    <dgm:cxn modelId="{70750D99-2C77-4338-BFC5-6FC8D42CA2BF}" type="presOf" srcId="{A512BAE8-2EE4-4EA7-9543-BED8D3FE7F84}" destId="{1ACD32A0-6C30-412A-9ADE-05B4AC703D15}" srcOrd="0" destOrd="0" presId="urn:microsoft.com/office/officeart/2016/7/layout/LinearArrowProcessNumbered"/>
    <dgm:cxn modelId="{D82611AE-741D-4237-95B7-8D1B7385EE4D}" srcId="{ECE2089C-08E8-4D85-9D2D-12546A601EB0}" destId="{7FEA449C-7DB9-4CF5-AC76-A7284BDC3195}" srcOrd="6" destOrd="0" parTransId="{2FEF5471-B1E9-481F-B60D-9B15606A8B29}" sibTransId="{7E41627A-E60B-4B34-8825-C16635D990A1}"/>
    <dgm:cxn modelId="{78D89EAF-EC59-4934-8FB0-02D3006D53D1}" type="presOf" srcId="{ECE2089C-08E8-4D85-9D2D-12546A601EB0}" destId="{DE87A222-EA44-40A6-8618-0099A4EE03EF}" srcOrd="0" destOrd="0" presId="urn:microsoft.com/office/officeart/2016/7/layout/LinearArrowProcessNumbered"/>
    <dgm:cxn modelId="{E68ADAB8-C0C7-41B3-88AE-FA182472A209}" type="presOf" srcId="{5E10168C-CC6E-4176-805E-FD156AE5492D}" destId="{F173318A-AD03-4FAC-B8E7-CEFFA00327EE}" srcOrd="0" destOrd="0" presId="urn:microsoft.com/office/officeart/2016/7/layout/LinearArrowProcessNumbered"/>
    <dgm:cxn modelId="{FD8AA3C9-92A6-4D32-8272-7E7D0424ADD3}" type="presOf" srcId="{A24D77AF-792A-420A-9E1E-40A837935476}" destId="{D7D7E37E-BEFC-4C55-8BE0-0A1CFC59013D}" srcOrd="0" destOrd="0" presId="urn:microsoft.com/office/officeart/2016/7/layout/LinearArrowProcessNumbered"/>
    <dgm:cxn modelId="{03ADEDDE-D0BB-46B7-8854-7FEEDFA199FF}" srcId="{ECE2089C-08E8-4D85-9D2D-12546A601EB0}" destId="{1E8B1A67-9649-4415-A310-78E64FF2D5DE}" srcOrd="4" destOrd="0" parTransId="{701D632E-A18B-4617-991A-A61F1C91F60B}" sibTransId="{45052DD8-F093-41EB-B985-A676CE32C7DA}"/>
    <dgm:cxn modelId="{9AAC2FE2-E68E-4658-A3BD-85FB98820AD8}" type="presOf" srcId="{D4EBA55B-4F2F-4F4C-B267-6D28DFE6A90A}" destId="{B83067D3-6384-4396-88AA-B255696A6868}" srcOrd="0" destOrd="0" presId="urn:microsoft.com/office/officeart/2016/7/layout/LinearArrowProcessNumbered"/>
    <dgm:cxn modelId="{B11B11E5-BAC4-4893-90A9-1C630A2B2CE8}" type="presOf" srcId="{2A65CF6A-06B3-40E0-B458-A808BBD554A3}" destId="{21967884-468E-4A46-9BDC-20937D98E289}" srcOrd="0" destOrd="0" presId="urn:microsoft.com/office/officeart/2016/7/layout/LinearArrowProcessNumbered"/>
    <dgm:cxn modelId="{BF14EBF4-6349-4C07-B7CA-5796488BD025}" type="presOf" srcId="{E33DABCE-591A-410A-96F4-6C1663038059}" destId="{2D6DEB3F-945B-4D6E-8B34-D2A882055F28}" srcOrd="0" destOrd="0" presId="urn:microsoft.com/office/officeart/2016/7/layout/LinearArrowProcessNumbered"/>
    <dgm:cxn modelId="{EC39F8F4-194D-4171-8E8C-7726CF8532E3}" srcId="{ECE2089C-08E8-4D85-9D2D-12546A601EB0}" destId="{E33DABCE-591A-410A-96F4-6C1663038059}" srcOrd="2" destOrd="0" parTransId="{468DAAD8-7468-41CB-88F6-2D486EFC96B8}" sibTransId="{6C5F6DB6-841B-4E89-9695-40878A5E1FDE}"/>
    <dgm:cxn modelId="{1EA11AFA-1F42-43A3-AC0C-2510AD7BA318}" type="presOf" srcId="{7E41627A-E60B-4B34-8825-C16635D990A1}" destId="{23BEC434-3402-419F-BCD6-9D97B723D147}" srcOrd="0" destOrd="0" presId="urn:microsoft.com/office/officeart/2016/7/layout/LinearArrowProcessNumbered"/>
    <dgm:cxn modelId="{690856AC-BCDB-48ED-959E-C0C18CC4611C}" type="presParOf" srcId="{DE87A222-EA44-40A6-8618-0099A4EE03EF}" destId="{F0CD1E55-DB86-48A7-9A85-7430A50C0F0B}" srcOrd="0" destOrd="0" presId="urn:microsoft.com/office/officeart/2016/7/layout/LinearArrowProcessNumbered"/>
    <dgm:cxn modelId="{CB23E427-2741-406E-B4CB-E5E7983324C7}" type="presParOf" srcId="{F0CD1E55-DB86-48A7-9A85-7430A50C0F0B}" destId="{02CE95FD-CF7E-4068-981C-3C90C054C08D}" srcOrd="0" destOrd="0" presId="urn:microsoft.com/office/officeart/2016/7/layout/LinearArrowProcessNumbered"/>
    <dgm:cxn modelId="{7B7DC09F-7F63-447E-8DC2-55D7068142E7}" type="presParOf" srcId="{F0CD1E55-DB86-48A7-9A85-7430A50C0F0B}" destId="{AE3D3E6D-13CF-46A5-901A-61A8B2F9C716}" srcOrd="1" destOrd="0" presId="urn:microsoft.com/office/officeart/2016/7/layout/LinearArrowProcessNumbered"/>
    <dgm:cxn modelId="{5BFECE54-BB90-414E-8535-BE9CB761D3B9}" type="presParOf" srcId="{AE3D3E6D-13CF-46A5-901A-61A8B2F9C716}" destId="{395E2AA9-61EC-4437-AFF4-FE3C834F7F4D}" srcOrd="0" destOrd="0" presId="urn:microsoft.com/office/officeart/2016/7/layout/LinearArrowProcessNumbered"/>
    <dgm:cxn modelId="{F9971C60-F919-4CA3-B673-22C460F9B1F1}" type="presParOf" srcId="{AE3D3E6D-13CF-46A5-901A-61A8B2F9C716}" destId="{9AA1B870-BD95-4F84-9D10-055CAA853BD4}" srcOrd="1" destOrd="0" presId="urn:microsoft.com/office/officeart/2016/7/layout/LinearArrowProcessNumbered"/>
    <dgm:cxn modelId="{069F9310-7C2C-412A-8643-46713FF42BA5}" type="presParOf" srcId="{AE3D3E6D-13CF-46A5-901A-61A8B2F9C716}" destId="{E86E49A4-4F9D-448A-A053-4EA8480E1C77}" srcOrd="2" destOrd="0" presId="urn:microsoft.com/office/officeart/2016/7/layout/LinearArrowProcessNumbered"/>
    <dgm:cxn modelId="{CC8AED8C-E958-48B7-AEFA-27861FA9E56F}" type="presParOf" srcId="{AE3D3E6D-13CF-46A5-901A-61A8B2F9C716}" destId="{405AE695-953C-4513-B511-073BAFA9BC17}" srcOrd="3" destOrd="0" presId="urn:microsoft.com/office/officeart/2016/7/layout/LinearArrowProcessNumbered"/>
    <dgm:cxn modelId="{1A5BAB4A-317E-4396-8C53-A8987085CFAA}" type="presParOf" srcId="{F0CD1E55-DB86-48A7-9A85-7430A50C0F0B}" destId="{B83067D3-6384-4396-88AA-B255696A6868}" srcOrd="2" destOrd="0" presId="urn:microsoft.com/office/officeart/2016/7/layout/LinearArrowProcessNumbered"/>
    <dgm:cxn modelId="{225AEBA2-B44C-43F0-97E8-AA13B3D8F574}" type="presParOf" srcId="{DE87A222-EA44-40A6-8618-0099A4EE03EF}" destId="{A84E2F9B-9BC0-4ECE-9BC0-B09C7108351C}" srcOrd="1" destOrd="0" presId="urn:microsoft.com/office/officeart/2016/7/layout/LinearArrowProcessNumbered"/>
    <dgm:cxn modelId="{EAD7041B-BBE3-4879-B90C-6791199E72D0}" type="presParOf" srcId="{DE87A222-EA44-40A6-8618-0099A4EE03EF}" destId="{67D1EBAF-B334-44C8-997D-3867245B966B}" srcOrd="2" destOrd="0" presId="urn:microsoft.com/office/officeart/2016/7/layout/LinearArrowProcessNumbered"/>
    <dgm:cxn modelId="{1F64F447-42F7-403D-A402-208A579745BA}" type="presParOf" srcId="{67D1EBAF-B334-44C8-997D-3867245B966B}" destId="{767F9965-F762-42E0-AFF0-058DA3AB8860}" srcOrd="0" destOrd="0" presId="urn:microsoft.com/office/officeart/2016/7/layout/LinearArrowProcessNumbered"/>
    <dgm:cxn modelId="{DA75ED25-78A4-4BCA-838E-991849EFB062}" type="presParOf" srcId="{67D1EBAF-B334-44C8-997D-3867245B966B}" destId="{255FCAA0-8DF4-48D6-A59C-88A2AEF76CAA}" srcOrd="1" destOrd="0" presId="urn:microsoft.com/office/officeart/2016/7/layout/LinearArrowProcessNumbered"/>
    <dgm:cxn modelId="{E8AB9859-2A3E-4469-98EB-186E1E819D62}" type="presParOf" srcId="{255FCAA0-8DF4-48D6-A59C-88A2AEF76CAA}" destId="{D70CCA4E-242D-46C6-813B-7956FB8C811E}" srcOrd="0" destOrd="0" presId="urn:microsoft.com/office/officeart/2016/7/layout/LinearArrowProcessNumbered"/>
    <dgm:cxn modelId="{B014B9CE-726A-46FC-BEC3-69ADB0B087ED}" type="presParOf" srcId="{255FCAA0-8DF4-48D6-A59C-88A2AEF76CAA}" destId="{FCF37A1A-1997-418A-A634-008294E43F93}" srcOrd="1" destOrd="0" presId="urn:microsoft.com/office/officeart/2016/7/layout/LinearArrowProcessNumbered"/>
    <dgm:cxn modelId="{1ED4B987-B59F-4435-AF7F-B10AD50E1519}" type="presParOf" srcId="{255FCAA0-8DF4-48D6-A59C-88A2AEF76CAA}" destId="{1ACD32A0-6C30-412A-9ADE-05B4AC703D15}" srcOrd="2" destOrd="0" presId="urn:microsoft.com/office/officeart/2016/7/layout/LinearArrowProcessNumbered"/>
    <dgm:cxn modelId="{B9A6F689-EFB6-4495-A56C-B16D4EF913C9}" type="presParOf" srcId="{255FCAA0-8DF4-48D6-A59C-88A2AEF76CAA}" destId="{D8FC8ED9-47B6-4744-9C5F-5A7C20A6838C}" srcOrd="3" destOrd="0" presId="urn:microsoft.com/office/officeart/2016/7/layout/LinearArrowProcessNumbered"/>
    <dgm:cxn modelId="{F8B16DB3-0533-4FC5-943F-525AAC684088}" type="presParOf" srcId="{67D1EBAF-B334-44C8-997D-3867245B966B}" destId="{F173318A-AD03-4FAC-B8E7-CEFFA00327EE}" srcOrd="2" destOrd="0" presId="urn:microsoft.com/office/officeart/2016/7/layout/LinearArrowProcessNumbered"/>
    <dgm:cxn modelId="{69802F8C-F391-4537-B4F1-46B4A9A9DAD5}" type="presParOf" srcId="{DE87A222-EA44-40A6-8618-0099A4EE03EF}" destId="{A9B05104-BCEC-4299-8087-24A4485C1857}" srcOrd="3" destOrd="0" presId="urn:microsoft.com/office/officeart/2016/7/layout/LinearArrowProcessNumbered"/>
    <dgm:cxn modelId="{3232BC43-9BAF-4053-BA24-B4CA933A9568}" type="presParOf" srcId="{DE87A222-EA44-40A6-8618-0099A4EE03EF}" destId="{0D18BD13-9DEE-4E9E-B542-882D4485DDD4}" srcOrd="4" destOrd="0" presId="urn:microsoft.com/office/officeart/2016/7/layout/LinearArrowProcessNumbered"/>
    <dgm:cxn modelId="{81BEA016-F62F-49AE-8336-20C387BFE85B}" type="presParOf" srcId="{0D18BD13-9DEE-4E9E-B542-882D4485DDD4}" destId="{42B94C73-B0BB-41DA-984F-43FED481C168}" srcOrd="0" destOrd="0" presId="urn:microsoft.com/office/officeart/2016/7/layout/LinearArrowProcessNumbered"/>
    <dgm:cxn modelId="{28835707-6680-46D7-8D45-7F96E14B7E5A}" type="presParOf" srcId="{0D18BD13-9DEE-4E9E-B542-882D4485DDD4}" destId="{01738254-ACAC-426C-9E9C-167C002E71DE}" srcOrd="1" destOrd="0" presId="urn:microsoft.com/office/officeart/2016/7/layout/LinearArrowProcessNumbered"/>
    <dgm:cxn modelId="{21D417EF-F1F3-4408-9BDA-D085C47B4DA7}" type="presParOf" srcId="{01738254-ACAC-426C-9E9C-167C002E71DE}" destId="{D00C68EE-EE9F-4A15-B49B-B7FC0FCD278A}" srcOrd="0" destOrd="0" presId="urn:microsoft.com/office/officeart/2016/7/layout/LinearArrowProcessNumbered"/>
    <dgm:cxn modelId="{7B73617B-A46C-4428-92A0-6E935C9B154F}" type="presParOf" srcId="{01738254-ACAC-426C-9E9C-167C002E71DE}" destId="{DF5D5F0D-E37F-4A72-A4C0-2731ED8E9735}" srcOrd="1" destOrd="0" presId="urn:microsoft.com/office/officeart/2016/7/layout/LinearArrowProcessNumbered"/>
    <dgm:cxn modelId="{B33D63D2-6BA5-4401-864D-79106078362E}" type="presParOf" srcId="{01738254-ACAC-426C-9E9C-167C002E71DE}" destId="{9B72B2BF-1B83-408F-A7AF-401B223999DF}" srcOrd="2" destOrd="0" presId="urn:microsoft.com/office/officeart/2016/7/layout/LinearArrowProcessNumbered"/>
    <dgm:cxn modelId="{762E509B-B9B7-4620-B42D-A8B834A88697}" type="presParOf" srcId="{01738254-ACAC-426C-9E9C-167C002E71DE}" destId="{BC99A5C2-6471-4A2E-B144-663406965A3F}" srcOrd="3" destOrd="0" presId="urn:microsoft.com/office/officeart/2016/7/layout/LinearArrowProcessNumbered"/>
    <dgm:cxn modelId="{75483B2B-3337-4D78-A748-9B1B75067B5B}" type="presParOf" srcId="{0D18BD13-9DEE-4E9E-B542-882D4485DDD4}" destId="{2D6DEB3F-945B-4D6E-8B34-D2A882055F28}" srcOrd="2" destOrd="0" presId="urn:microsoft.com/office/officeart/2016/7/layout/LinearArrowProcessNumbered"/>
    <dgm:cxn modelId="{2834B286-5596-4657-B85C-94F925F11944}" type="presParOf" srcId="{DE87A222-EA44-40A6-8618-0099A4EE03EF}" destId="{EA42D706-E891-498D-AC73-DDF470A0BFBB}" srcOrd="5" destOrd="0" presId="urn:microsoft.com/office/officeart/2016/7/layout/LinearArrowProcessNumbered"/>
    <dgm:cxn modelId="{B4A5A6F4-15AF-4F3F-A953-CF4E0E3316C5}" type="presParOf" srcId="{DE87A222-EA44-40A6-8618-0099A4EE03EF}" destId="{C1EEE1D5-C411-4966-AB20-85CD3D1EDDFD}" srcOrd="6" destOrd="0" presId="urn:microsoft.com/office/officeart/2016/7/layout/LinearArrowProcessNumbered"/>
    <dgm:cxn modelId="{CCC9E25E-9660-48B2-AE88-3DF446DBBFB1}" type="presParOf" srcId="{C1EEE1D5-C411-4966-AB20-85CD3D1EDDFD}" destId="{4423AD13-5390-4E6D-88DC-2E92AD0E3BA3}" srcOrd="0" destOrd="0" presId="urn:microsoft.com/office/officeart/2016/7/layout/LinearArrowProcessNumbered"/>
    <dgm:cxn modelId="{A3834070-8E07-4AE7-900A-C328132AE5FF}" type="presParOf" srcId="{C1EEE1D5-C411-4966-AB20-85CD3D1EDDFD}" destId="{F5D74EA1-1C43-4820-80B7-6311DF1DB76C}" srcOrd="1" destOrd="0" presId="urn:microsoft.com/office/officeart/2016/7/layout/LinearArrowProcessNumbered"/>
    <dgm:cxn modelId="{5D68387F-6B32-4D49-BED7-986DF084CBFB}" type="presParOf" srcId="{F5D74EA1-1C43-4820-80B7-6311DF1DB76C}" destId="{48A96423-607B-4766-B67D-44B146E76387}" srcOrd="0" destOrd="0" presId="urn:microsoft.com/office/officeart/2016/7/layout/LinearArrowProcessNumbered"/>
    <dgm:cxn modelId="{481BC634-DABE-4FFB-AD2F-6C1D5F6577A4}" type="presParOf" srcId="{F5D74EA1-1C43-4820-80B7-6311DF1DB76C}" destId="{CB7B4465-3687-4C19-898D-69AFD1047F0A}" srcOrd="1" destOrd="0" presId="urn:microsoft.com/office/officeart/2016/7/layout/LinearArrowProcessNumbered"/>
    <dgm:cxn modelId="{2269456B-2F12-4CB8-ADBD-84481493338D}" type="presParOf" srcId="{F5D74EA1-1C43-4820-80B7-6311DF1DB76C}" destId="{D07C57B1-F359-4FDA-B64E-3507160F8EF5}" srcOrd="2" destOrd="0" presId="urn:microsoft.com/office/officeart/2016/7/layout/LinearArrowProcessNumbered"/>
    <dgm:cxn modelId="{C59D3379-31A5-4AF2-8BE4-05CBB47A0E86}" type="presParOf" srcId="{F5D74EA1-1C43-4820-80B7-6311DF1DB76C}" destId="{EE14425E-1E15-4EA7-988B-8A7B78A0F616}" srcOrd="3" destOrd="0" presId="urn:microsoft.com/office/officeart/2016/7/layout/LinearArrowProcessNumbered"/>
    <dgm:cxn modelId="{398DC957-B56E-4F39-AE92-7D1391721843}" type="presParOf" srcId="{C1EEE1D5-C411-4966-AB20-85CD3D1EDDFD}" destId="{A5885DC1-DD57-420E-9882-0644D7CC20B8}" srcOrd="2" destOrd="0" presId="urn:microsoft.com/office/officeart/2016/7/layout/LinearArrowProcessNumbered"/>
    <dgm:cxn modelId="{A7E5F853-1CB0-4C55-A95F-5BF5578C69F9}" type="presParOf" srcId="{DE87A222-EA44-40A6-8618-0099A4EE03EF}" destId="{941E12E0-5901-4204-8FA3-70192A66C176}" srcOrd="7" destOrd="0" presId="urn:microsoft.com/office/officeart/2016/7/layout/LinearArrowProcessNumbered"/>
    <dgm:cxn modelId="{1B84C078-0933-4311-89E2-31650D537CA3}" type="presParOf" srcId="{DE87A222-EA44-40A6-8618-0099A4EE03EF}" destId="{B77A1124-CB3C-4E5B-A890-3DA3A033BE11}" srcOrd="8" destOrd="0" presId="urn:microsoft.com/office/officeart/2016/7/layout/LinearArrowProcessNumbered"/>
    <dgm:cxn modelId="{3A88D96C-484A-4068-A7CD-C26B216D2723}" type="presParOf" srcId="{B77A1124-CB3C-4E5B-A890-3DA3A033BE11}" destId="{A602C4B2-C373-42CA-83E5-03B6BF03FAC7}" srcOrd="0" destOrd="0" presId="urn:microsoft.com/office/officeart/2016/7/layout/LinearArrowProcessNumbered"/>
    <dgm:cxn modelId="{32E70EA2-9255-4136-9A55-490894600254}" type="presParOf" srcId="{B77A1124-CB3C-4E5B-A890-3DA3A033BE11}" destId="{F8FB3F55-105B-4D7D-AEA5-6412413887F8}" srcOrd="1" destOrd="0" presId="urn:microsoft.com/office/officeart/2016/7/layout/LinearArrowProcessNumbered"/>
    <dgm:cxn modelId="{0807BED4-BAE3-44C9-B5EA-D20E57EA5ECE}" type="presParOf" srcId="{F8FB3F55-105B-4D7D-AEA5-6412413887F8}" destId="{48C66480-14DD-49B5-959C-B1163A97592A}" srcOrd="0" destOrd="0" presId="urn:microsoft.com/office/officeart/2016/7/layout/LinearArrowProcessNumbered"/>
    <dgm:cxn modelId="{28A19233-EDFA-4AC6-9F68-B3801536FED9}" type="presParOf" srcId="{F8FB3F55-105B-4D7D-AEA5-6412413887F8}" destId="{5E007991-3BBE-4DF1-9C2B-D55308E50820}" srcOrd="1" destOrd="0" presId="urn:microsoft.com/office/officeart/2016/7/layout/LinearArrowProcessNumbered"/>
    <dgm:cxn modelId="{96D941A7-6476-42DD-986F-02FF164AC5A9}" type="presParOf" srcId="{F8FB3F55-105B-4D7D-AEA5-6412413887F8}" destId="{54BEBE29-29DD-4409-91E3-43DE19EB54F3}" srcOrd="2" destOrd="0" presId="urn:microsoft.com/office/officeart/2016/7/layout/LinearArrowProcessNumbered"/>
    <dgm:cxn modelId="{A81789E0-BED4-4DC4-BC0B-62B0FBE5A650}" type="presParOf" srcId="{F8FB3F55-105B-4D7D-AEA5-6412413887F8}" destId="{2FE65677-2727-435A-AAE8-5BE86E40C94E}" srcOrd="3" destOrd="0" presId="urn:microsoft.com/office/officeart/2016/7/layout/LinearArrowProcessNumbered"/>
    <dgm:cxn modelId="{62B70BC0-17B9-49EC-A0D3-3F64B3A16FBA}" type="presParOf" srcId="{B77A1124-CB3C-4E5B-A890-3DA3A033BE11}" destId="{C3E9FD52-A659-4A46-9C59-E705FCFBA352}" srcOrd="2" destOrd="0" presId="urn:microsoft.com/office/officeart/2016/7/layout/LinearArrowProcessNumbered"/>
    <dgm:cxn modelId="{DD864E5A-8FC6-40E2-8DB8-3E1017A3B5E8}" type="presParOf" srcId="{DE87A222-EA44-40A6-8618-0099A4EE03EF}" destId="{155E7754-B415-4B0A-AF8F-711575159CDE}" srcOrd="9" destOrd="0" presId="urn:microsoft.com/office/officeart/2016/7/layout/LinearArrowProcessNumbered"/>
    <dgm:cxn modelId="{E7133743-E7A3-4258-A014-08A88DED77B4}" type="presParOf" srcId="{DE87A222-EA44-40A6-8618-0099A4EE03EF}" destId="{10AA2FF8-0D39-4DCF-9206-98C412B263A9}" srcOrd="10" destOrd="0" presId="urn:microsoft.com/office/officeart/2016/7/layout/LinearArrowProcessNumbered"/>
    <dgm:cxn modelId="{540FFCCC-541F-41E4-B3A2-E04AC361CD63}" type="presParOf" srcId="{10AA2FF8-0D39-4DCF-9206-98C412B263A9}" destId="{62884951-7808-44F9-B85C-764DBA66D079}" srcOrd="0" destOrd="0" presId="urn:microsoft.com/office/officeart/2016/7/layout/LinearArrowProcessNumbered"/>
    <dgm:cxn modelId="{464B48B0-DEF2-4C5A-930D-E38ED83D89DF}" type="presParOf" srcId="{10AA2FF8-0D39-4DCF-9206-98C412B263A9}" destId="{FB1BF9F3-1839-4F39-8468-345EB4E60255}" srcOrd="1" destOrd="0" presId="urn:microsoft.com/office/officeart/2016/7/layout/LinearArrowProcessNumbered"/>
    <dgm:cxn modelId="{4F8AD142-746F-432A-A4C4-B1D5C007CD86}" type="presParOf" srcId="{FB1BF9F3-1839-4F39-8468-345EB4E60255}" destId="{06797ACF-3653-4EB8-B2AF-2CDD03890EC3}" srcOrd="0" destOrd="0" presId="urn:microsoft.com/office/officeart/2016/7/layout/LinearArrowProcessNumbered"/>
    <dgm:cxn modelId="{5911852C-E7DA-457F-8A51-28574B7912AE}" type="presParOf" srcId="{FB1BF9F3-1839-4F39-8468-345EB4E60255}" destId="{6C8BC20A-1379-4184-9589-0E56AF14AB3B}" srcOrd="1" destOrd="0" presId="urn:microsoft.com/office/officeart/2016/7/layout/LinearArrowProcessNumbered"/>
    <dgm:cxn modelId="{8A0E541D-B414-4355-BB43-B714DAA187DF}" type="presParOf" srcId="{FB1BF9F3-1839-4F39-8468-345EB4E60255}" destId="{D7D7E37E-BEFC-4C55-8BE0-0A1CFC59013D}" srcOrd="2" destOrd="0" presId="urn:microsoft.com/office/officeart/2016/7/layout/LinearArrowProcessNumbered"/>
    <dgm:cxn modelId="{B4AB9A46-6527-490E-89AF-2B1810DF07B7}" type="presParOf" srcId="{FB1BF9F3-1839-4F39-8468-345EB4E60255}" destId="{BF53D317-6D17-4B1C-A443-071425B6A815}" srcOrd="3" destOrd="0" presId="urn:microsoft.com/office/officeart/2016/7/layout/LinearArrowProcessNumbered"/>
    <dgm:cxn modelId="{C84A67E7-4EAF-43CB-B0D7-FA7AF20EEEA8}" type="presParOf" srcId="{10AA2FF8-0D39-4DCF-9206-98C412B263A9}" destId="{21967884-468E-4A46-9BDC-20937D98E289}" srcOrd="2" destOrd="0" presId="urn:microsoft.com/office/officeart/2016/7/layout/LinearArrowProcessNumbered"/>
    <dgm:cxn modelId="{9A633539-47CA-488A-8BDE-075D617F5B9A}" type="presParOf" srcId="{DE87A222-EA44-40A6-8618-0099A4EE03EF}" destId="{D11F7219-2079-422A-9548-0C46AD72C0B6}" srcOrd="11" destOrd="0" presId="urn:microsoft.com/office/officeart/2016/7/layout/LinearArrowProcessNumbered"/>
    <dgm:cxn modelId="{621BA47F-113C-4278-9BA2-D9EE10AA1581}" type="presParOf" srcId="{DE87A222-EA44-40A6-8618-0099A4EE03EF}" destId="{BAA733B5-8F0C-4DA6-AA46-130C00AF5423}" srcOrd="12" destOrd="0" presId="urn:microsoft.com/office/officeart/2016/7/layout/LinearArrowProcessNumbered"/>
    <dgm:cxn modelId="{F6750B66-5D32-4597-B71E-2A0CFA126A84}" type="presParOf" srcId="{BAA733B5-8F0C-4DA6-AA46-130C00AF5423}" destId="{8BB03F5A-6637-4BC4-826F-AE234C1A3562}" srcOrd="0" destOrd="0" presId="urn:microsoft.com/office/officeart/2016/7/layout/LinearArrowProcessNumbered"/>
    <dgm:cxn modelId="{99C1605E-C666-4EE9-9CF0-F795CED23EFD}" type="presParOf" srcId="{BAA733B5-8F0C-4DA6-AA46-130C00AF5423}" destId="{4C4AE0E0-AFA3-4CA1-A05F-C8EB27B48BE4}" srcOrd="1" destOrd="0" presId="urn:microsoft.com/office/officeart/2016/7/layout/LinearArrowProcessNumbered"/>
    <dgm:cxn modelId="{EB46D2D3-A6B8-488C-B06A-D815C01FDAAD}" type="presParOf" srcId="{4C4AE0E0-AFA3-4CA1-A05F-C8EB27B48BE4}" destId="{912C48C7-AD39-4071-85BC-F767732BAF29}" srcOrd="0" destOrd="0" presId="urn:microsoft.com/office/officeart/2016/7/layout/LinearArrowProcessNumbered"/>
    <dgm:cxn modelId="{E1F631F7-AB61-4EAD-BCD2-37F9BF72D7A3}" type="presParOf" srcId="{4C4AE0E0-AFA3-4CA1-A05F-C8EB27B48BE4}" destId="{F9182A03-4198-4E34-A5A4-D7D2FDB6595B}" srcOrd="1" destOrd="0" presId="urn:microsoft.com/office/officeart/2016/7/layout/LinearArrowProcessNumbered"/>
    <dgm:cxn modelId="{9B4332EE-6160-43C7-8B42-CD1877188016}" type="presParOf" srcId="{4C4AE0E0-AFA3-4CA1-A05F-C8EB27B48BE4}" destId="{23BEC434-3402-419F-BCD6-9D97B723D147}" srcOrd="2" destOrd="0" presId="urn:microsoft.com/office/officeart/2016/7/layout/LinearArrowProcessNumbered"/>
    <dgm:cxn modelId="{185F62D1-BEB4-461A-B7B8-61CA1FE94CFB}" type="presParOf" srcId="{4C4AE0E0-AFA3-4CA1-A05F-C8EB27B48BE4}" destId="{01EF3DFD-DBD5-4502-A2FD-ED7D3C6CAF74}" srcOrd="3" destOrd="0" presId="urn:microsoft.com/office/officeart/2016/7/layout/LinearArrowProcessNumbered"/>
    <dgm:cxn modelId="{352CA5B5-BCDA-4145-A65B-6802A7E805A2}" type="presParOf" srcId="{BAA733B5-8F0C-4DA6-AA46-130C00AF5423}" destId="{8D195F4C-22C7-4951-8DF8-FDA38E2E3E3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9C8C4-BA00-4FE2-B8FE-549DC168F04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05F2308-1D7B-4F57-9D39-579905409D92}">
      <dgm:prSet/>
      <dgm:spPr/>
      <dgm:t>
        <a:bodyPr/>
        <a:lstStyle/>
        <a:p>
          <a:pPr>
            <a:lnSpc>
              <a:spcPct val="100000"/>
            </a:lnSpc>
          </a:pPr>
          <a:r>
            <a:rPr lang="tr-TR" dirty="0"/>
            <a:t>Ö</a:t>
          </a:r>
          <a:r>
            <a:rPr lang="tr-TR" b="0" i="0" dirty="0"/>
            <a:t>ğrenmenin zor olabileceğidir; paralel mimarileri hedefleyen programlama ilk başta çok zor olabilir, bu nedenle tam olarak anlamak zaman alır. Ek olarak, kod ince ayarlaması kolay değildir ve performansı düzgün bir şekilde iyileştirmek için farklı hedef mimariler için değiştirilmelidir.</a:t>
          </a:r>
          <a:endParaRPr lang="en-US" dirty="0"/>
        </a:p>
      </dgm:t>
    </dgm:pt>
    <dgm:pt modelId="{9F5C65A0-6833-4B3C-A5BD-AC891094CCD2}" type="parTrans" cxnId="{35B5186D-9D36-43FD-8114-6FF429D7D319}">
      <dgm:prSet/>
      <dgm:spPr/>
      <dgm:t>
        <a:bodyPr/>
        <a:lstStyle/>
        <a:p>
          <a:endParaRPr lang="en-US"/>
        </a:p>
      </dgm:t>
    </dgm:pt>
    <dgm:pt modelId="{1487E9F8-73B4-4820-91D1-A38716E1D06C}" type="sibTrans" cxnId="{35B5186D-9D36-43FD-8114-6FF429D7D319}">
      <dgm:prSet/>
      <dgm:spPr/>
      <dgm:t>
        <a:bodyPr/>
        <a:lstStyle/>
        <a:p>
          <a:endParaRPr lang="en-US"/>
        </a:p>
      </dgm:t>
    </dgm:pt>
    <dgm:pt modelId="{913B33BC-DFDA-407C-9019-02735ECFD6EF}">
      <dgm:prSet/>
      <dgm:spPr/>
      <dgm:t>
        <a:bodyPr/>
        <a:lstStyle/>
        <a:p>
          <a:pPr>
            <a:lnSpc>
              <a:spcPct val="100000"/>
            </a:lnSpc>
          </a:pPr>
          <a:r>
            <a:rPr lang="tr-TR"/>
            <a:t>G</a:t>
          </a:r>
          <a:r>
            <a:rPr lang="tr-TR" b="0" i="0"/>
            <a:t>üç tüketimi, çeşitli mimariler için çok sayıda işlemci kuranlar için bir sorundur; paralel kümeleri soğutmak için çeşitli soğutma teknolojileri gerekli olacaktır.</a:t>
          </a:r>
          <a:endParaRPr lang="en-US"/>
        </a:p>
      </dgm:t>
    </dgm:pt>
    <dgm:pt modelId="{BD9D5599-4BF1-40E0-9A59-194503A2F9C0}" type="parTrans" cxnId="{6687184E-507F-4223-98FF-2C06F0BF1DA8}">
      <dgm:prSet/>
      <dgm:spPr/>
      <dgm:t>
        <a:bodyPr/>
        <a:lstStyle/>
        <a:p>
          <a:endParaRPr lang="en-US"/>
        </a:p>
      </dgm:t>
    </dgm:pt>
    <dgm:pt modelId="{CC2FB75F-AE22-4D7A-B4FA-114DB18CE907}" type="sibTrans" cxnId="{6687184E-507F-4223-98FF-2C06F0BF1DA8}">
      <dgm:prSet/>
      <dgm:spPr/>
      <dgm:t>
        <a:bodyPr/>
        <a:lstStyle/>
        <a:p>
          <a:endParaRPr lang="en-US"/>
        </a:p>
      </dgm:t>
    </dgm:pt>
    <dgm:pt modelId="{C0D0CC91-8A6A-4722-BD0C-65694FFB43C9}" type="pres">
      <dgm:prSet presAssocID="{B5A9C8C4-BA00-4FE2-B8FE-549DC168F04C}" presName="root" presStyleCnt="0">
        <dgm:presLayoutVars>
          <dgm:dir/>
          <dgm:resizeHandles val="exact"/>
        </dgm:presLayoutVars>
      </dgm:prSet>
      <dgm:spPr/>
    </dgm:pt>
    <dgm:pt modelId="{A174AA5B-E6DD-4BB5-9CC0-1082CA910317}" type="pres">
      <dgm:prSet presAssocID="{C05F2308-1D7B-4F57-9D39-579905409D92}" presName="compNode" presStyleCnt="0"/>
      <dgm:spPr/>
    </dgm:pt>
    <dgm:pt modelId="{4F0A1EB3-1C8D-4B7E-A806-DA01D41347BA}" type="pres">
      <dgm:prSet presAssocID="{C05F2308-1D7B-4F57-9D39-579905409D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74CE1395-9340-4969-AD06-7648477DB429}" type="pres">
      <dgm:prSet presAssocID="{C05F2308-1D7B-4F57-9D39-579905409D92}" presName="spaceRect" presStyleCnt="0"/>
      <dgm:spPr/>
    </dgm:pt>
    <dgm:pt modelId="{921233D3-B020-49B7-95A2-3E30C01978AC}" type="pres">
      <dgm:prSet presAssocID="{C05F2308-1D7B-4F57-9D39-579905409D92}" presName="textRect" presStyleLbl="revTx" presStyleIdx="0" presStyleCnt="2">
        <dgm:presLayoutVars>
          <dgm:chMax val="1"/>
          <dgm:chPref val="1"/>
        </dgm:presLayoutVars>
      </dgm:prSet>
      <dgm:spPr/>
    </dgm:pt>
    <dgm:pt modelId="{9CF86103-CF5A-4688-8798-E4C104A893D5}" type="pres">
      <dgm:prSet presAssocID="{1487E9F8-73B4-4820-91D1-A38716E1D06C}" presName="sibTrans" presStyleCnt="0"/>
      <dgm:spPr/>
    </dgm:pt>
    <dgm:pt modelId="{43B5513E-7E63-4D5A-A233-2F087D1DDA3B}" type="pres">
      <dgm:prSet presAssocID="{913B33BC-DFDA-407C-9019-02735ECFD6EF}" presName="compNode" presStyleCnt="0"/>
      <dgm:spPr/>
    </dgm:pt>
    <dgm:pt modelId="{D5DB6C25-89B2-428E-8E88-0A5608B54BB2}" type="pres">
      <dgm:prSet presAssocID="{913B33BC-DFDA-407C-9019-02735ECFD6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şlemci"/>
        </a:ext>
      </dgm:extLst>
    </dgm:pt>
    <dgm:pt modelId="{6E6D7578-E7BB-4125-9737-03C874E204F2}" type="pres">
      <dgm:prSet presAssocID="{913B33BC-DFDA-407C-9019-02735ECFD6EF}" presName="spaceRect" presStyleCnt="0"/>
      <dgm:spPr/>
    </dgm:pt>
    <dgm:pt modelId="{177D55CB-ED88-4811-A0AF-9DA3DED8A3AC}" type="pres">
      <dgm:prSet presAssocID="{913B33BC-DFDA-407C-9019-02735ECFD6EF}" presName="textRect" presStyleLbl="revTx" presStyleIdx="1" presStyleCnt="2">
        <dgm:presLayoutVars>
          <dgm:chMax val="1"/>
          <dgm:chPref val="1"/>
        </dgm:presLayoutVars>
      </dgm:prSet>
      <dgm:spPr/>
    </dgm:pt>
  </dgm:ptLst>
  <dgm:cxnLst>
    <dgm:cxn modelId="{A2224F01-9293-4535-9BEE-F01765260EB0}" type="presOf" srcId="{C05F2308-1D7B-4F57-9D39-579905409D92}" destId="{921233D3-B020-49B7-95A2-3E30C01978AC}" srcOrd="0" destOrd="0" presId="urn:microsoft.com/office/officeart/2018/2/layout/IconLabelList"/>
    <dgm:cxn modelId="{96FB1F45-9348-406E-918C-6C50D9BC821A}" type="presOf" srcId="{913B33BC-DFDA-407C-9019-02735ECFD6EF}" destId="{177D55CB-ED88-4811-A0AF-9DA3DED8A3AC}" srcOrd="0" destOrd="0" presId="urn:microsoft.com/office/officeart/2018/2/layout/IconLabelList"/>
    <dgm:cxn modelId="{35B5186D-9D36-43FD-8114-6FF429D7D319}" srcId="{B5A9C8C4-BA00-4FE2-B8FE-549DC168F04C}" destId="{C05F2308-1D7B-4F57-9D39-579905409D92}" srcOrd="0" destOrd="0" parTransId="{9F5C65A0-6833-4B3C-A5BD-AC891094CCD2}" sibTransId="{1487E9F8-73B4-4820-91D1-A38716E1D06C}"/>
    <dgm:cxn modelId="{6687184E-507F-4223-98FF-2C06F0BF1DA8}" srcId="{B5A9C8C4-BA00-4FE2-B8FE-549DC168F04C}" destId="{913B33BC-DFDA-407C-9019-02735ECFD6EF}" srcOrd="1" destOrd="0" parTransId="{BD9D5599-4BF1-40E0-9A59-194503A2F9C0}" sibTransId="{CC2FB75F-AE22-4D7A-B4FA-114DB18CE907}"/>
    <dgm:cxn modelId="{73D415BC-4F1F-4B64-9A8A-61AFEFABA482}" type="presOf" srcId="{B5A9C8C4-BA00-4FE2-B8FE-549DC168F04C}" destId="{C0D0CC91-8A6A-4722-BD0C-65694FFB43C9}" srcOrd="0" destOrd="0" presId="urn:microsoft.com/office/officeart/2018/2/layout/IconLabelList"/>
    <dgm:cxn modelId="{2B8E8598-C693-4005-A338-3EC6C51E643E}" type="presParOf" srcId="{C0D0CC91-8A6A-4722-BD0C-65694FFB43C9}" destId="{A174AA5B-E6DD-4BB5-9CC0-1082CA910317}" srcOrd="0" destOrd="0" presId="urn:microsoft.com/office/officeart/2018/2/layout/IconLabelList"/>
    <dgm:cxn modelId="{6897730A-1AF3-426D-83B2-1B5D401EF27F}" type="presParOf" srcId="{A174AA5B-E6DD-4BB5-9CC0-1082CA910317}" destId="{4F0A1EB3-1C8D-4B7E-A806-DA01D41347BA}" srcOrd="0" destOrd="0" presId="urn:microsoft.com/office/officeart/2018/2/layout/IconLabelList"/>
    <dgm:cxn modelId="{968CB989-992C-4DB9-BF0E-7E4EC6B9022D}" type="presParOf" srcId="{A174AA5B-E6DD-4BB5-9CC0-1082CA910317}" destId="{74CE1395-9340-4969-AD06-7648477DB429}" srcOrd="1" destOrd="0" presId="urn:microsoft.com/office/officeart/2018/2/layout/IconLabelList"/>
    <dgm:cxn modelId="{37B957B3-48D0-4F77-9946-CF0F22A79B6A}" type="presParOf" srcId="{A174AA5B-E6DD-4BB5-9CC0-1082CA910317}" destId="{921233D3-B020-49B7-95A2-3E30C01978AC}" srcOrd="2" destOrd="0" presId="urn:microsoft.com/office/officeart/2018/2/layout/IconLabelList"/>
    <dgm:cxn modelId="{55E5583A-E83C-4A17-9D66-162A9D3CE6AA}" type="presParOf" srcId="{C0D0CC91-8A6A-4722-BD0C-65694FFB43C9}" destId="{9CF86103-CF5A-4688-8798-E4C104A893D5}" srcOrd="1" destOrd="0" presId="urn:microsoft.com/office/officeart/2018/2/layout/IconLabelList"/>
    <dgm:cxn modelId="{577AE181-D4A3-4042-906F-C561650210A7}" type="presParOf" srcId="{C0D0CC91-8A6A-4722-BD0C-65694FFB43C9}" destId="{43B5513E-7E63-4D5A-A233-2F087D1DDA3B}" srcOrd="2" destOrd="0" presId="urn:microsoft.com/office/officeart/2018/2/layout/IconLabelList"/>
    <dgm:cxn modelId="{4A9266C2-8C64-489E-9E44-AF45D52D7112}" type="presParOf" srcId="{43B5513E-7E63-4D5A-A233-2F087D1DDA3B}" destId="{D5DB6C25-89B2-428E-8E88-0A5608B54BB2}" srcOrd="0" destOrd="0" presId="urn:microsoft.com/office/officeart/2018/2/layout/IconLabelList"/>
    <dgm:cxn modelId="{45C72826-8814-4FF9-9C33-60B861BA1127}" type="presParOf" srcId="{43B5513E-7E63-4D5A-A233-2F087D1DDA3B}" destId="{6E6D7578-E7BB-4125-9737-03C874E204F2}" srcOrd="1" destOrd="0" presId="urn:microsoft.com/office/officeart/2018/2/layout/IconLabelList"/>
    <dgm:cxn modelId="{5DD45B19-8FD7-496A-AD8C-2CD3CDD75094}" type="presParOf" srcId="{43B5513E-7E63-4D5A-A233-2F087D1DDA3B}" destId="{177D55CB-ED88-4811-A0AF-9DA3DED8A3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207483-4252-4394-9939-D0EEA2740B8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0CF2729-481B-4844-A8A8-D8E6F0696F15}">
      <dgm:prSet/>
      <dgm:spPr/>
      <dgm:t>
        <a:bodyPr/>
        <a:lstStyle/>
        <a:p>
          <a:r>
            <a:rPr lang="tr-TR" b="0" i="0" dirty="0"/>
            <a:t>Ruby, nesneye</a:t>
          </a:r>
          <a:r>
            <a:rPr lang="tr-TR" dirty="0"/>
            <a:t> yönelik</a:t>
          </a:r>
          <a:r>
            <a:rPr lang="tr-TR" b="0" i="0" dirty="0"/>
            <a:t>, dinamik, reflektif ve esnek bir programlama dilidir. Ruby dili, </a:t>
          </a:r>
          <a:r>
            <a:rPr lang="tr-TR" b="0" i="0" dirty="0" err="1"/>
            <a:t>Yukihiro</a:t>
          </a:r>
          <a:r>
            <a:rPr lang="tr-TR" b="0" i="0" dirty="0"/>
            <a:t> </a:t>
          </a:r>
          <a:r>
            <a:rPr lang="tr-TR" b="0" i="0" dirty="0" err="1"/>
            <a:t>Matsumoto</a:t>
          </a:r>
          <a:r>
            <a:rPr lang="tr-TR" b="0" i="0" dirty="0"/>
            <a:t> tarafından Japonya'da tasarlanmaya ve geliştirilmeye başlanmıştır.</a:t>
          </a:r>
          <a:endParaRPr lang="en-US" dirty="0"/>
        </a:p>
      </dgm:t>
    </dgm:pt>
    <dgm:pt modelId="{44954DFC-CAAA-431D-A5DE-5B2809F0B3EC}" type="parTrans" cxnId="{D91C2794-7BB2-41D2-A4DE-4C9F71AEAE3B}">
      <dgm:prSet/>
      <dgm:spPr/>
      <dgm:t>
        <a:bodyPr/>
        <a:lstStyle/>
        <a:p>
          <a:endParaRPr lang="en-US"/>
        </a:p>
      </dgm:t>
    </dgm:pt>
    <dgm:pt modelId="{8227284E-FD2B-40A5-BBD8-3CE286B75222}" type="sibTrans" cxnId="{D91C2794-7BB2-41D2-A4DE-4C9F71AEAE3B}">
      <dgm:prSet/>
      <dgm:spPr/>
      <dgm:t>
        <a:bodyPr/>
        <a:lstStyle/>
        <a:p>
          <a:endParaRPr lang="en-US"/>
        </a:p>
      </dgm:t>
    </dgm:pt>
    <dgm:pt modelId="{9EC1F12F-36F6-484B-9459-555AF961528F}">
      <dgm:prSet/>
      <dgm:spPr/>
      <dgm:t>
        <a:bodyPr/>
        <a:lstStyle/>
        <a:p>
          <a:r>
            <a:rPr lang="tr-TR" b="0" i="0"/>
            <a:t>Sözdizimi olarak, Ada, Perl, Smalltalk, Lisp, </a:t>
          </a:r>
          <a:r>
            <a:rPr lang="tr-TR"/>
            <a:t>Eiffel</a:t>
          </a:r>
          <a:r>
            <a:rPr lang="tr-TR" b="0" i="0"/>
            <a:t> gibi programlama dillerinden etkilenen Ruby; Python ile kimi ortak sözdizimi özelliklerine sahiptir. Fonksiyonel, nesneye yönelik, dinamik, reflektif gibi çoklu programlama paradigmalarını destekler.</a:t>
          </a:r>
          <a:endParaRPr lang="en-US"/>
        </a:p>
      </dgm:t>
    </dgm:pt>
    <dgm:pt modelId="{ADD9383A-7CB6-40F2-B06F-13C5BC8FE3AD}" type="parTrans" cxnId="{B14E1296-4569-4846-8927-470EC61AE0D0}">
      <dgm:prSet/>
      <dgm:spPr/>
      <dgm:t>
        <a:bodyPr/>
        <a:lstStyle/>
        <a:p>
          <a:endParaRPr lang="en-US"/>
        </a:p>
      </dgm:t>
    </dgm:pt>
    <dgm:pt modelId="{05CD07C6-6231-42DB-A82F-F4CBEA9A620D}" type="sibTrans" cxnId="{B14E1296-4569-4846-8927-470EC61AE0D0}">
      <dgm:prSet/>
      <dgm:spPr/>
      <dgm:t>
        <a:bodyPr/>
        <a:lstStyle/>
        <a:p>
          <a:endParaRPr lang="en-US"/>
        </a:p>
      </dgm:t>
    </dgm:pt>
    <dgm:pt modelId="{5F28CA5B-3BAF-4B41-A16F-157A9361B722}" type="pres">
      <dgm:prSet presAssocID="{99207483-4252-4394-9939-D0EEA2740B89}" presName="vert0" presStyleCnt="0">
        <dgm:presLayoutVars>
          <dgm:dir/>
          <dgm:animOne val="branch"/>
          <dgm:animLvl val="lvl"/>
        </dgm:presLayoutVars>
      </dgm:prSet>
      <dgm:spPr/>
    </dgm:pt>
    <dgm:pt modelId="{AF091ACD-B497-4313-9E3C-56155AD3FF24}" type="pres">
      <dgm:prSet presAssocID="{C0CF2729-481B-4844-A8A8-D8E6F0696F15}" presName="thickLine" presStyleLbl="alignNode1" presStyleIdx="0" presStyleCnt="2"/>
      <dgm:spPr/>
    </dgm:pt>
    <dgm:pt modelId="{9A7EF64D-2714-4EC1-9AB6-2BBA5946D12D}" type="pres">
      <dgm:prSet presAssocID="{C0CF2729-481B-4844-A8A8-D8E6F0696F15}" presName="horz1" presStyleCnt="0"/>
      <dgm:spPr/>
    </dgm:pt>
    <dgm:pt modelId="{7B3367CC-FB91-47A2-A58D-8911CAFF9010}" type="pres">
      <dgm:prSet presAssocID="{C0CF2729-481B-4844-A8A8-D8E6F0696F15}" presName="tx1" presStyleLbl="revTx" presStyleIdx="0" presStyleCnt="2"/>
      <dgm:spPr/>
    </dgm:pt>
    <dgm:pt modelId="{E72A2F42-FB29-47A9-B382-CD4350D1A660}" type="pres">
      <dgm:prSet presAssocID="{C0CF2729-481B-4844-A8A8-D8E6F0696F15}" presName="vert1" presStyleCnt="0"/>
      <dgm:spPr/>
    </dgm:pt>
    <dgm:pt modelId="{B3B701B7-A104-4F7B-83EB-EF10D8ADA956}" type="pres">
      <dgm:prSet presAssocID="{9EC1F12F-36F6-484B-9459-555AF961528F}" presName="thickLine" presStyleLbl="alignNode1" presStyleIdx="1" presStyleCnt="2"/>
      <dgm:spPr/>
    </dgm:pt>
    <dgm:pt modelId="{A43E34F5-D4FB-4F49-A055-57100A05BCEC}" type="pres">
      <dgm:prSet presAssocID="{9EC1F12F-36F6-484B-9459-555AF961528F}" presName="horz1" presStyleCnt="0"/>
      <dgm:spPr/>
    </dgm:pt>
    <dgm:pt modelId="{9B513BD8-D4F4-4C8E-A23C-8D5A0A9A53B7}" type="pres">
      <dgm:prSet presAssocID="{9EC1F12F-36F6-484B-9459-555AF961528F}" presName="tx1" presStyleLbl="revTx" presStyleIdx="1" presStyleCnt="2"/>
      <dgm:spPr/>
    </dgm:pt>
    <dgm:pt modelId="{890DD827-59EA-4237-92D4-EB6E5EBD42E0}" type="pres">
      <dgm:prSet presAssocID="{9EC1F12F-36F6-484B-9459-555AF961528F}" presName="vert1" presStyleCnt="0"/>
      <dgm:spPr/>
    </dgm:pt>
  </dgm:ptLst>
  <dgm:cxnLst>
    <dgm:cxn modelId="{CEB13A1C-DB16-4CE8-89E7-2AA4465A24D1}" type="presOf" srcId="{9EC1F12F-36F6-484B-9459-555AF961528F}" destId="{9B513BD8-D4F4-4C8E-A23C-8D5A0A9A53B7}" srcOrd="0" destOrd="0" presId="urn:microsoft.com/office/officeart/2008/layout/LinedList"/>
    <dgm:cxn modelId="{D91C2794-7BB2-41D2-A4DE-4C9F71AEAE3B}" srcId="{99207483-4252-4394-9939-D0EEA2740B89}" destId="{C0CF2729-481B-4844-A8A8-D8E6F0696F15}" srcOrd="0" destOrd="0" parTransId="{44954DFC-CAAA-431D-A5DE-5B2809F0B3EC}" sibTransId="{8227284E-FD2B-40A5-BBD8-3CE286B75222}"/>
    <dgm:cxn modelId="{B14E1296-4569-4846-8927-470EC61AE0D0}" srcId="{99207483-4252-4394-9939-D0EEA2740B89}" destId="{9EC1F12F-36F6-484B-9459-555AF961528F}" srcOrd="1" destOrd="0" parTransId="{ADD9383A-7CB6-40F2-B06F-13C5BC8FE3AD}" sibTransId="{05CD07C6-6231-42DB-A82F-F4CBEA9A620D}"/>
    <dgm:cxn modelId="{2833F0F6-A415-4393-95F9-9C6D3355A9C6}" type="presOf" srcId="{C0CF2729-481B-4844-A8A8-D8E6F0696F15}" destId="{7B3367CC-FB91-47A2-A58D-8911CAFF9010}" srcOrd="0" destOrd="0" presId="urn:microsoft.com/office/officeart/2008/layout/LinedList"/>
    <dgm:cxn modelId="{14F89EF9-84B1-4DD0-91EB-C91A942D7F50}" type="presOf" srcId="{99207483-4252-4394-9939-D0EEA2740B89}" destId="{5F28CA5B-3BAF-4B41-A16F-157A9361B722}" srcOrd="0" destOrd="0" presId="urn:microsoft.com/office/officeart/2008/layout/LinedList"/>
    <dgm:cxn modelId="{AF981C79-82A1-4B77-BC85-3AA094BD43EA}" type="presParOf" srcId="{5F28CA5B-3BAF-4B41-A16F-157A9361B722}" destId="{AF091ACD-B497-4313-9E3C-56155AD3FF24}" srcOrd="0" destOrd="0" presId="urn:microsoft.com/office/officeart/2008/layout/LinedList"/>
    <dgm:cxn modelId="{E2051FEB-F1E2-4B8E-B28C-B17C896ACBBE}" type="presParOf" srcId="{5F28CA5B-3BAF-4B41-A16F-157A9361B722}" destId="{9A7EF64D-2714-4EC1-9AB6-2BBA5946D12D}" srcOrd="1" destOrd="0" presId="urn:microsoft.com/office/officeart/2008/layout/LinedList"/>
    <dgm:cxn modelId="{13C29902-27EC-4E3F-860E-AC7ECBE04D6E}" type="presParOf" srcId="{9A7EF64D-2714-4EC1-9AB6-2BBA5946D12D}" destId="{7B3367CC-FB91-47A2-A58D-8911CAFF9010}" srcOrd="0" destOrd="0" presId="urn:microsoft.com/office/officeart/2008/layout/LinedList"/>
    <dgm:cxn modelId="{61AB495A-6075-4955-856B-D3A7B9AF814D}" type="presParOf" srcId="{9A7EF64D-2714-4EC1-9AB6-2BBA5946D12D}" destId="{E72A2F42-FB29-47A9-B382-CD4350D1A660}" srcOrd="1" destOrd="0" presId="urn:microsoft.com/office/officeart/2008/layout/LinedList"/>
    <dgm:cxn modelId="{000F0AA4-A608-4970-B5D6-DE0FE03329E5}" type="presParOf" srcId="{5F28CA5B-3BAF-4B41-A16F-157A9361B722}" destId="{B3B701B7-A104-4F7B-83EB-EF10D8ADA956}" srcOrd="2" destOrd="0" presId="urn:microsoft.com/office/officeart/2008/layout/LinedList"/>
    <dgm:cxn modelId="{D705493B-0981-4B94-B96C-3631D1358E9B}" type="presParOf" srcId="{5F28CA5B-3BAF-4B41-A16F-157A9361B722}" destId="{A43E34F5-D4FB-4F49-A055-57100A05BCEC}" srcOrd="3" destOrd="0" presId="urn:microsoft.com/office/officeart/2008/layout/LinedList"/>
    <dgm:cxn modelId="{19DD8A47-0F17-4F99-84F9-76B455F565B8}" type="presParOf" srcId="{A43E34F5-D4FB-4F49-A055-57100A05BCEC}" destId="{9B513BD8-D4F4-4C8E-A23C-8D5A0A9A53B7}" srcOrd="0" destOrd="0" presId="urn:microsoft.com/office/officeart/2008/layout/LinedList"/>
    <dgm:cxn modelId="{210111F5-6D21-4466-8E9C-91FC7AD021E4}" type="presParOf" srcId="{A43E34F5-D4FB-4F49-A055-57100A05BCEC}" destId="{890DD827-59EA-4237-92D4-EB6E5EBD42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75F45F-3842-4583-AAFF-D56EF38C5F68}" type="doc">
      <dgm:prSet loTypeId="urn:microsoft.com/office/officeart/2016/7/layout/BasicProcessNew" loCatId="process" qsTypeId="urn:microsoft.com/office/officeart/2005/8/quickstyle/simple1" qsCatId="simple" csTypeId="urn:microsoft.com/office/officeart/2005/8/colors/colorful5" csCatId="colorful"/>
      <dgm:spPr/>
      <dgm:t>
        <a:bodyPr/>
        <a:lstStyle/>
        <a:p>
          <a:endParaRPr lang="en-US"/>
        </a:p>
      </dgm:t>
    </dgm:pt>
    <dgm:pt modelId="{2295F213-5CA9-48F5-AB3F-28EE7A5DD20B}">
      <dgm:prSet/>
      <dgm:spPr/>
      <dgm:t>
        <a:bodyPr/>
        <a:lstStyle/>
        <a:p>
          <a:r>
            <a:rPr lang="tr-TR"/>
            <a:t>Ruby dilinin temelleri 1993 yılında atılmıştır. Bu dönemde nesneye dayalı bir betik dili arayışı içinde olan Japon yazılımcı Yukihiro Matsumoto ; Perl, Python gibi mevcut programlama dillerini araştırmasına rağmen aradığını bulamayınca yeni bir programlama dili tasarlamaya başladı. Şubat 1993'te Matz, bir arkadaşı ile yaptığı çevrimiçi sohbet esnasında arkadaşının bu yeni dil için önerdiği Ruby ismini uygun buldu ve bu isimle dili geliştirmeye başladı.</a:t>
          </a:r>
          <a:endParaRPr lang="en-US"/>
        </a:p>
      </dgm:t>
    </dgm:pt>
    <dgm:pt modelId="{BD9DAF8B-DB50-448E-9433-B2F525B9EF2C}" type="parTrans" cxnId="{63B656B1-6131-4B63-9052-85D561B9FC25}">
      <dgm:prSet/>
      <dgm:spPr/>
      <dgm:t>
        <a:bodyPr/>
        <a:lstStyle/>
        <a:p>
          <a:endParaRPr lang="en-US"/>
        </a:p>
      </dgm:t>
    </dgm:pt>
    <dgm:pt modelId="{AADDD466-6F94-4C69-A299-924C1D081C5A}" type="sibTrans" cxnId="{63B656B1-6131-4B63-9052-85D561B9FC25}">
      <dgm:prSet phldrT="1" phldr="0"/>
      <dgm:spPr/>
      <dgm:t>
        <a:bodyPr/>
        <a:lstStyle/>
        <a:p>
          <a:endParaRPr lang="en-US"/>
        </a:p>
      </dgm:t>
    </dgm:pt>
    <dgm:pt modelId="{7D1D98F6-339D-4E0A-B831-BA32A4D3619E}">
      <dgm:prSet/>
      <dgm:spPr/>
      <dgm:t>
        <a:bodyPr/>
        <a:lstStyle/>
        <a:p>
          <a:r>
            <a:rPr lang="tr-TR" dirty="0"/>
            <a:t>Aralık 1995'te Ruby'nin 0.95 ile ilk genel sürümü yayınlandı. Aynı ay içerisinde peş peşe 3 sürüm daha yayınlandı. Bu sürümler Japonya'da yerel haber gruplarında duyuruldu</a:t>
          </a:r>
          <a:endParaRPr lang="en-US" dirty="0"/>
        </a:p>
      </dgm:t>
    </dgm:pt>
    <dgm:pt modelId="{45770E39-4041-4824-9099-5AC9FD535950}" type="parTrans" cxnId="{F9F1A45F-5E2F-4F78-9AD0-BB99C663C8A3}">
      <dgm:prSet/>
      <dgm:spPr/>
      <dgm:t>
        <a:bodyPr/>
        <a:lstStyle/>
        <a:p>
          <a:endParaRPr lang="en-US"/>
        </a:p>
      </dgm:t>
    </dgm:pt>
    <dgm:pt modelId="{E00E579D-4BA5-4D35-AB4A-239873116210}" type="sibTrans" cxnId="{F9F1A45F-5E2F-4F78-9AD0-BB99C663C8A3}">
      <dgm:prSet phldrT="2" phldr="0"/>
      <dgm:spPr/>
      <dgm:t>
        <a:bodyPr/>
        <a:lstStyle/>
        <a:p>
          <a:endParaRPr lang="en-US"/>
        </a:p>
      </dgm:t>
    </dgm:pt>
    <dgm:pt modelId="{A8A19B4C-E496-4C8E-902D-F4B332BEF92F}">
      <dgm:prSet/>
      <dgm:spPr/>
      <dgm:t>
        <a:bodyPr/>
        <a:lstStyle/>
        <a:p>
          <a:r>
            <a:rPr lang="tr-TR"/>
            <a:t>İlk genel sürümden tam bir yıl sonra, Aralık 1996'da Ruby 1.0 yayınlandı. Anavatanı Japonya'da hızla tanınan ve yayılan Ruby, 1999'da İngilizce yazıların yayınlanması ile tüm dünyaya açılma olanağına kavuştu.</a:t>
          </a:r>
          <a:endParaRPr lang="en-US"/>
        </a:p>
      </dgm:t>
    </dgm:pt>
    <dgm:pt modelId="{FF1460CD-14C9-485B-BEB0-B4B87758E56C}" type="parTrans" cxnId="{0A800EA2-1BAC-41A3-B358-8C52C4FAE7F8}">
      <dgm:prSet/>
      <dgm:spPr/>
      <dgm:t>
        <a:bodyPr/>
        <a:lstStyle/>
        <a:p>
          <a:endParaRPr lang="en-US"/>
        </a:p>
      </dgm:t>
    </dgm:pt>
    <dgm:pt modelId="{7FA7FB9D-4504-486C-B2CC-9FE552FB6D20}" type="sibTrans" cxnId="{0A800EA2-1BAC-41A3-B358-8C52C4FAE7F8}">
      <dgm:prSet phldrT="3" phldr="0"/>
      <dgm:spPr/>
      <dgm:t>
        <a:bodyPr/>
        <a:lstStyle/>
        <a:p>
          <a:endParaRPr lang="en-US"/>
        </a:p>
      </dgm:t>
    </dgm:pt>
    <dgm:pt modelId="{ED506965-4D88-406B-A4FF-5B09EDDD525B}">
      <dgm:prSet/>
      <dgm:spPr/>
      <dgm:t>
        <a:bodyPr/>
        <a:lstStyle/>
        <a:p>
          <a:r>
            <a:rPr lang="tr-TR"/>
            <a:t>2000 yılında Japonya'da Python'dan daha popüler bir dil haline gelen Ruby'nin İngilizce ile yazılan ilk kitabı, Programming Ruby adıyla aynı yılın Ekim ayında yayınlandı.</a:t>
          </a:r>
          <a:endParaRPr lang="en-US"/>
        </a:p>
      </dgm:t>
    </dgm:pt>
    <dgm:pt modelId="{32324EAC-9137-4ECF-B750-CC762B900312}" type="parTrans" cxnId="{CEDFAA55-FEC1-43A3-B79D-2817384D7DFF}">
      <dgm:prSet/>
      <dgm:spPr/>
      <dgm:t>
        <a:bodyPr/>
        <a:lstStyle/>
        <a:p>
          <a:endParaRPr lang="en-US"/>
        </a:p>
      </dgm:t>
    </dgm:pt>
    <dgm:pt modelId="{D5C816A6-520C-44D3-A0A5-9190E456094A}" type="sibTrans" cxnId="{CEDFAA55-FEC1-43A3-B79D-2817384D7DFF}">
      <dgm:prSet phldrT="4" phldr="0"/>
      <dgm:spPr/>
      <dgm:t>
        <a:bodyPr/>
        <a:lstStyle/>
        <a:p>
          <a:endParaRPr lang="en-US"/>
        </a:p>
      </dgm:t>
    </dgm:pt>
    <dgm:pt modelId="{2BB346F7-BCE2-48F3-8189-5098E782C33F}" type="pres">
      <dgm:prSet presAssocID="{A175F45F-3842-4583-AAFF-D56EF38C5F68}" presName="Name0" presStyleCnt="0">
        <dgm:presLayoutVars>
          <dgm:dir/>
          <dgm:resizeHandles val="exact"/>
        </dgm:presLayoutVars>
      </dgm:prSet>
      <dgm:spPr/>
    </dgm:pt>
    <dgm:pt modelId="{2BF9D083-0742-45D1-BB60-183CEB758666}" type="pres">
      <dgm:prSet presAssocID="{2295F213-5CA9-48F5-AB3F-28EE7A5DD20B}" presName="node" presStyleLbl="node1" presStyleIdx="0" presStyleCnt="7">
        <dgm:presLayoutVars>
          <dgm:bulletEnabled val="1"/>
        </dgm:presLayoutVars>
      </dgm:prSet>
      <dgm:spPr/>
    </dgm:pt>
    <dgm:pt modelId="{85181783-768F-4868-8662-533EE9ED1B86}" type="pres">
      <dgm:prSet presAssocID="{AADDD466-6F94-4C69-A299-924C1D081C5A}" presName="sibTransSpacerBeforeConnector" presStyleCnt="0"/>
      <dgm:spPr/>
    </dgm:pt>
    <dgm:pt modelId="{FACC42AB-7772-4DC8-98B7-F86645B1CEC3}" type="pres">
      <dgm:prSet presAssocID="{AADDD466-6F94-4C69-A299-924C1D081C5A}" presName="sibTrans" presStyleLbl="node1" presStyleIdx="1" presStyleCnt="7"/>
      <dgm:spPr/>
    </dgm:pt>
    <dgm:pt modelId="{835D9A29-9395-4E60-A313-F03EC59C2756}" type="pres">
      <dgm:prSet presAssocID="{AADDD466-6F94-4C69-A299-924C1D081C5A}" presName="sibTransSpacerAfterConnector" presStyleCnt="0"/>
      <dgm:spPr/>
    </dgm:pt>
    <dgm:pt modelId="{8D24FC51-DAA6-43D4-87CA-0B7D1DC49764}" type="pres">
      <dgm:prSet presAssocID="{7D1D98F6-339D-4E0A-B831-BA32A4D3619E}" presName="node" presStyleLbl="node1" presStyleIdx="2" presStyleCnt="7">
        <dgm:presLayoutVars>
          <dgm:bulletEnabled val="1"/>
        </dgm:presLayoutVars>
      </dgm:prSet>
      <dgm:spPr/>
    </dgm:pt>
    <dgm:pt modelId="{3063908C-633A-4B02-B109-BB1FF7DB1DF4}" type="pres">
      <dgm:prSet presAssocID="{E00E579D-4BA5-4D35-AB4A-239873116210}" presName="sibTransSpacerBeforeConnector" presStyleCnt="0"/>
      <dgm:spPr/>
    </dgm:pt>
    <dgm:pt modelId="{EC151820-8D25-4B02-9C3D-4D69DF3A5433}" type="pres">
      <dgm:prSet presAssocID="{E00E579D-4BA5-4D35-AB4A-239873116210}" presName="sibTrans" presStyleLbl="node1" presStyleIdx="3" presStyleCnt="7"/>
      <dgm:spPr/>
    </dgm:pt>
    <dgm:pt modelId="{61B40D09-9B48-4762-B66D-5D301D9D52CE}" type="pres">
      <dgm:prSet presAssocID="{E00E579D-4BA5-4D35-AB4A-239873116210}" presName="sibTransSpacerAfterConnector" presStyleCnt="0"/>
      <dgm:spPr/>
    </dgm:pt>
    <dgm:pt modelId="{F5443202-2551-4B84-BA9B-5944A720E68C}" type="pres">
      <dgm:prSet presAssocID="{A8A19B4C-E496-4C8E-902D-F4B332BEF92F}" presName="node" presStyleLbl="node1" presStyleIdx="4" presStyleCnt="7">
        <dgm:presLayoutVars>
          <dgm:bulletEnabled val="1"/>
        </dgm:presLayoutVars>
      </dgm:prSet>
      <dgm:spPr/>
    </dgm:pt>
    <dgm:pt modelId="{AE75CD66-C505-46F6-A86C-7DBFC13B4425}" type="pres">
      <dgm:prSet presAssocID="{7FA7FB9D-4504-486C-B2CC-9FE552FB6D20}" presName="sibTransSpacerBeforeConnector" presStyleCnt="0"/>
      <dgm:spPr/>
    </dgm:pt>
    <dgm:pt modelId="{7DABB09C-56B9-46F5-8553-DBC2D693C798}" type="pres">
      <dgm:prSet presAssocID="{7FA7FB9D-4504-486C-B2CC-9FE552FB6D20}" presName="sibTrans" presStyleLbl="node1" presStyleIdx="5" presStyleCnt="7"/>
      <dgm:spPr/>
    </dgm:pt>
    <dgm:pt modelId="{13402FA1-C4AB-4DDB-8F29-7B12CE4DCD4A}" type="pres">
      <dgm:prSet presAssocID="{7FA7FB9D-4504-486C-B2CC-9FE552FB6D20}" presName="sibTransSpacerAfterConnector" presStyleCnt="0"/>
      <dgm:spPr/>
    </dgm:pt>
    <dgm:pt modelId="{3AAA4F2C-4DFF-4AC7-A3FB-C2BCAC8A9F84}" type="pres">
      <dgm:prSet presAssocID="{ED506965-4D88-406B-A4FF-5B09EDDD525B}" presName="node" presStyleLbl="node1" presStyleIdx="6" presStyleCnt="7">
        <dgm:presLayoutVars>
          <dgm:bulletEnabled val="1"/>
        </dgm:presLayoutVars>
      </dgm:prSet>
      <dgm:spPr/>
    </dgm:pt>
  </dgm:ptLst>
  <dgm:cxnLst>
    <dgm:cxn modelId="{57E14024-3A73-4A39-8799-A24D0613D971}" type="presOf" srcId="{A8A19B4C-E496-4C8E-902D-F4B332BEF92F}" destId="{F5443202-2551-4B84-BA9B-5944A720E68C}" srcOrd="0" destOrd="0" presId="urn:microsoft.com/office/officeart/2016/7/layout/BasicProcessNew"/>
    <dgm:cxn modelId="{F9F1A45F-5E2F-4F78-9AD0-BB99C663C8A3}" srcId="{A175F45F-3842-4583-AAFF-D56EF38C5F68}" destId="{7D1D98F6-339D-4E0A-B831-BA32A4D3619E}" srcOrd="1" destOrd="0" parTransId="{45770E39-4041-4824-9099-5AC9FD535950}" sibTransId="{E00E579D-4BA5-4D35-AB4A-239873116210}"/>
    <dgm:cxn modelId="{13966F63-C92F-472F-8378-043AE611F4C2}" type="presOf" srcId="{7D1D98F6-339D-4E0A-B831-BA32A4D3619E}" destId="{8D24FC51-DAA6-43D4-87CA-0B7D1DC49764}" srcOrd="0" destOrd="0" presId="urn:microsoft.com/office/officeart/2016/7/layout/BasicProcessNew"/>
    <dgm:cxn modelId="{1B998A66-AC5A-488E-AF91-BA36C64A5D92}" type="presOf" srcId="{E00E579D-4BA5-4D35-AB4A-239873116210}" destId="{EC151820-8D25-4B02-9C3D-4D69DF3A5433}" srcOrd="0" destOrd="0" presId="urn:microsoft.com/office/officeart/2016/7/layout/BasicProcessNew"/>
    <dgm:cxn modelId="{E4E08F68-B909-43F8-9492-8553CC2346B5}" type="presOf" srcId="{2295F213-5CA9-48F5-AB3F-28EE7A5DD20B}" destId="{2BF9D083-0742-45D1-BB60-183CEB758666}" srcOrd="0" destOrd="0" presId="urn:microsoft.com/office/officeart/2016/7/layout/BasicProcessNew"/>
    <dgm:cxn modelId="{E0FBC273-37AA-4323-AFDA-09132B298E95}" type="presOf" srcId="{7FA7FB9D-4504-486C-B2CC-9FE552FB6D20}" destId="{7DABB09C-56B9-46F5-8553-DBC2D693C798}" srcOrd="0" destOrd="0" presId="urn:microsoft.com/office/officeart/2016/7/layout/BasicProcessNew"/>
    <dgm:cxn modelId="{CEDFAA55-FEC1-43A3-B79D-2817384D7DFF}" srcId="{A175F45F-3842-4583-AAFF-D56EF38C5F68}" destId="{ED506965-4D88-406B-A4FF-5B09EDDD525B}" srcOrd="3" destOrd="0" parTransId="{32324EAC-9137-4ECF-B750-CC762B900312}" sibTransId="{D5C816A6-520C-44D3-A0A5-9190E456094A}"/>
    <dgm:cxn modelId="{0A800EA2-1BAC-41A3-B358-8C52C4FAE7F8}" srcId="{A175F45F-3842-4583-AAFF-D56EF38C5F68}" destId="{A8A19B4C-E496-4C8E-902D-F4B332BEF92F}" srcOrd="2" destOrd="0" parTransId="{FF1460CD-14C9-485B-BEB0-B4B87758E56C}" sibTransId="{7FA7FB9D-4504-486C-B2CC-9FE552FB6D20}"/>
    <dgm:cxn modelId="{9B42B0AC-68BE-490A-9C4B-A7EA83B2E99E}" type="presOf" srcId="{ED506965-4D88-406B-A4FF-5B09EDDD525B}" destId="{3AAA4F2C-4DFF-4AC7-A3FB-C2BCAC8A9F84}" srcOrd="0" destOrd="0" presId="urn:microsoft.com/office/officeart/2016/7/layout/BasicProcessNew"/>
    <dgm:cxn modelId="{63B656B1-6131-4B63-9052-85D561B9FC25}" srcId="{A175F45F-3842-4583-AAFF-D56EF38C5F68}" destId="{2295F213-5CA9-48F5-AB3F-28EE7A5DD20B}" srcOrd="0" destOrd="0" parTransId="{BD9DAF8B-DB50-448E-9433-B2F525B9EF2C}" sibTransId="{AADDD466-6F94-4C69-A299-924C1D081C5A}"/>
    <dgm:cxn modelId="{5911B9B6-EC4D-4395-B13B-24C6070F17D9}" type="presOf" srcId="{A175F45F-3842-4583-AAFF-D56EF38C5F68}" destId="{2BB346F7-BCE2-48F3-8189-5098E782C33F}" srcOrd="0" destOrd="0" presId="urn:microsoft.com/office/officeart/2016/7/layout/BasicProcessNew"/>
    <dgm:cxn modelId="{8539CDCD-71DD-461D-BDCB-7B39F6560C2C}" type="presOf" srcId="{AADDD466-6F94-4C69-A299-924C1D081C5A}" destId="{FACC42AB-7772-4DC8-98B7-F86645B1CEC3}" srcOrd="0" destOrd="0" presId="urn:microsoft.com/office/officeart/2016/7/layout/BasicProcessNew"/>
    <dgm:cxn modelId="{7E73BEC9-1D25-4DCE-B66B-F2760FE312C9}" type="presParOf" srcId="{2BB346F7-BCE2-48F3-8189-5098E782C33F}" destId="{2BF9D083-0742-45D1-BB60-183CEB758666}" srcOrd="0" destOrd="0" presId="urn:microsoft.com/office/officeart/2016/7/layout/BasicProcessNew"/>
    <dgm:cxn modelId="{BC4F4767-3320-43E4-8F01-66CE79885C2E}" type="presParOf" srcId="{2BB346F7-BCE2-48F3-8189-5098E782C33F}" destId="{85181783-768F-4868-8662-533EE9ED1B86}" srcOrd="1" destOrd="0" presId="urn:microsoft.com/office/officeart/2016/7/layout/BasicProcessNew"/>
    <dgm:cxn modelId="{64A1E527-26EE-4FF0-8A8F-93423C0044B6}" type="presParOf" srcId="{2BB346F7-BCE2-48F3-8189-5098E782C33F}" destId="{FACC42AB-7772-4DC8-98B7-F86645B1CEC3}" srcOrd="2" destOrd="0" presId="urn:microsoft.com/office/officeart/2016/7/layout/BasicProcessNew"/>
    <dgm:cxn modelId="{7456F3AB-41AD-41BB-998B-430F7A5D5398}" type="presParOf" srcId="{2BB346F7-BCE2-48F3-8189-5098E782C33F}" destId="{835D9A29-9395-4E60-A313-F03EC59C2756}" srcOrd="3" destOrd="0" presId="urn:microsoft.com/office/officeart/2016/7/layout/BasicProcessNew"/>
    <dgm:cxn modelId="{EF8989DB-5B68-4673-BFD5-0C5E162E318E}" type="presParOf" srcId="{2BB346F7-BCE2-48F3-8189-5098E782C33F}" destId="{8D24FC51-DAA6-43D4-87CA-0B7D1DC49764}" srcOrd="4" destOrd="0" presId="urn:microsoft.com/office/officeart/2016/7/layout/BasicProcessNew"/>
    <dgm:cxn modelId="{414C148F-5965-419F-BADD-4CF293C508D2}" type="presParOf" srcId="{2BB346F7-BCE2-48F3-8189-5098E782C33F}" destId="{3063908C-633A-4B02-B109-BB1FF7DB1DF4}" srcOrd="5" destOrd="0" presId="urn:microsoft.com/office/officeart/2016/7/layout/BasicProcessNew"/>
    <dgm:cxn modelId="{F8D77AC0-81A3-4145-9EF1-E586CED69005}" type="presParOf" srcId="{2BB346F7-BCE2-48F3-8189-5098E782C33F}" destId="{EC151820-8D25-4B02-9C3D-4D69DF3A5433}" srcOrd="6" destOrd="0" presId="urn:microsoft.com/office/officeart/2016/7/layout/BasicProcessNew"/>
    <dgm:cxn modelId="{81C0E096-E01E-493B-8671-7722DE4B5662}" type="presParOf" srcId="{2BB346F7-BCE2-48F3-8189-5098E782C33F}" destId="{61B40D09-9B48-4762-B66D-5D301D9D52CE}" srcOrd="7" destOrd="0" presId="urn:microsoft.com/office/officeart/2016/7/layout/BasicProcessNew"/>
    <dgm:cxn modelId="{D07460FE-8070-4808-ADAA-08CF431396F6}" type="presParOf" srcId="{2BB346F7-BCE2-48F3-8189-5098E782C33F}" destId="{F5443202-2551-4B84-BA9B-5944A720E68C}" srcOrd="8" destOrd="0" presId="urn:microsoft.com/office/officeart/2016/7/layout/BasicProcessNew"/>
    <dgm:cxn modelId="{3C241530-E19C-4B18-8078-6A415D69FC2B}" type="presParOf" srcId="{2BB346F7-BCE2-48F3-8189-5098E782C33F}" destId="{AE75CD66-C505-46F6-A86C-7DBFC13B4425}" srcOrd="9" destOrd="0" presId="urn:microsoft.com/office/officeart/2016/7/layout/BasicProcessNew"/>
    <dgm:cxn modelId="{39E8870D-0EC8-4128-8207-F2549128D98A}" type="presParOf" srcId="{2BB346F7-BCE2-48F3-8189-5098E782C33F}" destId="{7DABB09C-56B9-46F5-8553-DBC2D693C798}" srcOrd="10" destOrd="0" presId="urn:microsoft.com/office/officeart/2016/7/layout/BasicProcessNew"/>
    <dgm:cxn modelId="{1AF73172-9C3E-4E87-8235-70C11F4DA4BC}" type="presParOf" srcId="{2BB346F7-BCE2-48F3-8189-5098E782C33F}" destId="{13402FA1-C4AB-4DDB-8F29-7B12CE4DCD4A}" srcOrd="11" destOrd="0" presId="urn:microsoft.com/office/officeart/2016/7/layout/BasicProcessNew"/>
    <dgm:cxn modelId="{0F848F4F-4A64-42AE-9F4E-1896764A347F}" type="presParOf" srcId="{2BB346F7-BCE2-48F3-8189-5098E782C33F}" destId="{3AAA4F2C-4DFF-4AC7-A3FB-C2BCAC8A9F84}"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6D0539-5530-42FF-AF05-7CA4BA5D5F2E}"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6D7830D9-0125-4A56-AEF2-1E6511043EA9}">
      <dgm:prSet/>
      <dgm:spPr/>
      <dgm:t>
        <a:bodyPr/>
        <a:lstStyle/>
        <a:p>
          <a:r>
            <a:rPr lang="tr-TR"/>
            <a:t>Thread Sınıfı: Ruby'nin çok iş parçacıklı programlama desteği sağlayan arka plan İş Parçacığı (Thread) sınıfını kullanarak paralel işlem gerçekleştirilebilir.</a:t>
          </a:r>
          <a:endParaRPr lang="en-US"/>
        </a:p>
      </dgm:t>
    </dgm:pt>
    <dgm:pt modelId="{C403255C-584F-410F-9992-D1AB1A97D9C4}" type="parTrans" cxnId="{FA793C70-1690-42DF-ACBC-20AE1CA762E1}">
      <dgm:prSet/>
      <dgm:spPr/>
      <dgm:t>
        <a:bodyPr/>
        <a:lstStyle/>
        <a:p>
          <a:endParaRPr lang="en-US"/>
        </a:p>
      </dgm:t>
    </dgm:pt>
    <dgm:pt modelId="{98356599-FEF2-4608-BC55-813A9735B654}" type="sibTrans" cxnId="{FA793C70-1690-42DF-ACBC-20AE1CA762E1}">
      <dgm:prSet phldrT="01"/>
      <dgm:spPr/>
      <dgm:t>
        <a:bodyPr/>
        <a:lstStyle/>
        <a:p>
          <a:r>
            <a:rPr lang="en-US"/>
            <a:t>01</a:t>
          </a:r>
        </a:p>
      </dgm:t>
    </dgm:pt>
    <dgm:pt modelId="{2B6BF900-AABA-40C3-BC12-ECB8D2803424}">
      <dgm:prSet/>
      <dgm:spPr/>
      <dgm:t>
        <a:bodyPr/>
        <a:lstStyle/>
        <a:p>
          <a:r>
            <a:rPr lang="tr-TR"/>
            <a:t>Fiber Sınıfı: Hafif, eş zamanlı iş parçacığı benzeri nesneler olan Fiber'ler, iş parçacıklarına göre daha hızlı ve daha az kaynak tüketen bir paralel işlem çözümü sunar.</a:t>
          </a:r>
          <a:endParaRPr lang="en-US"/>
        </a:p>
      </dgm:t>
    </dgm:pt>
    <dgm:pt modelId="{4E0B594E-1E37-40F0-BAAD-1A5A79506638}" type="parTrans" cxnId="{56E218C8-DDD4-4679-9C7E-9ABCE5BDC1F8}">
      <dgm:prSet/>
      <dgm:spPr/>
      <dgm:t>
        <a:bodyPr/>
        <a:lstStyle/>
        <a:p>
          <a:endParaRPr lang="en-US"/>
        </a:p>
      </dgm:t>
    </dgm:pt>
    <dgm:pt modelId="{19DE9A03-987F-4459-8B3C-6FB2741091FD}" type="sibTrans" cxnId="{56E218C8-DDD4-4679-9C7E-9ABCE5BDC1F8}">
      <dgm:prSet phldrT="02"/>
      <dgm:spPr/>
      <dgm:t>
        <a:bodyPr/>
        <a:lstStyle/>
        <a:p>
          <a:r>
            <a:rPr lang="en-US"/>
            <a:t>02</a:t>
          </a:r>
        </a:p>
      </dgm:t>
    </dgm:pt>
    <dgm:pt modelId="{99935FC6-E668-421F-A81D-6E91A502D1F1}">
      <dgm:prSet/>
      <dgm:spPr/>
      <dgm:t>
        <a:bodyPr/>
        <a:lstStyle/>
        <a:p>
          <a:r>
            <a:rPr lang="tr-TR"/>
            <a:t>Concurrent Ruby Kütüphanesi: Concurrent Ruby, gelişmiş paralel ve eşzamanlı programlama primitifleri ile Ruby'de paralel ve dağıtık uygulamalar geliştirmeyi kolaylaştırır.</a:t>
          </a:r>
          <a:endParaRPr lang="en-US"/>
        </a:p>
      </dgm:t>
    </dgm:pt>
    <dgm:pt modelId="{C994BE9E-1650-432F-908A-3FC847740B34}" type="parTrans" cxnId="{7DC5F349-956E-4E95-86C0-C970DA27FA56}">
      <dgm:prSet/>
      <dgm:spPr/>
      <dgm:t>
        <a:bodyPr/>
        <a:lstStyle/>
        <a:p>
          <a:endParaRPr lang="en-US"/>
        </a:p>
      </dgm:t>
    </dgm:pt>
    <dgm:pt modelId="{F2B5C7D9-707B-43AE-942B-AC0624C6ABC7}" type="sibTrans" cxnId="{7DC5F349-956E-4E95-86C0-C970DA27FA56}">
      <dgm:prSet phldrT="03"/>
      <dgm:spPr/>
      <dgm:t>
        <a:bodyPr/>
        <a:lstStyle/>
        <a:p>
          <a:r>
            <a:rPr lang="en-US"/>
            <a:t>03</a:t>
          </a:r>
        </a:p>
      </dgm:t>
    </dgm:pt>
    <dgm:pt modelId="{DDDB9994-B6E3-481A-8161-48441E313745}" type="pres">
      <dgm:prSet presAssocID="{D76D0539-5530-42FF-AF05-7CA4BA5D5F2E}" presName="Name0" presStyleCnt="0">
        <dgm:presLayoutVars>
          <dgm:animLvl val="lvl"/>
          <dgm:resizeHandles val="exact"/>
        </dgm:presLayoutVars>
      </dgm:prSet>
      <dgm:spPr/>
    </dgm:pt>
    <dgm:pt modelId="{2273BAC5-ACA6-44C1-9328-C7D584E086FF}" type="pres">
      <dgm:prSet presAssocID="{6D7830D9-0125-4A56-AEF2-1E6511043EA9}" presName="compositeNode" presStyleCnt="0">
        <dgm:presLayoutVars>
          <dgm:bulletEnabled val="1"/>
        </dgm:presLayoutVars>
      </dgm:prSet>
      <dgm:spPr/>
    </dgm:pt>
    <dgm:pt modelId="{2C74D522-8321-4DC1-8F1F-2C024931213A}" type="pres">
      <dgm:prSet presAssocID="{6D7830D9-0125-4A56-AEF2-1E6511043EA9}" presName="bgRect" presStyleLbl="alignNode1" presStyleIdx="0" presStyleCnt="3"/>
      <dgm:spPr/>
    </dgm:pt>
    <dgm:pt modelId="{E0A741AC-B0C4-4D75-BC60-6FDA69FC74C9}" type="pres">
      <dgm:prSet presAssocID="{98356599-FEF2-4608-BC55-813A9735B654}" presName="sibTransNodeRect" presStyleLbl="alignNode1" presStyleIdx="0" presStyleCnt="3">
        <dgm:presLayoutVars>
          <dgm:chMax val="0"/>
          <dgm:bulletEnabled val="1"/>
        </dgm:presLayoutVars>
      </dgm:prSet>
      <dgm:spPr/>
    </dgm:pt>
    <dgm:pt modelId="{4E3BC519-9A85-4605-9271-B255007C8638}" type="pres">
      <dgm:prSet presAssocID="{6D7830D9-0125-4A56-AEF2-1E6511043EA9}" presName="nodeRect" presStyleLbl="alignNode1" presStyleIdx="0" presStyleCnt="3">
        <dgm:presLayoutVars>
          <dgm:bulletEnabled val="1"/>
        </dgm:presLayoutVars>
      </dgm:prSet>
      <dgm:spPr/>
    </dgm:pt>
    <dgm:pt modelId="{0EDB6771-33A4-4BE7-929E-81F273986ECB}" type="pres">
      <dgm:prSet presAssocID="{98356599-FEF2-4608-BC55-813A9735B654}" presName="sibTrans" presStyleCnt="0"/>
      <dgm:spPr/>
    </dgm:pt>
    <dgm:pt modelId="{AF0488C9-2074-453C-8FF9-2AE9381D7118}" type="pres">
      <dgm:prSet presAssocID="{2B6BF900-AABA-40C3-BC12-ECB8D2803424}" presName="compositeNode" presStyleCnt="0">
        <dgm:presLayoutVars>
          <dgm:bulletEnabled val="1"/>
        </dgm:presLayoutVars>
      </dgm:prSet>
      <dgm:spPr/>
    </dgm:pt>
    <dgm:pt modelId="{0268CDFA-7B96-4BE8-B652-B43256EF7DA0}" type="pres">
      <dgm:prSet presAssocID="{2B6BF900-AABA-40C3-BC12-ECB8D2803424}" presName="bgRect" presStyleLbl="alignNode1" presStyleIdx="1" presStyleCnt="3"/>
      <dgm:spPr/>
    </dgm:pt>
    <dgm:pt modelId="{583CCB92-10F4-4E7C-8363-0B43E10D80E6}" type="pres">
      <dgm:prSet presAssocID="{19DE9A03-987F-4459-8B3C-6FB2741091FD}" presName="sibTransNodeRect" presStyleLbl="alignNode1" presStyleIdx="1" presStyleCnt="3">
        <dgm:presLayoutVars>
          <dgm:chMax val="0"/>
          <dgm:bulletEnabled val="1"/>
        </dgm:presLayoutVars>
      </dgm:prSet>
      <dgm:spPr/>
    </dgm:pt>
    <dgm:pt modelId="{67D57635-527A-4A34-A0B6-CA54306EF430}" type="pres">
      <dgm:prSet presAssocID="{2B6BF900-AABA-40C3-BC12-ECB8D2803424}" presName="nodeRect" presStyleLbl="alignNode1" presStyleIdx="1" presStyleCnt="3">
        <dgm:presLayoutVars>
          <dgm:bulletEnabled val="1"/>
        </dgm:presLayoutVars>
      </dgm:prSet>
      <dgm:spPr/>
    </dgm:pt>
    <dgm:pt modelId="{6C61DAFC-6D06-4F81-BE43-D7D8C4983AE6}" type="pres">
      <dgm:prSet presAssocID="{19DE9A03-987F-4459-8B3C-6FB2741091FD}" presName="sibTrans" presStyleCnt="0"/>
      <dgm:spPr/>
    </dgm:pt>
    <dgm:pt modelId="{E37AFA24-73B8-4EFC-AA76-017966462781}" type="pres">
      <dgm:prSet presAssocID="{99935FC6-E668-421F-A81D-6E91A502D1F1}" presName="compositeNode" presStyleCnt="0">
        <dgm:presLayoutVars>
          <dgm:bulletEnabled val="1"/>
        </dgm:presLayoutVars>
      </dgm:prSet>
      <dgm:spPr/>
    </dgm:pt>
    <dgm:pt modelId="{3776B1C6-9382-476E-AB1B-CBD77392847E}" type="pres">
      <dgm:prSet presAssocID="{99935FC6-E668-421F-A81D-6E91A502D1F1}" presName="bgRect" presStyleLbl="alignNode1" presStyleIdx="2" presStyleCnt="3"/>
      <dgm:spPr/>
    </dgm:pt>
    <dgm:pt modelId="{9AD89F58-8BDE-4457-9482-813E756F9EA0}" type="pres">
      <dgm:prSet presAssocID="{F2B5C7D9-707B-43AE-942B-AC0624C6ABC7}" presName="sibTransNodeRect" presStyleLbl="alignNode1" presStyleIdx="2" presStyleCnt="3">
        <dgm:presLayoutVars>
          <dgm:chMax val="0"/>
          <dgm:bulletEnabled val="1"/>
        </dgm:presLayoutVars>
      </dgm:prSet>
      <dgm:spPr/>
    </dgm:pt>
    <dgm:pt modelId="{6F5EEEFD-7994-4CEE-93F2-F799F13942EE}" type="pres">
      <dgm:prSet presAssocID="{99935FC6-E668-421F-A81D-6E91A502D1F1}" presName="nodeRect" presStyleLbl="alignNode1" presStyleIdx="2" presStyleCnt="3">
        <dgm:presLayoutVars>
          <dgm:bulletEnabled val="1"/>
        </dgm:presLayoutVars>
      </dgm:prSet>
      <dgm:spPr/>
    </dgm:pt>
  </dgm:ptLst>
  <dgm:cxnLst>
    <dgm:cxn modelId="{2A67CF05-EE9C-4F17-A95D-E8349733AF26}" type="presOf" srcId="{F2B5C7D9-707B-43AE-942B-AC0624C6ABC7}" destId="{9AD89F58-8BDE-4457-9482-813E756F9EA0}" srcOrd="0" destOrd="0" presId="urn:microsoft.com/office/officeart/2016/7/layout/LinearBlockProcessNumbered"/>
    <dgm:cxn modelId="{FD460707-8FFC-430C-A2CA-62031538852D}" type="presOf" srcId="{19DE9A03-987F-4459-8B3C-6FB2741091FD}" destId="{583CCB92-10F4-4E7C-8363-0B43E10D80E6}" srcOrd="0" destOrd="0" presId="urn:microsoft.com/office/officeart/2016/7/layout/LinearBlockProcessNumbered"/>
    <dgm:cxn modelId="{D7FD4E23-C5E2-4CA6-8376-68A4BAD75DAB}" type="presOf" srcId="{2B6BF900-AABA-40C3-BC12-ECB8D2803424}" destId="{0268CDFA-7B96-4BE8-B652-B43256EF7DA0}" srcOrd="0" destOrd="0" presId="urn:microsoft.com/office/officeart/2016/7/layout/LinearBlockProcessNumbered"/>
    <dgm:cxn modelId="{B747E967-5F47-418B-AB88-7398BD42F3E0}" type="presOf" srcId="{2B6BF900-AABA-40C3-BC12-ECB8D2803424}" destId="{67D57635-527A-4A34-A0B6-CA54306EF430}" srcOrd="1" destOrd="0" presId="urn:microsoft.com/office/officeart/2016/7/layout/LinearBlockProcessNumbered"/>
    <dgm:cxn modelId="{7DC5F349-956E-4E95-86C0-C970DA27FA56}" srcId="{D76D0539-5530-42FF-AF05-7CA4BA5D5F2E}" destId="{99935FC6-E668-421F-A81D-6E91A502D1F1}" srcOrd="2" destOrd="0" parTransId="{C994BE9E-1650-432F-908A-3FC847740B34}" sibTransId="{F2B5C7D9-707B-43AE-942B-AC0624C6ABC7}"/>
    <dgm:cxn modelId="{76A5A66E-8801-4DD0-8B21-37E3423A9BB8}" type="presOf" srcId="{6D7830D9-0125-4A56-AEF2-1E6511043EA9}" destId="{2C74D522-8321-4DC1-8F1F-2C024931213A}" srcOrd="0" destOrd="0" presId="urn:microsoft.com/office/officeart/2016/7/layout/LinearBlockProcessNumbered"/>
    <dgm:cxn modelId="{FA793C70-1690-42DF-ACBC-20AE1CA762E1}" srcId="{D76D0539-5530-42FF-AF05-7CA4BA5D5F2E}" destId="{6D7830D9-0125-4A56-AEF2-1E6511043EA9}" srcOrd="0" destOrd="0" parTransId="{C403255C-584F-410F-9992-D1AB1A97D9C4}" sibTransId="{98356599-FEF2-4608-BC55-813A9735B654}"/>
    <dgm:cxn modelId="{422C4A53-44FD-4D85-A285-7C6356250748}" type="presOf" srcId="{6D7830D9-0125-4A56-AEF2-1E6511043EA9}" destId="{4E3BC519-9A85-4605-9271-B255007C8638}" srcOrd="1" destOrd="0" presId="urn:microsoft.com/office/officeart/2016/7/layout/LinearBlockProcessNumbered"/>
    <dgm:cxn modelId="{2C004B8A-D3C4-4270-BFEB-56480247ECF9}" type="presOf" srcId="{99935FC6-E668-421F-A81D-6E91A502D1F1}" destId="{6F5EEEFD-7994-4CEE-93F2-F799F13942EE}" srcOrd="1" destOrd="0" presId="urn:microsoft.com/office/officeart/2016/7/layout/LinearBlockProcessNumbered"/>
    <dgm:cxn modelId="{2269B08C-7D89-4CE9-AF44-108E17D6436D}" type="presOf" srcId="{98356599-FEF2-4608-BC55-813A9735B654}" destId="{E0A741AC-B0C4-4D75-BC60-6FDA69FC74C9}" srcOrd="0" destOrd="0" presId="urn:microsoft.com/office/officeart/2016/7/layout/LinearBlockProcessNumbered"/>
    <dgm:cxn modelId="{7DA4EDA5-7B29-4889-AD9E-0A251507F272}" type="presOf" srcId="{D76D0539-5530-42FF-AF05-7CA4BA5D5F2E}" destId="{DDDB9994-B6E3-481A-8161-48441E313745}" srcOrd="0" destOrd="0" presId="urn:microsoft.com/office/officeart/2016/7/layout/LinearBlockProcessNumbered"/>
    <dgm:cxn modelId="{56E218C8-DDD4-4679-9C7E-9ABCE5BDC1F8}" srcId="{D76D0539-5530-42FF-AF05-7CA4BA5D5F2E}" destId="{2B6BF900-AABA-40C3-BC12-ECB8D2803424}" srcOrd="1" destOrd="0" parTransId="{4E0B594E-1E37-40F0-BAAD-1A5A79506638}" sibTransId="{19DE9A03-987F-4459-8B3C-6FB2741091FD}"/>
    <dgm:cxn modelId="{C93DC4F3-298D-480D-BA32-3F934E51A38F}" type="presOf" srcId="{99935FC6-E668-421F-A81D-6E91A502D1F1}" destId="{3776B1C6-9382-476E-AB1B-CBD77392847E}" srcOrd="0" destOrd="0" presId="urn:microsoft.com/office/officeart/2016/7/layout/LinearBlockProcessNumbered"/>
    <dgm:cxn modelId="{592B69FB-C68E-44EA-BD85-6F1358043CE4}" type="presParOf" srcId="{DDDB9994-B6E3-481A-8161-48441E313745}" destId="{2273BAC5-ACA6-44C1-9328-C7D584E086FF}" srcOrd="0" destOrd="0" presId="urn:microsoft.com/office/officeart/2016/7/layout/LinearBlockProcessNumbered"/>
    <dgm:cxn modelId="{E5824C89-41B2-422A-B386-D18572AE9C22}" type="presParOf" srcId="{2273BAC5-ACA6-44C1-9328-C7D584E086FF}" destId="{2C74D522-8321-4DC1-8F1F-2C024931213A}" srcOrd="0" destOrd="0" presId="urn:microsoft.com/office/officeart/2016/7/layout/LinearBlockProcessNumbered"/>
    <dgm:cxn modelId="{2E975064-9046-44F4-A653-1502A5CFEE3E}" type="presParOf" srcId="{2273BAC5-ACA6-44C1-9328-C7D584E086FF}" destId="{E0A741AC-B0C4-4D75-BC60-6FDA69FC74C9}" srcOrd="1" destOrd="0" presId="urn:microsoft.com/office/officeart/2016/7/layout/LinearBlockProcessNumbered"/>
    <dgm:cxn modelId="{A144B515-2769-4449-8F66-A6518F306432}" type="presParOf" srcId="{2273BAC5-ACA6-44C1-9328-C7D584E086FF}" destId="{4E3BC519-9A85-4605-9271-B255007C8638}" srcOrd="2" destOrd="0" presId="urn:microsoft.com/office/officeart/2016/7/layout/LinearBlockProcessNumbered"/>
    <dgm:cxn modelId="{93FC2B2A-886E-427D-B5D2-D21FC1FBF6E5}" type="presParOf" srcId="{DDDB9994-B6E3-481A-8161-48441E313745}" destId="{0EDB6771-33A4-4BE7-929E-81F273986ECB}" srcOrd="1" destOrd="0" presId="urn:microsoft.com/office/officeart/2016/7/layout/LinearBlockProcessNumbered"/>
    <dgm:cxn modelId="{7374B00E-928F-4996-8D9F-E4442EE98961}" type="presParOf" srcId="{DDDB9994-B6E3-481A-8161-48441E313745}" destId="{AF0488C9-2074-453C-8FF9-2AE9381D7118}" srcOrd="2" destOrd="0" presId="urn:microsoft.com/office/officeart/2016/7/layout/LinearBlockProcessNumbered"/>
    <dgm:cxn modelId="{DD1B3510-BB22-4F3C-9333-09174350B3DD}" type="presParOf" srcId="{AF0488C9-2074-453C-8FF9-2AE9381D7118}" destId="{0268CDFA-7B96-4BE8-B652-B43256EF7DA0}" srcOrd="0" destOrd="0" presId="urn:microsoft.com/office/officeart/2016/7/layout/LinearBlockProcessNumbered"/>
    <dgm:cxn modelId="{DA76A765-7754-4C28-A3CA-2B8D9D4DF8E1}" type="presParOf" srcId="{AF0488C9-2074-453C-8FF9-2AE9381D7118}" destId="{583CCB92-10F4-4E7C-8363-0B43E10D80E6}" srcOrd="1" destOrd="0" presId="urn:microsoft.com/office/officeart/2016/7/layout/LinearBlockProcessNumbered"/>
    <dgm:cxn modelId="{675B208B-48E5-4D75-B5FD-E26E88604FA0}" type="presParOf" srcId="{AF0488C9-2074-453C-8FF9-2AE9381D7118}" destId="{67D57635-527A-4A34-A0B6-CA54306EF430}" srcOrd="2" destOrd="0" presId="urn:microsoft.com/office/officeart/2016/7/layout/LinearBlockProcessNumbered"/>
    <dgm:cxn modelId="{4079ACAC-545E-429D-BA58-F83450F04E23}" type="presParOf" srcId="{DDDB9994-B6E3-481A-8161-48441E313745}" destId="{6C61DAFC-6D06-4F81-BE43-D7D8C4983AE6}" srcOrd="3" destOrd="0" presId="urn:microsoft.com/office/officeart/2016/7/layout/LinearBlockProcessNumbered"/>
    <dgm:cxn modelId="{AD755D12-8599-4ED3-A054-225A481FFBF9}" type="presParOf" srcId="{DDDB9994-B6E3-481A-8161-48441E313745}" destId="{E37AFA24-73B8-4EFC-AA76-017966462781}" srcOrd="4" destOrd="0" presId="urn:microsoft.com/office/officeart/2016/7/layout/LinearBlockProcessNumbered"/>
    <dgm:cxn modelId="{7B9BFA69-4C8A-4D40-8E91-6F4334DA59C7}" type="presParOf" srcId="{E37AFA24-73B8-4EFC-AA76-017966462781}" destId="{3776B1C6-9382-476E-AB1B-CBD77392847E}" srcOrd="0" destOrd="0" presId="urn:microsoft.com/office/officeart/2016/7/layout/LinearBlockProcessNumbered"/>
    <dgm:cxn modelId="{FF7868C1-4995-49D1-B53F-FFB58426C4C7}" type="presParOf" srcId="{E37AFA24-73B8-4EFC-AA76-017966462781}" destId="{9AD89F58-8BDE-4457-9482-813E756F9EA0}" srcOrd="1" destOrd="0" presId="urn:microsoft.com/office/officeart/2016/7/layout/LinearBlockProcessNumbered"/>
    <dgm:cxn modelId="{9AE97B6D-A495-4138-81C4-D8A86AA173ED}" type="presParOf" srcId="{E37AFA24-73B8-4EFC-AA76-017966462781}" destId="{6F5EEEFD-7994-4CEE-93F2-F799F13942E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D484FF-3A5A-4E7C-8B22-950B4E943812}" type="doc">
      <dgm:prSet loTypeId="urn:microsoft.com/office/officeart/2016/7/layout/LinearBlockProcessNumbered" loCatId="process" qsTypeId="urn:microsoft.com/office/officeart/2005/8/quickstyle/simple1" qsCatId="simple" csTypeId="urn:microsoft.com/office/officeart/2005/8/colors/accent0_3" csCatId="mainScheme" phldr="1"/>
      <dgm:spPr/>
      <dgm:t>
        <a:bodyPr/>
        <a:lstStyle/>
        <a:p>
          <a:endParaRPr lang="en-US"/>
        </a:p>
      </dgm:t>
    </dgm:pt>
    <dgm:pt modelId="{628509C3-D664-4480-B7FA-01924AAFB9C3}">
      <dgm:prSet/>
      <dgm:spPr/>
      <dgm:t>
        <a:bodyPr/>
        <a:lstStyle/>
        <a:p>
          <a:r>
            <a:rPr lang="tr-TR" b="1"/>
            <a:t>Thread Nedir? </a:t>
          </a:r>
          <a:r>
            <a:rPr lang="tr-TR"/>
            <a:t>Ruby'nin çok iş parçacıklı programlama desteği sağlayan Thread sınıfı, birbirinden bağımsız eşzamanlı işlem süreçleri oluşturmanızı sağlar.</a:t>
          </a:r>
          <a:endParaRPr lang="en-US"/>
        </a:p>
      </dgm:t>
    </dgm:pt>
    <dgm:pt modelId="{4DF09D81-A99F-44D6-9A89-EA9614CE76D9}" type="parTrans" cxnId="{2E06CD21-BF3A-4999-97F1-3DD90C16DB28}">
      <dgm:prSet/>
      <dgm:spPr/>
      <dgm:t>
        <a:bodyPr/>
        <a:lstStyle/>
        <a:p>
          <a:endParaRPr lang="en-US"/>
        </a:p>
      </dgm:t>
    </dgm:pt>
    <dgm:pt modelId="{53577194-814A-4AF4-8C76-F717215B6D6D}" type="sibTrans" cxnId="{2E06CD21-BF3A-4999-97F1-3DD90C16DB28}">
      <dgm:prSet phldrT="01"/>
      <dgm:spPr/>
      <dgm:t>
        <a:bodyPr/>
        <a:lstStyle/>
        <a:p>
          <a:r>
            <a:rPr lang="en-US"/>
            <a:t>01</a:t>
          </a:r>
        </a:p>
      </dgm:t>
    </dgm:pt>
    <dgm:pt modelId="{D6A16392-3DD6-456F-B457-106D88E03355}">
      <dgm:prSet/>
      <dgm:spPr/>
      <dgm:t>
        <a:bodyPr/>
        <a:lstStyle/>
        <a:p>
          <a:r>
            <a:rPr lang="tr-TR" b="1" dirty="0" err="1"/>
            <a:t>Thread</a:t>
          </a:r>
          <a:r>
            <a:rPr lang="tr-TR" b="1" dirty="0"/>
            <a:t> Avantajları </a:t>
          </a:r>
          <a:r>
            <a:rPr lang="tr-TR" dirty="0" err="1"/>
            <a:t>Threadler</a:t>
          </a:r>
          <a:r>
            <a:rPr lang="tr-TR" dirty="0"/>
            <a:t>, CPU'nun boş zamanlarını kullanarak işlemleri hızlandırır ve uygulamanın daha verimli çalışmasını sağlar.</a:t>
          </a:r>
          <a:endParaRPr lang="en-US" dirty="0"/>
        </a:p>
      </dgm:t>
    </dgm:pt>
    <dgm:pt modelId="{9286B784-255F-4B11-AEB5-6B5946ED5D4E}" type="parTrans" cxnId="{B4796132-85AB-43FD-9812-002BE03CF1CA}">
      <dgm:prSet/>
      <dgm:spPr/>
      <dgm:t>
        <a:bodyPr/>
        <a:lstStyle/>
        <a:p>
          <a:endParaRPr lang="en-US"/>
        </a:p>
      </dgm:t>
    </dgm:pt>
    <dgm:pt modelId="{9E8AA266-CC21-4226-BDF9-B78229BC1ABF}" type="sibTrans" cxnId="{B4796132-85AB-43FD-9812-002BE03CF1CA}">
      <dgm:prSet phldrT="02"/>
      <dgm:spPr/>
      <dgm:t>
        <a:bodyPr/>
        <a:lstStyle/>
        <a:p>
          <a:r>
            <a:rPr lang="en-US"/>
            <a:t>02</a:t>
          </a:r>
        </a:p>
      </dgm:t>
    </dgm:pt>
    <dgm:pt modelId="{F1266832-4751-491C-94ED-E5C7B9DDA0E4}">
      <dgm:prSet/>
      <dgm:spPr/>
      <dgm:t>
        <a:bodyPr/>
        <a:lstStyle/>
        <a:p>
          <a:r>
            <a:rPr lang="tr-TR" b="1" dirty="0" err="1"/>
            <a:t>Thread</a:t>
          </a:r>
          <a:r>
            <a:rPr lang="tr-TR" b="1" dirty="0"/>
            <a:t> Kullanımı </a:t>
          </a:r>
          <a:r>
            <a:rPr lang="tr-TR" dirty="0" err="1"/>
            <a:t>Thread</a:t>
          </a:r>
          <a:r>
            <a:rPr lang="tr-TR" dirty="0"/>
            <a:t> sınıfını kullanarak, CPU'nun birden çok çekirdeğini eşzamanlı olarak görevlendirerek paralel hesaplama gerçekleştirebilirsiniz.</a:t>
          </a:r>
          <a:endParaRPr lang="en-US" dirty="0"/>
        </a:p>
      </dgm:t>
    </dgm:pt>
    <dgm:pt modelId="{6E33A1C6-D6A5-46C0-96BD-A8BD586DC3D8}" type="parTrans" cxnId="{7A94BD92-1E39-4AF7-BE6E-417AEEFBBB6C}">
      <dgm:prSet/>
      <dgm:spPr/>
      <dgm:t>
        <a:bodyPr/>
        <a:lstStyle/>
        <a:p>
          <a:endParaRPr lang="en-US"/>
        </a:p>
      </dgm:t>
    </dgm:pt>
    <dgm:pt modelId="{1756FE3D-828E-4DE3-986D-7F35180B8F42}" type="sibTrans" cxnId="{7A94BD92-1E39-4AF7-BE6E-417AEEFBBB6C}">
      <dgm:prSet phldrT="03"/>
      <dgm:spPr/>
      <dgm:t>
        <a:bodyPr/>
        <a:lstStyle/>
        <a:p>
          <a:r>
            <a:rPr lang="en-US"/>
            <a:t>03</a:t>
          </a:r>
        </a:p>
      </dgm:t>
    </dgm:pt>
    <dgm:pt modelId="{F98F1D2F-5E35-4F13-9718-AC4FF4050BB2}" type="pres">
      <dgm:prSet presAssocID="{94D484FF-3A5A-4E7C-8B22-950B4E943812}" presName="Name0" presStyleCnt="0">
        <dgm:presLayoutVars>
          <dgm:animLvl val="lvl"/>
          <dgm:resizeHandles val="exact"/>
        </dgm:presLayoutVars>
      </dgm:prSet>
      <dgm:spPr/>
    </dgm:pt>
    <dgm:pt modelId="{932CF21D-33DC-4A60-9604-17D5F30C7183}" type="pres">
      <dgm:prSet presAssocID="{628509C3-D664-4480-B7FA-01924AAFB9C3}" presName="compositeNode" presStyleCnt="0">
        <dgm:presLayoutVars>
          <dgm:bulletEnabled val="1"/>
        </dgm:presLayoutVars>
      </dgm:prSet>
      <dgm:spPr/>
    </dgm:pt>
    <dgm:pt modelId="{EC62AA88-EC9D-4124-8510-276947E6FD02}" type="pres">
      <dgm:prSet presAssocID="{628509C3-D664-4480-B7FA-01924AAFB9C3}" presName="bgRect" presStyleLbl="alignNode1" presStyleIdx="0" presStyleCnt="3" custScaleY="148654"/>
      <dgm:spPr/>
    </dgm:pt>
    <dgm:pt modelId="{3E00A376-4E69-4FAA-B921-66B19EF45908}" type="pres">
      <dgm:prSet presAssocID="{53577194-814A-4AF4-8C76-F717215B6D6D}" presName="sibTransNodeRect" presStyleLbl="alignNode1" presStyleIdx="0" presStyleCnt="3">
        <dgm:presLayoutVars>
          <dgm:chMax val="0"/>
          <dgm:bulletEnabled val="1"/>
        </dgm:presLayoutVars>
      </dgm:prSet>
      <dgm:spPr/>
    </dgm:pt>
    <dgm:pt modelId="{D637FE2E-14F8-46DE-8069-EA9C1F078208}" type="pres">
      <dgm:prSet presAssocID="{628509C3-D664-4480-B7FA-01924AAFB9C3}" presName="nodeRect" presStyleLbl="alignNode1" presStyleIdx="0" presStyleCnt="3">
        <dgm:presLayoutVars>
          <dgm:bulletEnabled val="1"/>
        </dgm:presLayoutVars>
      </dgm:prSet>
      <dgm:spPr/>
    </dgm:pt>
    <dgm:pt modelId="{40E68AA6-8C45-41CB-90A2-9401B6440B33}" type="pres">
      <dgm:prSet presAssocID="{53577194-814A-4AF4-8C76-F717215B6D6D}" presName="sibTrans" presStyleCnt="0"/>
      <dgm:spPr/>
    </dgm:pt>
    <dgm:pt modelId="{EFE15C7C-D921-43F4-8101-7208A00E169F}" type="pres">
      <dgm:prSet presAssocID="{D6A16392-3DD6-456F-B457-106D88E03355}" presName="compositeNode" presStyleCnt="0">
        <dgm:presLayoutVars>
          <dgm:bulletEnabled val="1"/>
        </dgm:presLayoutVars>
      </dgm:prSet>
      <dgm:spPr/>
    </dgm:pt>
    <dgm:pt modelId="{A0701AEA-6D70-471F-8568-B3B89A5C57BB}" type="pres">
      <dgm:prSet presAssocID="{D6A16392-3DD6-456F-B457-106D88E03355}" presName="bgRect" presStyleLbl="alignNode1" presStyleIdx="1" presStyleCnt="3" custScaleY="151239"/>
      <dgm:spPr/>
    </dgm:pt>
    <dgm:pt modelId="{FF40AACC-016C-4B6A-9870-743DDBD2E75E}" type="pres">
      <dgm:prSet presAssocID="{9E8AA266-CC21-4226-BDF9-B78229BC1ABF}" presName="sibTransNodeRect" presStyleLbl="alignNode1" presStyleIdx="1" presStyleCnt="3">
        <dgm:presLayoutVars>
          <dgm:chMax val="0"/>
          <dgm:bulletEnabled val="1"/>
        </dgm:presLayoutVars>
      </dgm:prSet>
      <dgm:spPr/>
    </dgm:pt>
    <dgm:pt modelId="{0623E0D4-61B7-4D19-BB71-329986F310E3}" type="pres">
      <dgm:prSet presAssocID="{D6A16392-3DD6-456F-B457-106D88E03355}" presName="nodeRect" presStyleLbl="alignNode1" presStyleIdx="1" presStyleCnt="3">
        <dgm:presLayoutVars>
          <dgm:bulletEnabled val="1"/>
        </dgm:presLayoutVars>
      </dgm:prSet>
      <dgm:spPr/>
    </dgm:pt>
    <dgm:pt modelId="{2D083753-14C4-49E3-9E71-48D6E5A972C2}" type="pres">
      <dgm:prSet presAssocID="{9E8AA266-CC21-4226-BDF9-B78229BC1ABF}" presName="sibTrans" presStyleCnt="0"/>
      <dgm:spPr/>
    </dgm:pt>
    <dgm:pt modelId="{E6BE07B1-6B75-4442-B384-CE2D03A07268}" type="pres">
      <dgm:prSet presAssocID="{F1266832-4751-491C-94ED-E5C7B9DDA0E4}" presName="compositeNode" presStyleCnt="0">
        <dgm:presLayoutVars>
          <dgm:bulletEnabled val="1"/>
        </dgm:presLayoutVars>
      </dgm:prSet>
      <dgm:spPr/>
    </dgm:pt>
    <dgm:pt modelId="{3FEE00DC-DE33-4F0A-B411-C870961BEECA}" type="pres">
      <dgm:prSet presAssocID="{F1266832-4751-491C-94ED-E5C7B9DDA0E4}" presName="bgRect" presStyleLbl="alignNode1" presStyleIdx="2" presStyleCnt="3" custScaleY="154097"/>
      <dgm:spPr/>
    </dgm:pt>
    <dgm:pt modelId="{FCC2EAE5-7728-420C-B1A6-81254141AC1A}" type="pres">
      <dgm:prSet presAssocID="{1756FE3D-828E-4DE3-986D-7F35180B8F42}" presName="sibTransNodeRect" presStyleLbl="alignNode1" presStyleIdx="2" presStyleCnt="3">
        <dgm:presLayoutVars>
          <dgm:chMax val="0"/>
          <dgm:bulletEnabled val="1"/>
        </dgm:presLayoutVars>
      </dgm:prSet>
      <dgm:spPr/>
    </dgm:pt>
    <dgm:pt modelId="{042E5C1B-7AFB-47BD-AE81-F21B3B06B31B}" type="pres">
      <dgm:prSet presAssocID="{F1266832-4751-491C-94ED-E5C7B9DDA0E4}" presName="nodeRect" presStyleLbl="alignNode1" presStyleIdx="2" presStyleCnt="3">
        <dgm:presLayoutVars>
          <dgm:bulletEnabled val="1"/>
        </dgm:presLayoutVars>
      </dgm:prSet>
      <dgm:spPr/>
    </dgm:pt>
  </dgm:ptLst>
  <dgm:cxnLst>
    <dgm:cxn modelId="{2E06CD21-BF3A-4999-97F1-3DD90C16DB28}" srcId="{94D484FF-3A5A-4E7C-8B22-950B4E943812}" destId="{628509C3-D664-4480-B7FA-01924AAFB9C3}" srcOrd="0" destOrd="0" parTransId="{4DF09D81-A99F-44D6-9A89-EA9614CE76D9}" sibTransId="{53577194-814A-4AF4-8C76-F717215B6D6D}"/>
    <dgm:cxn modelId="{B4796132-85AB-43FD-9812-002BE03CF1CA}" srcId="{94D484FF-3A5A-4E7C-8B22-950B4E943812}" destId="{D6A16392-3DD6-456F-B457-106D88E03355}" srcOrd="1" destOrd="0" parTransId="{9286B784-255F-4B11-AEB5-6B5946ED5D4E}" sibTransId="{9E8AA266-CC21-4226-BDF9-B78229BC1ABF}"/>
    <dgm:cxn modelId="{8DBD6E35-85DC-4977-8A5A-D22DED4ED29F}" type="presOf" srcId="{F1266832-4751-491C-94ED-E5C7B9DDA0E4}" destId="{3FEE00DC-DE33-4F0A-B411-C870961BEECA}" srcOrd="0" destOrd="0" presId="urn:microsoft.com/office/officeart/2016/7/layout/LinearBlockProcessNumbered"/>
    <dgm:cxn modelId="{7939736D-4249-412E-B220-4BA32B0C9D70}" type="presOf" srcId="{9E8AA266-CC21-4226-BDF9-B78229BC1ABF}" destId="{FF40AACC-016C-4B6A-9870-743DDBD2E75E}" srcOrd="0" destOrd="0" presId="urn:microsoft.com/office/officeart/2016/7/layout/LinearBlockProcessNumbered"/>
    <dgm:cxn modelId="{EAD4A372-4A8B-4B1C-B61A-015826131FF3}" type="presOf" srcId="{94D484FF-3A5A-4E7C-8B22-950B4E943812}" destId="{F98F1D2F-5E35-4F13-9718-AC4FF4050BB2}" srcOrd="0" destOrd="0" presId="urn:microsoft.com/office/officeart/2016/7/layout/LinearBlockProcessNumbered"/>
    <dgm:cxn modelId="{7676FD81-7DB4-45FA-B926-091E0AB0BA43}" type="presOf" srcId="{D6A16392-3DD6-456F-B457-106D88E03355}" destId="{A0701AEA-6D70-471F-8568-B3B89A5C57BB}" srcOrd="0" destOrd="0" presId="urn:microsoft.com/office/officeart/2016/7/layout/LinearBlockProcessNumbered"/>
    <dgm:cxn modelId="{7A94BD92-1E39-4AF7-BE6E-417AEEFBBB6C}" srcId="{94D484FF-3A5A-4E7C-8B22-950B4E943812}" destId="{F1266832-4751-491C-94ED-E5C7B9DDA0E4}" srcOrd="2" destOrd="0" parTransId="{6E33A1C6-D6A5-46C0-96BD-A8BD586DC3D8}" sibTransId="{1756FE3D-828E-4DE3-986D-7F35180B8F42}"/>
    <dgm:cxn modelId="{9DD42D9B-74CC-477A-B2E1-D772B8EBCC1E}" type="presOf" srcId="{F1266832-4751-491C-94ED-E5C7B9DDA0E4}" destId="{042E5C1B-7AFB-47BD-AE81-F21B3B06B31B}" srcOrd="1" destOrd="0" presId="urn:microsoft.com/office/officeart/2016/7/layout/LinearBlockProcessNumbered"/>
    <dgm:cxn modelId="{CD2ECC9D-71C3-461D-93FB-6C63E0480D5D}" type="presOf" srcId="{53577194-814A-4AF4-8C76-F717215B6D6D}" destId="{3E00A376-4E69-4FAA-B921-66B19EF45908}" srcOrd="0" destOrd="0" presId="urn:microsoft.com/office/officeart/2016/7/layout/LinearBlockProcessNumbered"/>
    <dgm:cxn modelId="{815DD3C2-4879-42E1-BBF7-D8FCC78E334C}" type="presOf" srcId="{628509C3-D664-4480-B7FA-01924AAFB9C3}" destId="{EC62AA88-EC9D-4124-8510-276947E6FD02}" srcOrd="0" destOrd="0" presId="urn:microsoft.com/office/officeart/2016/7/layout/LinearBlockProcessNumbered"/>
    <dgm:cxn modelId="{B7E59DC5-775A-4483-8E81-E25B66A38D54}" type="presOf" srcId="{1756FE3D-828E-4DE3-986D-7F35180B8F42}" destId="{FCC2EAE5-7728-420C-B1A6-81254141AC1A}" srcOrd="0" destOrd="0" presId="urn:microsoft.com/office/officeart/2016/7/layout/LinearBlockProcessNumbered"/>
    <dgm:cxn modelId="{79F484E0-A0F3-4DA3-93AF-8541E217308E}" type="presOf" srcId="{D6A16392-3DD6-456F-B457-106D88E03355}" destId="{0623E0D4-61B7-4D19-BB71-329986F310E3}" srcOrd="1" destOrd="0" presId="urn:microsoft.com/office/officeart/2016/7/layout/LinearBlockProcessNumbered"/>
    <dgm:cxn modelId="{7AA3B0EB-825C-4AB6-B5D6-D6ACD4249C0A}" type="presOf" srcId="{628509C3-D664-4480-B7FA-01924AAFB9C3}" destId="{D637FE2E-14F8-46DE-8069-EA9C1F078208}" srcOrd="1" destOrd="0" presId="urn:microsoft.com/office/officeart/2016/7/layout/LinearBlockProcessNumbered"/>
    <dgm:cxn modelId="{C8C8B5EF-2F60-4A3E-BFFB-F2ABF431AEC6}" type="presParOf" srcId="{F98F1D2F-5E35-4F13-9718-AC4FF4050BB2}" destId="{932CF21D-33DC-4A60-9604-17D5F30C7183}" srcOrd="0" destOrd="0" presId="urn:microsoft.com/office/officeart/2016/7/layout/LinearBlockProcessNumbered"/>
    <dgm:cxn modelId="{7DF23932-5FD8-48E9-94C7-2C47867283D2}" type="presParOf" srcId="{932CF21D-33DC-4A60-9604-17D5F30C7183}" destId="{EC62AA88-EC9D-4124-8510-276947E6FD02}" srcOrd="0" destOrd="0" presId="urn:microsoft.com/office/officeart/2016/7/layout/LinearBlockProcessNumbered"/>
    <dgm:cxn modelId="{A2A324DF-73CD-4B29-AA96-2537DCF702A6}" type="presParOf" srcId="{932CF21D-33DC-4A60-9604-17D5F30C7183}" destId="{3E00A376-4E69-4FAA-B921-66B19EF45908}" srcOrd="1" destOrd="0" presId="urn:microsoft.com/office/officeart/2016/7/layout/LinearBlockProcessNumbered"/>
    <dgm:cxn modelId="{3A8E1C94-532A-46A6-818E-EBE6A8C7AE4C}" type="presParOf" srcId="{932CF21D-33DC-4A60-9604-17D5F30C7183}" destId="{D637FE2E-14F8-46DE-8069-EA9C1F078208}" srcOrd="2" destOrd="0" presId="urn:microsoft.com/office/officeart/2016/7/layout/LinearBlockProcessNumbered"/>
    <dgm:cxn modelId="{598D6683-1E37-4BF0-8BEE-7A317AC2F906}" type="presParOf" srcId="{F98F1D2F-5E35-4F13-9718-AC4FF4050BB2}" destId="{40E68AA6-8C45-41CB-90A2-9401B6440B33}" srcOrd="1" destOrd="0" presId="urn:microsoft.com/office/officeart/2016/7/layout/LinearBlockProcessNumbered"/>
    <dgm:cxn modelId="{B7F7C5AE-43D9-474E-9B87-12153FF2D3F7}" type="presParOf" srcId="{F98F1D2F-5E35-4F13-9718-AC4FF4050BB2}" destId="{EFE15C7C-D921-43F4-8101-7208A00E169F}" srcOrd="2" destOrd="0" presId="urn:microsoft.com/office/officeart/2016/7/layout/LinearBlockProcessNumbered"/>
    <dgm:cxn modelId="{D22691F6-0770-4295-A03F-8BE1FD25FB20}" type="presParOf" srcId="{EFE15C7C-D921-43F4-8101-7208A00E169F}" destId="{A0701AEA-6D70-471F-8568-B3B89A5C57BB}" srcOrd="0" destOrd="0" presId="urn:microsoft.com/office/officeart/2016/7/layout/LinearBlockProcessNumbered"/>
    <dgm:cxn modelId="{315A6D49-5F1F-4BFA-84A6-6FEFA37E23E1}" type="presParOf" srcId="{EFE15C7C-D921-43F4-8101-7208A00E169F}" destId="{FF40AACC-016C-4B6A-9870-743DDBD2E75E}" srcOrd="1" destOrd="0" presId="urn:microsoft.com/office/officeart/2016/7/layout/LinearBlockProcessNumbered"/>
    <dgm:cxn modelId="{E62FE2B9-AD56-43CA-B4C4-B4E685F9DE7C}" type="presParOf" srcId="{EFE15C7C-D921-43F4-8101-7208A00E169F}" destId="{0623E0D4-61B7-4D19-BB71-329986F310E3}" srcOrd="2" destOrd="0" presId="urn:microsoft.com/office/officeart/2016/7/layout/LinearBlockProcessNumbered"/>
    <dgm:cxn modelId="{59A07DFD-22D6-4133-A292-8DDBEC414398}" type="presParOf" srcId="{F98F1D2F-5E35-4F13-9718-AC4FF4050BB2}" destId="{2D083753-14C4-49E3-9E71-48D6E5A972C2}" srcOrd="3" destOrd="0" presId="urn:microsoft.com/office/officeart/2016/7/layout/LinearBlockProcessNumbered"/>
    <dgm:cxn modelId="{8A640614-A7EF-4F50-8B2C-544287B9FB96}" type="presParOf" srcId="{F98F1D2F-5E35-4F13-9718-AC4FF4050BB2}" destId="{E6BE07B1-6B75-4442-B384-CE2D03A07268}" srcOrd="4" destOrd="0" presId="urn:microsoft.com/office/officeart/2016/7/layout/LinearBlockProcessNumbered"/>
    <dgm:cxn modelId="{4DFF6292-0EBD-4357-8E4F-A169D74C7195}" type="presParOf" srcId="{E6BE07B1-6B75-4442-B384-CE2D03A07268}" destId="{3FEE00DC-DE33-4F0A-B411-C870961BEECA}" srcOrd="0" destOrd="0" presId="urn:microsoft.com/office/officeart/2016/7/layout/LinearBlockProcessNumbered"/>
    <dgm:cxn modelId="{B7A800F1-9E67-49BB-8641-71922B64E414}" type="presParOf" srcId="{E6BE07B1-6B75-4442-B384-CE2D03A07268}" destId="{FCC2EAE5-7728-420C-B1A6-81254141AC1A}" srcOrd="1" destOrd="0" presId="urn:microsoft.com/office/officeart/2016/7/layout/LinearBlockProcessNumbered"/>
    <dgm:cxn modelId="{E8F113DD-3CDA-4E5E-AB1E-96A5B18AC5B2}" type="presParOf" srcId="{E6BE07B1-6B75-4442-B384-CE2D03A07268}" destId="{042E5C1B-7AFB-47BD-AE81-F21B3B06B31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BC574B-80EE-4ED3-888F-247C59B26BC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AB847B5D-856B-4614-A633-8858679A2202}">
      <dgm:prSet/>
      <dgm:spPr/>
      <dgm:t>
        <a:bodyPr/>
        <a:lstStyle/>
        <a:p>
          <a:r>
            <a:rPr lang="tr-TR" b="1" dirty="0"/>
            <a:t>Fiber Nedir? </a:t>
          </a:r>
        </a:p>
        <a:p>
          <a:r>
            <a:rPr lang="tr-TR" dirty="0"/>
            <a:t>Fiber, Ruby'nin hafif, eş zamanlı iş parçacığı benzeri nesneleridir. </a:t>
          </a:r>
          <a:r>
            <a:rPr lang="tr-TR" dirty="0" err="1"/>
            <a:t>Threadler'e</a:t>
          </a:r>
          <a:r>
            <a:rPr lang="tr-TR" dirty="0"/>
            <a:t> göre daha hızlı ve daha az kaynak tüketirler.</a:t>
          </a:r>
          <a:endParaRPr lang="en-US" dirty="0"/>
        </a:p>
      </dgm:t>
    </dgm:pt>
    <dgm:pt modelId="{6F737056-18D0-47E8-B13B-54BE0978B055}" type="parTrans" cxnId="{85364E05-B623-4278-BB22-E66F53BFB8BB}">
      <dgm:prSet/>
      <dgm:spPr/>
      <dgm:t>
        <a:bodyPr/>
        <a:lstStyle/>
        <a:p>
          <a:endParaRPr lang="en-US"/>
        </a:p>
      </dgm:t>
    </dgm:pt>
    <dgm:pt modelId="{6A7F2674-EDC8-4E7A-A92B-42C16E241F83}" type="sibTrans" cxnId="{85364E05-B623-4278-BB22-E66F53BFB8BB}">
      <dgm:prSet phldrT="01"/>
      <dgm:spPr/>
      <dgm:t>
        <a:bodyPr/>
        <a:lstStyle/>
        <a:p>
          <a:endParaRPr lang="en-US"/>
        </a:p>
      </dgm:t>
    </dgm:pt>
    <dgm:pt modelId="{B95BCE97-F665-4EAE-BBF9-7D247F3595CA}">
      <dgm:prSet/>
      <dgm:spPr/>
      <dgm:t>
        <a:bodyPr/>
        <a:lstStyle/>
        <a:p>
          <a:r>
            <a:rPr lang="tr-TR" b="1" dirty="0"/>
            <a:t>Fiber Avantajları </a:t>
          </a:r>
        </a:p>
        <a:p>
          <a:r>
            <a:rPr lang="tr-TR" dirty="0"/>
            <a:t>Fiberler, kaynak kullanımını optimize ederek uygulama performansını iyileştirir. Ayrıca eşzamanlı programlama geliştirirken daha kolay bir yöntem sunar.</a:t>
          </a:r>
          <a:endParaRPr lang="en-US" dirty="0"/>
        </a:p>
      </dgm:t>
    </dgm:pt>
    <dgm:pt modelId="{76B034AA-8684-42B5-96B9-3A087D6B67B2}" type="parTrans" cxnId="{C8270DD9-6A18-4BF8-98FB-BF2410A36754}">
      <dgm:prSet/>
      <dgm:spPr/>
      <dgm:t>
        <a:bodyPr/>
        <a:lstStyle/>
        <a:p>
          <a:endParaRPr lang="en-US"/>
        </a:p>
      </dgm:t>
    </dgm:pt>
    <dgm:pt modelId="{108BBDAD-D2F6-455C-8EBA-F62377A48979}" type="sibTrans" cxnId="{C8270DD9-6A18-4BF8-98FB-BF2410A36754}">
      <dgm:prSet phldrT="02"/>
      <dgm:spPr/>
      <dgm:t>
        <a:bodyPr/>
        <a:lstStyle/>
        <a:p>
          <a:endParaRPr lang="en-US"/>
        </a:p>
      </dgm:t>
    </dgm:pt>
    <dgm:pt modelId="{6D6A5353-BBC9-4929-821E-B2FE98899E5B}">
      <dgm:prSet/>
      <dgm:spPr/>
      <dgm:t>
        <a:bodyPr/>
        <a:lstStyle/>
        <a:p>
          <a:r>
            <a:rPr lang="tr-TR" b="1" dirty="0"/>
            <a:t>Fiber Kullanımı </a:t>
          </a:r>
        </a:p>
        <a:p>
          <a:r>
            <a:rPr lang="tr-TR" dirty="0"/>
            <a:t>Ruby'de Fiber sınıfını kullanarak, CPU üzerinde eşzamanlı çalışan, düşük maliyet gerektiren iş parçacıkları oluşturabilirsiniz.</a:t>
          </a:r>
          <a:endParaRPr lang="en-US" dirty="0"/>
        </a:p>
      </dgm:t>
    </dgm:pt>
    <dgm:pt modelId="{C67E6A29-87B3-4CBA-9B6B-D07487E3A5E1}" type="parTrans" cxnId="{144E678A-16C5-4983-9284-66E9AD4E4843}">
      <dgm:prSet/>
      <dgm:spPr/>
      <dgm:t>
        <a:bodyPr/>
        <a:lstStyle/>
        <a:p>
          <a:endParaRPr lang="en-US"/>
        </a:p>
      </dgm:t>
    </dgm:pt>
    <dgm:pt modelId="{6F76F993-C6E0-4FB8-9E02-3BE5A03F511C}" type="sibTrans" cxnId="{144E678A-16C5-4983-9284-66E9AD4E4843}">
      <dgm:prSet phldrT="03"/>
      <dgm:spPr/>
      <dgm:t>
        <a:bodyPr/>
        <a:lstStyle/>
        <a:p>
          <a:endParaRPr lang="en-US"/>
        </a:p>
      </dgm:t>
    </dgm:pt>
    <dgm:pt modelId="{2EBEF36B-7884-4D1C-8BFC-E0809FC641C7}" type="pres">
      <dgm:prSet presAssocID="{EBBC574B-80EE-4ED3-888F-247C59B26BC1}" presName="diagram" presStyleCnt="0">
        <dgm:presLayoutVars>
          <dgm:dir/>
          <dgm:resizeHandles val="exact"/>
        </dgm:presLayoutVars>
      </dgm:prSet>
      <dgm:spPr/>
    </dgm:pt>
    <dgm:pt modelId="{27DAD229-F5E2-4B38-8C1A-311C828E6ACE}" type="pres">
      <dgm:prSet presAssocID="{AB847B5D-856B-4614-A633-8858679A2202}" presName="node" presStyleLbl="node1" presStyleIdx="0" presStyleCnt="3">
        <dgm:presLayoutVars>
          <dgm:bulletEnabled val="1"/>
        </dgm:presLayoutVars>
      </dgm:prSet>
      <dgm:spPr/>
    </dgm:pt>
    <dgm:pt modelId="{A909DDAE-E652-4083-81E1-2A5FC8773B5A}" type="pres">
      <dgm:prSet presAssocID="{6A7F2674-EDC8-4E7A-A92B-42C16E241F83}" presName="sibTrans" presStyleCnt="0"/>
      <dgm:spPr/>
    </dgm:pt>
    <dgm:pt modelId="{12D349F2-157E-42B7-8164-432093FE9A6F}" type="pres">
      <dgm:prSet presAssocID="{B95BCE97-F665-4EAE-BBF9-7D247F3595CA}" presName="node" presStyleLbl="node1" presStyleIdx="1" presStyleCnt="3">
        <dgm:presLayoutVars>
          <dgm:bulletEnabled val="1"/>
        </dgm:presLayoutVars>
      </dgm:prSet>
      <dgm:spPr/>
    </dgm:pt>
    <dgm:pt modelId="{4D8EA6DC-5E4B-4DEF-A132-5F31735CE6BF}" type="pres">
      <dgm:prSet presAssocID="{108BBDAD-D2F6-455C-8EBA-F62377A48979}" presName="sibTrans" presStyleCnt="0"/>
      <dgm:spPr/>
    </dgm:pt>
    <dgm:pt modelId="{F13FE002-7867-406C-80F1-F12CFBA0E0B7}" type="pres">
      <dgm:prSet presAssocID="{6D6A5353-BBC9-4929-821E-B2FE98899E5B}" presName="node" presStyleLbl="node1" presStyleIdx="2" presStyleCnt="3">
        <dgm:presLayoutVars>
          <dgm:bulletEnabled val="1"/>
        </dgm:presLayoutVars>
      </dgm:prSet>
      <dgm:spPr/>
    </dgm:pt>
  </dgm:ptLst>
  <dgm:cxnLst>
    <dgm:cxn modelId="{85364E05-B623-4278-BB22-E66F53BFB8BB}" srcId="{EBBC574B-80EE-4ED3-888F-247C59B26BC1}" destId="{AB847B5D-856B-4614-A633-8858679A2202}" srcOrd="0" destOrd="0" parTransId="{6F737056-18D0-47E8-B13B-54BE0978B055}" sibTransId="{6A7F2674-EDC8-4E7A-A92B-42C16E241F83}"/>
    <dgm:cxn modelId="{05F1925F-F7A9-46AF-8A58-BC9FCE0684CE}" type="presOf" srcId="{EBBC574B-80EE-4ED3-888F-247C59B26BC1}" destId="{2EBEF36B-7884-4D1C-8BFC-E0809FC641C7}" srcOrd="0" destOrd="0" presId="urn:microsoft.com/office/officeart/2005/8/layout/default"/>
    <dgm:cxn modelId="{144E678A-16C5-4983-9284-66E9AD4E4843}" srcId="{EBBC574B-80EE-4ED3-888F-247C59B26BC1}" destId="{6D6A5353-BBC9-4929-821E-B2FE98899E5B}" srcOrd="2" destOrd="0" parTransId="{C67E6A29-87B3-4CBA-9B6B-D07487E3A5E1}" sibTransId="{6F76F993-C6E0-4FB8-9E02-3BE5A03F511C}"/>
    <dgm:cxn modelId="{EF90ADAA-AE28-4117-AC79-4ACD0C77B956}" type="presOf" srcId="{AB847B5D-856B-4614-A633-8858679A2202}" destId="{27DAD229-F5E2-4B38-8C1A-311C828E6ACE}" srcOrd="0" destOrd="0" presId="urn:microsoft.com/office/officeart/2005/8/layout/default"/>
    <dgm:cxn modelId="{FEC3D4BF-2CC1-4865-9E2D-6F9DFE5B1620}" type="presOf" srcId="{6D6A5353-BBC9-4929-821E-B2FE98899E5B}" destId="{F13FE002-7867-406C-80F1-F12CFBA0E0B7}" srcOrd="0" destOrd="0" presId="urn:microsoft.com/office/officeart/2005/8/layout/default"/>
    <dgm:cxn modelId="{732D57D3-28A8-4D30-98C9-31A642073E6D}" type="presOf" srcId="{B95BCE97-F665-4EAE-BBF9-7D247F3595CA}" destId="{12D349F2-157E-42B7-8164-432093FE9A6F}" srcOrd="0" destOrd="0" presId="urn:microsoft.com/office/officeart/2005/8/layout/default"/>
    <dgm:cxn modelId="{C8270DD9-6A18-4BF8-98FB-BF2410A36754}" srcId="{EBBC574B-80EE-4ED3-888F-247C59B26BC1}" destId="{B95BCE97-F665-4EAE-BBF9-7D247F3595CA}" srcOrd="1" destOrd="0" parTransId="{76B034AA-8684-42B5-96B9-3A087D6B67B2}" sibTransId="{108BBDAD-D2F6-455C-8EBA-F62377A48979}"/>
    <dgm:cxn modelId="{29D1B2D1-2F91-45A6-A9E8-198E8141E862}" type="presParOf" srcId="{2EBEF36B-7884-4D1C-8BFC-E0809FC641C7}" destId="{27DAD229-F5E2-4B38-8C1A-311C828E6ACE}" srcOrd="0" destOrd="0" presId="urn:microsoft.com/office/officeart/2005/8/layout/default"/>
    <dgm:cxn modelId="{D2046772-E286-4F25-A3F8-7154955E01BC}" type="presParOf" srcId="{2EBEF36B-7884-4D1C-8BFC-E0809FC641C7}" destId="{A909DDAE-E652-4083-81E1-2A5FC8773B5A}" srcOrd="1" destOrd="0" presId="urn:microsoft.com/office/officeart/2005/8/layout/default"/>
    <dgm:cxn modelId="{59936E43-E7C9-454B-BBAB-784B75D534C5}" type="presParOf" srcId="{2EBEF36B-7884-4D1C-8BFC-E0809FC641C7}" destId="{12D349F2-157E-42B7-8164-432093FE9A6F}" srcOrd="2" destOrd="0" presId="urn:microsoft.com/office/officeart/2005/8/layout/default"/>
    <dgm:cxn modelId="{CC300763-7D79-44AF-8517-7AF4B71E580D}" type="presParOf" srcId="{2EBEF36B-7884-4D1C-8BFC-E0809FC641C7}" destId="{4D8EA6DC-5E4B-4DEF-A132-5F31735CE6BF}" srcOrd="3" destOrd="0" presId="urn:microsoft.com/office/officeart/2005/8/layout/default"/>
    <dgm:cxn modelId="{5C1E0A7D-1EBA-47A5-BDF5-DAAAD19F5089}" type="presParOf" srcId="{2EBEF36B-7884-4D1C-8BFC-E0809FC641C7}" destId="{F13FE002-7867-406C-80F1-F12CFBA0E0B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566DB6-3E75-4C1B-B8E1-AB62731487FB}"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en-US"/>
        </a:p>
      </dgm:t>
    </dgm:pt>
    <dgm:pt modelId="{FA555CE4-1478-4469-9BE8-62A90B351B8C}">
      <dgm:prSet/>
      <dgm:spPr/>
      <dgm:t>
        <a:bodyPr/>
        <a:lstStyle/>
        <a:p>
          <a:pPr>
            <a:defRPr cap="all"/>
          </a:pPr>
          <a:r>
            <a:rPr lang="tr-TR" b="1"/>
            <a:t>Gelişmiş Paralel ve Eşzamanlı Primitifler </a:t>
          </a:r>
          <a:r>
            <a:rPr lang="tr-TR"/>
            <a:t>Concurrent Ruby, Ruby ekosistemindeki gelişmiş paralel ve eşzamanlı programlama primitiflerini sunar. Bu sayede karmaşık paralel uygulamalar geliştirmeniz kolaylaşır.</a:t>
          </a:r>
          <a:endParaRPr lang="en-US"/>
        </a:p>
      </dgm:t>
    </dgm:pt>
    <dgm:pt modelId="{A37931CE-4EEA-4C5F-924E-4722DC108062}" type="parTrans" cxnId="{80AD0A1C-D098-4D1D-8745-F74F8D34BF59}">
      <dgm:prSet/>
      <dgm:spPr/>
      <dgm:t>
        <a:bodyPr/>
        <a:lstStyle/>
        <a:p>
          <a:endParaRPr lang="en-US"/>
        </a:p>
      </dgm:t>
    </dgm:pt>
    <dgm:pt modelId="{7259CDE5-982D-4272-827F-D396E01B08B4}" type="sibTrans" cxnId="{80AD0A1C-D098-4D1D-8745-F74F8D34BF59}">
      <dgm:prSet phldrT="01"/>
      <dgm:spPr/>
      <dgm:t>
        <a:bodyPr/>
        <a:lstStyle/>
        <a:p>
          <a:endParaRPr lang="en-US"/>
        </a:p>
      </dgm:t>
    </dgm:pt>
    <dgm:pt modelId="{F81BF8D5-C91B-485D-91A9-019B771E9717}">
      <dgm:prSet/>
      <dgm:spPr/>
      <dgm:t>
        <a:bodyPr/>
        <a:lstStyle/>
        <a:p>
          <a:pPr>
            <a:defRPr cap="all"/>
          </a:pPr>
          <a:r>
            <a:rPr lang="tr-TR" b="1"/>
            <a:t>Yüksek Performans </a:t>
          </a:r>
          <a:r>
            <a:rPr lang="tr-TR"/>
            <a:t>Concurrent Ruby, ThreadSafe ve Mutex gibi yapılarla paralel ve eşzamanlı işlemleri verimli bir şekilde yönetmenize olanak tanır. Bu da uygulamanızın performansını artırır.</a:t>
          </a:r>
          <a:endParaRPr lang="en-US"/>
        </a:p>
      </dgm:t>
    </dgm:pt>
    <dgm:pt modelId="{98FDB434-97A8-47BD-9679-186431A9AAE2}" type="parTrans" cxnId="{E3D788E5-EB75-4321-9C7A-B6A1FA40E790}">
      <dgm:prSet/>
      <dgm:spPr/>
      <dgm:t>
        <a:bodyPr/>
        <a:lstStyle/>
        <a:p>
          <a:endParaRPr lang="en-US"/>
        </a:p>
      </dgm:t>
    </dgm:pt>
    <dgm:pt modelId="{48286660-2CCC-4101-AA2E-26CC5F69AD5E}" type="sibTrans" cxnId="{E3D788E5-EB75-4321-9C7A-B6A1FA40E790}">
      <dgm:prSet phldrT="02"/>
      <dgm:spPr/>
      <dgm:t>
        <a:bodyPr/>
        <a:lstStyle/>
        <a:p>
          <a:endParaRPr lang="en-US"/>
        </a:p>
      </dgm:t>
    </dgm:pt>
    <dgm:pt modelId="{01A9FBED-E3DA-4DF4-91C1-22119775E5C3}">
      <dgm:prSet/>
      <dgm:spPr/>
      <dgm:t>
        <a:bodyPr/>
        <a:lstStyle/>
        <a:p>
          <a:pPr>
            <a:defRPr cap="all"/>
          </a:pPr>
          <a:r>
            <a:rPr lang="tr-TR" b="1"/>
            <a:t>Esnek ve Genişletilebilir </a:t>
          </a:r>
          <a:r>
            <a:rPr lang="tr-TR"/>
            <a:t>Kütüphane, Ruby'nin güçlü metaprogramlama özelliklerini kullanır ve başka kütüphanelerle kolay entegrasyon sağlar. Bu da esneklik ve genişletilebilirlik getirir.</a:t>
          </a:r>
          <a:endParaRPr lang="en-US"/>
        </a:p>
      </dgm:t>
    </dgm:pt>
    <dgm:pt modelId="{A01CE88E-9DE4-41A1-96B3-186A4739A2E3}" type="parTrans" cxnId="{0E3E5301-196A-4617-AF58-14E77D61A452}">
      <dgm:prSet/>
      <dgm:spPr/>
      <dgm:t>
        <a:bodyPr/>
        <a:lstStyle/>
        <a:p>
          <a:endParaRPr lang="en-US"/>
        </a:p>
      </dgm:t>
    </dgm:pt>
    <dgm:pt modelId="{80D6C03C-2DA7-4D51-83A2-BDA04CC9336E}" type="sibTrans" cxnId="{0E3E5301-196A-4617-AF58-14E77D61A452}">
      <dgm:prSet phldrT="03"/>
      <dgm:spPr/>
      <dgm:t>
        <a:bodyPr/>
        <a:lstStyle/>
        <a:p>
          <a:endParaRPr lang="en-US"/>
        </a:p>
      </dgm:t>
    </dgm:pt>
    <dgm:pt modelId="{13C31D30-136E-4D5D-9C95-824F7330F822}" type="pres">
      <dgm:prSet presAssocID="{C1566DB6-3E75-4C1B-B8E1-AB62731487FB}" presName="diagram" presStyleCnt="0">
        <dgm:presLayoutVars>
          <dgm:dir/>
          <dgm:resizeHandles val="exact"/>
        </dgm:presLayoutVars>
      </dgm:prSet>
      <dgm:spPr/>
    </dgm:pt>
    <dgm:pt modelId="{069B2988-D6D1-45DA-88B7-CD66C5F5A5AB}" type="pres">
      <dgm:prSet presAssocID="{FA555CE4-1478-4469-9BE8-62A90B351B8C}" presName="node" presStyleLbl="node1" presStyleIdx="0" presStyleCnt="3">
        <dgm:presLayoutVars>
          <dgm:bulletEnabled val="1"/>
        </dgm:presLayoutVars>
      </dgm:prSet>
      <dgm:spPr/>
    </dgm:pt>
    <dgm:pt modelId="{3E461B0C-635A-4D69-B88F-6A2BDE5C9CD6}" type="pres">
      <dgm:prSet presAssocID="{7259CDE5-982D-4272-827F-D396E01B08B4}" presName="sibTrans" presStyleCnt="0"/>
      <dgm:spPr/>
    </dgm:pt>
    <dgm:pt modelId="{ECD4AD35-84C4-4E73-AD0A-869E9915FFA8}" type="pres">
      <dgm:prSet presAssocID="{F81BF8D5-C91B-485D-91A9-019B771E9717}" presName="node" presStyleLbl="node1" presStyleIdx="1" presStyleCnt="3">
        <dgm:presLayoutVars>
          <dgm:bulletEnabled val="1"/>
        </dgm:presLayoutVars>
      </dgm:prSet>
      <dgm:spPr/>
    </dgm:pt>
    <dgm:pt modelId="{56B0BFE8-50A5-409A-AF75-25884004AAB4}" type="pres">
      <dgm:prSet presAssocID="{48286660-2CCC-4101-AA2E-26CC5F69AD5E}" presName="sibTrans" presStyleCnt="0"/>
      <dgm:spPr/>
    </dgm:pt>
    <dgm:pt modelId="{13CEC29F-12F1-4C26-99F4-1ABC3105E1D6}" type="pres">
      <dgm:prSet presAssocID="{01A9FBED-E3DA-4DF4-91C1-22119775E5C3}" presName="node" presStyleLbl="node1" presStyleIdx="2" presStyleCnt="3">
        <dgm:presLayoutVars>
          <dgm:bulletEnabled val="1"/>
        </dgm:presLayoutVars>
      </dgm:prSet>
      <dgm:spPr/>
    </dgm:pt>
  </dgm:ptLst>
  <dgm:cxnLst>
    <dgm:cxn modelId="{0E3E5301-196A-4617-AF58-14E77D61A452}" srcId="{C1566DB6-3E75-4C1B-B8E1-AB62731487FB}" destId="{01A9FBED-E3DA-4DF4-91C1-22119775E5C3}" srcOrd="2" destOrd="0" parTransId="{A01CE88E-9DE4-41A1-96B3-186A4739A2E3}" sibTransId="{80D6C03C-2DA7-4D51-83A2-BDA04CC9336E}"/>
    <dgm:cxn modelId="{80AD0A1C-D098-4D1D-8745-F74F8D34BF59}" srcId="{C1566DB6-3E75-4C1B-B8E1-AB62731487FB}" destId="{FA555CE4-1478-4469-9BE8-62A90B351B8C}" srcOrd="0" destOrd="0" parTransId="{A37931CE-4EEA-4C5F-924E-4722DC108062}" sibTransId="{7259CDE5-982D-4272-827F-D396E01B08B4}"/>
    <dgm:cxn modelId="{FA94FA2D-C1D7-4EE6-B560-FAAABA8C894F}" type="presOf" srcId="{F81BF8D5-C91B-485D-91A9-019B771E9717}" destId="{ECD4AD35-84C4-4E73-AD0A-869E9915FFA8}" srcOrd="0" destOrd="0" presId="urn:microsoft.com/office/officeart/2005/8/layout/default"/>
    <dgm:cxn modelId="{6B54C94D-AE80-43BC-A5FD-EDE17B4F8B90}" type="presOf" srcId="{C1566DB6-3E75-4C1B-B8E1-AB62731487FB}" destId="{13C31D30-136E-4D5D-9C95-824F7330F822}" srcOrd="0" destOrd="0" presId="urn:microsoft.com/office/officeart/2005/8/layout/default"/>
    <dgm:cxn modelId="{C406524F-07AA-4183-AC3F-3B97FD166C8F}" type="presOf" srcId="{FA555CE4-1478-4469-9BE8-62A90B351B8C}" destId="{069B2988-D6D1-45DA-88B7-CD66C5F5A5AB}" srcOrd="0" destOrd="0" presId="urn:microsoft.com/office/officeart/2005/8/layout/default"/>
    <dgm:cxn modelId="{928CF196-014C-44F0-A480-4D23093017A1}" type="presOf" srcId="{01A9FBED-E3DA-4DF4-91C1-22119775E5C3}" destId="{13CEC29F-12F1-4C26-99F4-1ABC3105E1D6}" srcOrd="0" destOrd="0" presId="urn:microsoft.com/office/officeart/2005/8/layout/default"/>
    <dgm:cxn modelId="{E3D788E5-EB75-4321-9C7A-B6A1FA40E790}" srcId="{C1566DB6-3E75-4C1B-B8E1-AB62731487FB}" destId="{F81BF8D5-C91B-485D-91A9-019B771E9717}" srcOrd="1" destOrd="0" parTransId="{98FDB434-97A8-47BD-9679-186431A9AAE2}" sibTransId="{48286660-2CCC-4101-AA2E-26CC5F69AD5E}"/>
    <dgm:cxn modelId="{A122C7BB-E0D0-4E37-9CA1-58A1EBE693E6}" type="presParOf" srcId="{13C31D30-136E-4D5D-9C95-824F7330F822}" destId="{069B2988-D6D1-45DA-88B7-CD66C5F5A5AB}" srcOrd="0" destOrd="0" presId="urn:microsoft.com/office/officeart/2005/8/layout/default"/>
    <dgm:cxn modelId="{DCA3B4DF-DF76-49D8-BAE0-78BFBC379CDB}" type="presParOf" srcId="{13C31D30-136E-4D5D-9C95-824F7330F822}" destId="{3E461B0C-635A-4D69-B88F-6A2BDE5C9CD6}" srcOrd="1" destOrd="0" presId="urn:microsoft.com/office/officeart/2005/8/layout/default"/>
    <dgm:cxn modelId="{30B9BD0F-093C-4230-A58C-152C2BBCE59B}" type="presParOf" srcId="{13C31D30-136E-4D5D-9C95-824F7330F822}" destId="{ECD4AD35-84C4-4E73-AD0A-869E9915FFA8}" srcOrd="2" destOrd="0" presId="urn:microsoft.com/office/officeart/2005/8/layout/default"/>
    <dgm:cxn modelId="{8CC359FE-AE3F-486D-9EBD-88AB957D0BAE}" type="presParOf" srcId="{13C31D30-136E-4D5D-9C95-824F7330F822}" destId="{56B0BFE8-50A5-409A-AF75-25884004AAB4}" srcOrd="3" destOrd="0" presId="urn:microsoft.com/office/officeart/2005/8/layout/default"/>
    <dgm:cxn modelId="{4533B67A-5E91-4C7C-A0C3-514FC13BEE87}" type="presParOf" srcId="{13C31D30-136E-4D5D-9C95-824F7330F822}" destId="{13CEC29F-12F1-4C26-99F4-1ABC3105E1D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3924D5-AFEA-40EF-A0D9-030F452D1E7D}"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US"/>
        </a:p>
      </dgm:t>
    </dgm:pt>
    <dgm:pt modelId="{928C53D9-A773-4E0C-ABA7-63D6070FA58B}">
      <dgm:prSet/>
      <dgm:spPr/>
      <dgm:t>
        <a:bodyPr/>
        <a:lstStyle/>
        <a:p>
          <a:r>
            <a:rPr lang="tr-TR"/>
            <a:t>İki iş parçacığının aynı veriye erişimini paylaştığı ve en az bir iş parçacığının bu veriyi değiştirdiği durumlarda, verinin tutarsız bir durumda görüntülenmesini önlemek için özel bir dikkat gereklidir. Buna iş parçacığı dışlaması denir.</a:t>
          </a:r>
          <a:endParaRPr lang="en-US"/>
        </a:p>
      </dgm:t>
    </dgm:pt>
    <dgm:pt modelId="{ED5289E6-FD50-4D80-B59E-C10C9FD00141}" type="parTrans" cxnId="{BEF048CA-72F6-4188-A071-5105E0876DDE}">
      <dgm:prSet/>
      <dgm:spPr/>
      <dgm:t>
        <a:bodyPr/>
        <a:lstStyle/>
        <a:p>
          <a:endParaRPr lang="en-US"/>
        </a:p>
      </dgm:t>
    </dgm:pt>
    <dgm:pt modelId="{90EEAA2B-AACE-4153-9D83-6C86CF0264CC}" type="sibTrans" cxnId="{BEF048CA-72F6-4188-A071-5105E0876DDE}">
      <dgm:prSet/>
      <dgm:spPr/>
      <dgm:t>
        <a:bodyPr/>
        <a:lstStyle/>
        <a:p>
          <a:endParaRPr lang="en-US"/>
        </a:p>
      </dgm:t>
    </dgm:pt>
    <dgm:pt modelId="{12B1E3F8-5CA2-47EB-8E92-9CFCA092E18B}">
      <dgm:prSet/>
      <dgm:spPr/>
      <dgm:t>
        <a:bodyPr/>
        <a:lstStyle/>
        <a:p>
          <a:r>
            <a:rPr lang="tr-TR"/>
            <a:t>Mutex, bir paylaşılan kaynağa karşılıklı olarak özel erişim için basit bir yarı iletken kilidi uygulayan bir sınıftır. Yani, aynı anda yalnızca bir iş parçacığı kilidi tutabilir. Diğer iş parçacıkları, kilidin serbest hale gelmesini bekleyebilir veya kilidin hemen kullanılamadığını belirten bir hata alabilir.</a:t>
          </a:r>
          <a:endParaRPr lang="en-US"/>
        </a:p>
      </dgm:t>
    </dgm:pt>
    <dgm:pt modelId="{2889CC92-D598-4CED-AA70-C510EB4427F5}" type="parTrans" cxnId="{6694684E-EA8F-4E38-B056-CEE405B26738}">
      <dgm:prSet/>
      <dgm:spPr/>
      <dgm:t>
        <a:bodyPr/>
        <a:lstStyle/>
        <a:p>
          <a:endParaRPr lang="en-US"/>
        </a:p>
      </dgm:t>
    </dgm:pt>
    <dgm:pt modelId="{59DCEE8B-F056-436F-8DF7-D359E27F826B}" type="sibTrans" cxnId="{6694684E-EA8F-4E38-B056-CEE405B26738}">
      <dgm:prSet/>
      <dgm:spPr/>
      <dgm:t>
        <a:bodyPr/>
        <a:lstStyle/>
        <a:p>
          <a:endParaRPr lang="en-US"/>
        </a:p>
      </dgm:t>
    </dgm:pt>
    <dgm:pt modelId="{6A3E8D73-197B-48A3-88BD-0AA064D5F5A3}">
      <dgm:prSet/>
      <dgm:spPr/>
      <dgm:t>
        <a:bodyPr/>
        <a:lstStyle/>
        <a:p>
          <a:r>
            <a:rPr lang="tr-TR"/>
            <a:t>Paylaşılan veriye erişim tümüyle bir mutex kontrolü altına alınarak, tutarlılık ve atomik işlem sağlanır. Örneklerle deneyelim; önce mutex kullanmadan ve sonra mutex kullanarak yapalım.</a:t>
          </a:r>
          <a:endParaRPr lang="en-US"/>
        </a:p>
      </dgm:t>
    </dgm:pt>
    <dgm:pt modelId="{04BF4B90-BFFD-412B-BD1A-8742FBF5755A}" type="parTrans" cxnId="{B58988D3-C2DF-47DF-89D3-267F5FAC67AE}">
      <dgm:prSet/>
      <dgm:spPr/>
      <dgm:t>
        <a:bodyPr/>
        <a:lstStyle/>
        <a:p>
          <a:endParaRPr lang="en-US"/>
        </a:p>
      </dgm:t>
    </dgm:pt>
    <dgm:pt modelId="{7B47B891-938D-432A-845C-386DD285607D}" type="sibTrans" cxnId="{B58988D3-C2DF-47DF-89D3-267F5FAC67AE}">
      <dgm:prSet/>
      <dgm:spPr/>
      <dgm:t>
        <a:bodyPr/>
        <a:lstStyle/>
        <a:p>
          <a:endParaRPr lang="en-US"/>
        </a:p>
      </dgm:t>
    </dgm:pt>
    <dgm:pt modelId="{93CCBE3B-090B-487C-8BA0-FB24CFAF173C}" type="pres">
      <dgm:prSet presAssocID="{B03924D5-AFEA-40EF-A0D9-030F452D1E7D}" presName="Name0" presStyleCnt="0">
        <dgm:presLayoutVars>
          <dgm:dir/>
          <dgm:resizeHandles val="exact"/>
        </dgm:presLayoutVars>
      </dgm:prSet>
      <dgm:spPr/>
    </dgm:pt>
    <dgm:pt modelId="{AABD8960-10B4-4F6E-912F-653638071F1A}" type="pres">
      <dgm:prSet presAssocID="{928C53D9-A773-4E0C-ABA7-63D6070FA58B}" presName="node" presStyleLbl="node1" presStyleIdx="0" presStyleCnt="3">
        <dgm:presLayoutVars>
          <dgm:bulletEnabled val="1"/>
        </dgm:presLayoutVars>
      </dgm:prSet>
      <dgm:spPr/>
    </dgm:pt>
    <dgm:pt modelId="{183AE4C1-6558-447B-B8F5-421082D58AF2}" type="pres">
      <dgm:prSet presAssocID="{90EEAA2B-AACE-4153-9D83-6C86CF0264CC}" presName="sibTrans" presStyleLbl="sibTrans2D1" presStyleIdx="0" presStyleCnt="2"/>
      <dgm:spPr/>
    </dgm:pt>
    <dgm:pt modelId="{F15DEC1E-1164-4A2E-B2B4-8A6771B6C463}" type="pres">
      <dgm:prSet presAssocID="{90EEAA2B-AACE-4153-9D83-6C86CF0264CC}" presName="connectorText" presStyleLbl="sibTrans2D1" presStyleIdx="0" presStyleCnt="2"/>
      <dgm:spPr/>
    </dgm:pt>
    <dgm:pt modelId="{73C36B5B-7A77-4991-898F-021345A624F6}" type="pres">
      <dgm:prSet presAssocID="{12B1E3F8-5CA2-47EB-8E92-9CFCA092E18B}" presName="node" presStyleLbl="node1" presStyleIdx="1" presStyleCnt="3">
        <dgm:presLayoutVars>
          <dgm:bulletEnabled val="1"/>
        </dgm:presLayoutVars>
      </dgm:prSet>
      <dgm:spPr/>
    </dgm:pt>
    <dgm:pt modelId="{2B1BC9A2-E634-466E-A0F1-388AFF39CAE5}" type="pres">
      <dgm:prSet presAssocID="{59DCEE8B-F056-436F-8DF7-D359E27F826B}" presName="sibTrans" presStyleLbl="sibTrans2D1" presStyleIdx="1" presStyleCnt="2"/>
      <dgm:spPr/>
    </dgm:pt>
    <dgm:pt modelId="{1201E928-B07B-4DD3-B8FB-15958D32D8B2}" type="pres">
      <dgm:prSet presAssocID="{59DCEE8B-F056-436F-8DF7-D359E27F826B}" presName="connectorText" presStyleLbl="sibTrans2D1" presStyleIdx="1" presStyleCnt="2"/>
      <dgm:spPr/>
    </dgm:pt>
    <dgm:pt modelId="{854D8204-AAD6-48E6-9D4B-3A0887A0C4C4}" type="pres">
      <dgm:prSet presAssocID="{6A3E8D73-197B-48A3-88BD-0AA064D5F5A3}" presName="node" presStyleLbl="node1" presStyleIdx="2" presStyleCnt="3">
        <dgm:presLayoutVars>
          <dgm:bulletEnabled val="1"/>
        </dgm:presLayoutVars>
      </dgm:prSet>
      <dgm:spPr/>
    </dgm:pt>
  </dgm:ptLst>
  <dgm:cxnLst>
    <dgm:cxn modelId="{D44D2407-CEE9-4F43-A5D3-A8DE83128AC0}" type="presOf" srcId="{59DCEE8B-F056-436F-8DF7-D359E27F826B}" destId="{2B1BC9A2-E634-466E-A0F1-388AFF39CAE5}" srcOrd="0" destOrd="0" presId="urn:microsoft.com/office/officeart/2005/8/layout/process1"/>
    <dgm:cxn modelId="{6E375124-2B72-4718-B499-41AA25434ED2}" type="presOf" srcId="{928C53D9-A773-4E0C-ABA7-63D6070FA58B}" destId="{AABD8960-10B4-4F6E-912F-653638071F1A}" srcOrd="0" destOrd="0" presId="urn:microsoft.com/office/officeart/2005/8/layout/process1"/>
    <dgm:cxn modelId="{E058092A-84A1-4898-97F4-CA0D3F90E339}" type="presOf" srcId="{12B1E3F8-5CA2-47EB-8E92-9CFCA092E18B}" destId="{73C36B5B-7A77-4991-898F-021345A624F6}" srcOrd="0" destOrd="0" presId="urn:microsoft.com/office/officeart/2005/8/layout/process1"/>
    <dgm:cxn modelId="{E82DC064-39B6-40AA-AF01-FC7C13189EB1}" type="presOf" srcId="{B03924D5-AFEA-40EF-A0D9-030F452D1E7D}" destId="{93CCBE3B-090B-487C-8BA0-FB24CFAF173C}" srcOrd="0" destOrd="0" presId="urn:microsoft.com/office/officeart/2005/8/layout/process1"/>
    <dgm:cxn modelId="{EC2E6C48-F492-4C88-9082-183915BCBA7F}" type="presOf" srcId="{90EEAA2B-AACE-4153-9D83-6C86CF0264CC}" destId="{183AE4C1-6558-447B-B8F5-421082D58AF2}" srcOrd="0" destOrd="0" presId="urn:microsoft.com/office/officeart/2005/8/layout/process1"/>
    <dgm:cxn modelId="{6694684E-EA8F-4E38-B056-CEE405B26738}" srcId="{B03924D5-AFEA-40EF-A0D9-030F452D1E7D}" destId="{12B1E3F8-5CA2-47EB-8E92-9CFCA092E18B}" srcOrd="1" destOrd="0" parTransId="{2889CC92-D598-4CED-AA70-C510EB4427F5}" sibTransId="{59DCEE8B-F056-436F-8DF7-D359E27F826B}"/>
    <dgm:cxn modelId="{40FBA289-609C-45C0-BB31-89AC665DDDAB}" type="presOf" srcId="{90EEAA2B-AACE-4153-9D83-6C86CF0264CC}" destId="{F15DEC1E-1164-4A2E-B2B4-8A6771B6C463}" srcOrd="1" destOrd="0" presId="urn:microsoft.com/office/officeart/2005/8/layout/process1"/>
    <dgm:cxn modelId="{5804CEA1-0FAC-4F25-95B3-05E5A9AC8175}" type="presOf" srcId="{59DCEE8B-F056-436F-8DF7-D359E27F826B}" destId="{1201E928-B07B-4DD3-B8FB-15958D32D8B2}" srcOrd="1" destOrd="0" presId="urn:microsoft.com/office/officeart/2005/8/layout/process1"/>
    <dgm:cxn modelId="{13A7FEAB-22B3-4542-AF33-15385C994E60}" type="presOf" srcId="{6A3E8D73-197B-48A3-88BD-0AA064D5F5A3}" destId="{854D8204-AAD6-48E6-9D4B-3A0887A0C4C4}" srcOrd="0" destOrd="0" presId="urn:microsoft.com/office/officeart/2005/8/layout/process1"/>
    <dgm:cxn modelId="{BEF048CA-72F6-4188-A071-5105E0876DDE}" srcId="{B03924D5-AFEA-40EF-A0D9-030F452D1E7D}" destId="{928C53D9-A773-4E0C-ABA7-63D6070FA58B}" srcOrd="0" destOrd="0" parTransId="{ED5289E6-FD50-4D80-B59E-C10C9FD00141}" sibTransId="{90EEAA2B-AACE-4153-9D83-6C86CF0264CC}"/>
    <dgm:cxn modelId="{B58988D3-C2DF-47DF-89D3-267F5FAC67AE}" srcId="{B03924D5-AFEA-40EF-A0D9-030F452D1E7D}" destId="{6A3E8D73-197B-48A3-88BD-0AA064D5F5A3}" srcOrd="2" destOrd="0" parTransId="{04BF4B90-BFFD-412B-BD1A-8742FBF5755A}" sibTransId="{7B47B891-938D-432A-845C-386DD285607D}"/>
    <dgm:cxn modelId="{489AAEF7-E321-4878-A437-07FFBA95A6B0}" type="presParOf" srcId="{93CCBE3B-090B-487C-8BA0-FB24CFAF173C}" destId="{AABD8960-10B4-4F6E-912F-653638071F1A}" srcOrd="0" destOrd="0" presId="urn:microsoft.com/office/officeart/2005/8/layout/process1"/>
    <dgm:cxn modelId="{F536F7B7-0B21-4E61-9537-0E3BE097DCB4}" type="presParOf" srcId="{93CCBE3B-090B-487C-8BA0-FB24CFAF173C}" destId="{183AE4C1-6558-447B-B8F5-421082D58AF2}" srcOrd="1" destOrd="0" presId="urn:microsoft.com/office/officeart/2005/8/layout/process1"/>
    <dgm:cxn modelId="{A8ADBF89-CC22-405E-A4A3-8DF68B803493}" type="presParOf" srcId="{183AE4C1-6558-447B-B8F5-421082D58AF2}" destId="{F15DEC1E-1164-4A2E-B2B4-8A6771B6C463}" srcOrd="0" destOrd="0" presId="urn:microsoft.com/office/officeart/2005/8/layout/process1"/>
    <dgm:cxn modelId="{38CB4DEC-4383-46BF-8530-77F5EFAB825D}" type="presParOf" srcId="{93CCBE3B-090B-487C-8BA0-FB24CFAF173C}" destId="{73C36B5B-7A77-4991-898F-021345A624F6}" srcOrd="2" destOrd="0" presId="urn:microsoft.com/office/officeart/2005/8/layout/process1"/>
    <dgm:cxn modelId="{628CE200-DB7B-4AAB-B16B-B0C4DBDF0CA4}" type="presParOf" srcId="{93CCBE3B-090B-487C-8BA0-FB24CFAF173C}" destId="{2B1BC9A2-E634-466E-A0F1-388AFF39CAE5}" srcOrd="3" destOrd="0" presId="urn:microsoft.com/office/officeart/2005/8/layout/process1"/>
    <dgm:cxn modelId="{EED0D874-90EE-4098-86F6-0AE2CD5C939E}" type="presParOf" srcId="{2B1BC9A2-E634-466E-A0F1-388AFF39CAE5}" destId="{1201E928-B07B-4DD3-B8FB-15958D32D8B2}" srcOrd="0" destOrd="0" presId="urn:microsoft.com/office/officeart/2005/8/layout/process1"/>
    <dgm:cxn modelId="{7A699631-7853-4FAD-80D6-7A63982B4E39}" type="presParOf" srcId="{93CCBE3B-090B-487C-8BA0-FB24CFAF173C}" destId="{854D8204-AAD6-48E6-9D4B-3A0887A0C4C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F20D3-4AEB-45D1-BEE8-04D37CBE7B35}">
      <dsp:nvSpPr>
        <dsp:cNvPr id="0" name=""/>
        <dsp:cNvSpPr/>
      </dsp:nvSpPr>
      <dsp:spPr>
        <a:xfrm>
          <a:off x="0" y="0"/>
          <a:ext cx="65256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29201-7131-4576-9BB7-19620C4A1EEF}">
      <dsp:nvSpPr>
        <dsp:cNvPr id="0" name=""/>
        <dsp:cNvSpPr/>
      </dsp:nvSpPr>
      <dsp:spPr>
        <a:xfrm>
          <a:off x="0" y="0"/>
          <a:ext cx="6525661" cy="226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P</a:t>
          </a:r>
          <a:r>
            <a:rPr lang="tr-TR" sz="2200" b="0" i="0" kern="1200"/>
            <a:t>aralel yapılar kullanılırken tüm süreçlerin hızlandırılması, hızlı sonuçlara ulaşmak için hem verimliliği hem de kullanılan kaynakları artırmasıdır. </a:t>
          </a:r>
          <a:endParaRPr lang="en-US" sz="2200" kern="1200"/>
        </a:p>
      </dsp:txBody>
      <dsp:txXfrm>
        <a:off x="0" y="0"/>
        <a:ext cx="6525661" cy="2265902"/>
      </dsp:txXfrm>
    </dsp:sp>
    <dsp:sp modelId="{801139D0-E547-46BE-8D5B-7F22D197C8B2}">
      <dsp:nvSpPr>
        <dsp:cNvPr id="0" name=""/>
        <dsp:cNvSpPr/>
      </dsp:nvSpPr>
      <dsp:spPr>
        <a:xfrm>
          <a:off x="0" y="2265902"/>
          <a:ext cx="6525661" cy="0"/>
        </a:xfrm>
        <a:prstGeom prst="line">
          <a:avLst/>
        </a:prstGeom>
        <a:solidFill>
          <a:schemeClr val="accent2">
            <a:hueOff val="20103073"/>
            <a:satOff val="-674"/>
            <a:lumOff val="7057"/>
            <a:alphaOff val="0"/>
          </a:schemeClr>
        </a:solidFill>
        <a:ln w="12700" cap="flat" cmpd="sng" algn="ctr">
          <a:solidFill>
            <a:schemeClr val="accent2">
              <a:hueOff val="20103073"/>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93BCE-6F20-43AB-8CD3-1EEEB9E2DF19}">
      <dsp:nvSpPr>
        <dsp:cNvPr id="0" name=""/>
        <dsp:cNvSpPr/>
      </dsp:nvSpPr>
      <dsp:spPr>
        <a:xfrm>
          <a:off x="0" y="2265902"/>
          <a:ext cx="6525661" cy="226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tr-TR" sz="2200" kern="1200"/>
            <a:t>E</a:t>
          </a:r>
          <a:r>
            <a:rPr lang="tr-TR" sz="2200" b="0" i="0" kern="1200"/>
            <a:t>ş zamanlı programlamadan daha uygun maliyetli olmasıdır çünkü aynı sonuçları elde etmek daha az zaman alır. Bu inanılmaz derecede önemlidir, çünkü çok büyük miktarda veriyi işlenmesi kolay veri kümelerinde toplamak veya karmaşık sorunları çözmek için paralel işlemler gereklidir.</a:t>
          </a:r>
          <a:endParaRPr lang="en-US" sz="2200" kern="1200"/>
        </a:p>
      </dsp:txBody>
      <dsp:txXfrm>
        <a:off x="0" y="2265902"/>
        <a:ext cx="6525661" cy="22659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37641-7853-41F3-8F7D-3F5DB956301C}">
      <dsp:nvSpPr>
        <dsp:cNvPr id="0" name=""/>
        <dsp:cNvSpPr/>
      </dsp:nvSpPr>
      <dsp:spPr>
        <a:xfrm>
          <a:off x="1348" y="197875"/>
          <a:ext cx="4734129" cy="300617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2B344-6515-4AB5-83F2-C58BC4D6312F}">
      <dsp:nvSpPr>
        <dsp:cNvPr id="0" name=""/>
        <dsp:cNvSpPr/>
      </dsp:nvSpPr>
      <dsp:spPr>
        <a:xfrm>
          <a:off x="527363"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Mutex nesnelerini iş parçacığı dışlaması için kullanmaya başladığımızda, karşılıklı kilidini bekleyen tüm iş parçacıklarının deadlock'a girmesini önlemek için dikkatli olmalıyız. Deadlock, tüm iş parçacıklarının bir başka iş parçacığı tarafından tutulan bir kaynağı elde etmek için beklediği durumdur. Tüm iş parçacıkları engellendiği için tuttukları kilitleri serbest bırakamazlar. Ve kilitleri serbest bırakamadıkları için başka bir iş parçacığı bu kilitleri elde edemez.</a:t>
          </a:r>
          <a:endParaRPr lang="en-US" sz="1600" kern="1200"/>
        </a:p>
      </dsp:txBody>
      <dsp:txXfrm>
        <a:off x="615411" y="785637"/>
        <a:ext cx="4558033" cy="2830076"/>
      </dsp:txXfrm>
    </dsp:sp>
    <dsp:sp modelId="{544C5EBD-CCD9-4227-8C78-BB0C612A616D}">
      <dsp:nvSpPr>
        <dsp:cNvPr id="0" name=""/>
        <dsp:cNvSpPr/>
      </dsp:nvSpPr>
      <dsp:spPr>
        <a:xfrm>
          <a:off x="5787507" y="197875"/>
          <a:ext cx="4734129" cy="300617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2BA86-BBD9-4A98-A8E0-DF98691212F5}">
      <dsp:nvSpPr>
        <dsp:cNvPr id="0" name=""/>
        <dsp:cNvSpPr/>
      </dsp:nvSpPr>
      <dsp:spPr>
        <a:xfrm>
          <a:off x="6313521"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İşte burada koşul değişkenleri devreye girer. Bir koşul değişkeni, bir kaynakla ilişkilendirilmiş ve belirli bir mutex koruması altında kullanılan basit bir yarıiletkendir. Kullanılabilir olmayan bir kaynağa ihtiyacınız olduğunda, bir koşul değişkeni üzerinde beklersiniz. Bu eylem, ilgili mutex üzerindeki kilidi serbest bırakır. Başka bir iş parçacığı kaynağın kullanılabilir olduğunu bildirdiğinde, orijinal iş parçacığı beklemeyi bırakır ve aynı anda kritik bölgedeki kilidi geri kazanır.</a:t>
          </a:r>
          <a:endParaRPr lang="en-US" sz="1600" kern="1200"/>
        </a:p>
      </dsp:txBody>
      <dsp:txXfrm>
        <a:off x="6401569" y="785637"/>
        <a:ext cx="4558033" cy="28300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E2AA9-61EC-4437-AFF4-FE3C834F7F4D}">
      <dsp:nvSpPr>
        <dsp:cNvPr id="0" name=""/>
        <dsp:cNvSpPr/>
      </dsp:nvSpPr>
      <dsp:spPr>
        <a:xfrm>
          <a:off x="693576" y="1109990"/>
          <a:ext cx="546083"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A1B870-BD95-4F84-9D10-055CAA853BD4}">
      <dsp:nvSpPr>
        <dsp:cNvPr id="0" name=""/>
        <dsp:cNvSpPr/>
      </dsp:nvSpPr>
      <dsp:spPr>
        <a:xfrm>
          <a:off x="1272424" y="1064110"/>
          <a:ext cx="62799" cy="118048"/>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6E49A4-4F9D-448A-A053-4EA8480E1C77}">
      <dsp:nvSpPr>
        <dsp:cNvPr id="0" name=""/>
        <dsp:cNvSpPr/>
      </dsp:nvSpPr>
      <dsp:spPr>
        <a:xfrm>
          <a:off x="380131" y="864842"/>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1</a:t>
          </a:r>
        </a:p>
      </dsp:txBody>
      <dsp:txXfrm>
        <a:off x="451944" y="936655"/>
        <a:ext cx="346743" cy="346743"/>
      </dsp:txXfrm>
    </dsp:sp>
    <dsp:sp modelId="{B83067D3-6384-4396-88AA-B255696A6868}">
      <dsp:nvSpPr>
        <dsp:cNvPr id="0" name=""/>
        <dsp:cNvSpPr/>
      </dsp:nvSpPr>
      <dsp:spPr>
        <a:xfrm>
          <a:off x="10972" y="1520782"/>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1"/>
            </a:rPr>
            <a:t>https://www.youtube.com/watch?v=MIvX6OT7kTc</a:t>
          </a:r>
          <a:endParaRPr lang="en-US" sz="1100" kern="1200"/>
        </a:p>
      </dsp:txBody>
      <dsp:txXfrm>
        <a:off x="10972" y="1766519"/>
        <a:ext cx="1228687" cy="1719863"/>
      </dsp:txXfrm>
    </dsp:sp>
    <dsp:sp modelId="{D70CCA4E-242D-46C6-813B-7956FB8C811E}">
      <dsp:nvSpPr>
        <dsp:cNvPr id="0" name=""/>
        <dsp:cNvSpPr/>
      </dsp:nvSpPr>
      <dsp:spPr>
        <a:xfrm>
          <a:off x="1376180" y="1110032"/>
          <a:ext cx="122868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37A1A-1997-418A-A634-008294E43F93}">
      <dsp:nvSpPr>
        <dsp:cNvPr id="0" name=""/>
        <dsp:cNvSpPr/>
      </dsp:nvSpPr>
      <dsp:spPr>
        <a:xfrm>
          <a:off x="2637633" y="1064145"/>
          <a:ext cx="62799" cy="11808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CD32A0-6C30-412A-9ADE-05B4AC703D15}">
      <dsp:nvSpPr>
        <dsp:cNvPr id="0" name=""/>
        <dsp:cNvSpPr/>
      </dsp:nvSpPr>
      <dsp:spPr>
        <a:xfrm>
          <a:off x="1745339"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2</a:t>
          </a:r>
        </a:p>
      </dsp:txBody>
      <dsp:txXfrm>
        <a:off x="1817152" y="936697"/>
        <a:ext cx="346743" cy="346743"/>
      </dsp:txXfrm>
    </dsp:sp>
    <dsp:sp modelId="{F173318A-AD03-4FAC-B8E7-CEFFA00327EE}">
      <dsp:nvSpPr>
        <dsp:cNvPr id="0" name=""/>
        <dsp:cNvSpPr/>
      </dsp:nvSpPr>
      <dsp:spPr>
        <a:xfrm>
          <a:off x="1376180" y="1520895"/>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2"/>
            </a:rPr>
            <a:t>https://www.youtube.com/watch?v=BWQsZUyZKGY</a:t>
          </a:r>
          <a:endParaRPr lang="en-US" sz="1100" kern="1200"/>
        </a:p>
      </dsp:txBody>
      <dsp:txXfrm>
        <a:off x="1376180" y="1766632"/>
        <a:ext cx="1228687" cy="1719863"/>
      </dsp:txXfrm>
    </dsp:sp>
    <dsp:sp modelId="{D00C68EE-EE9F-4A15-B49B-B7FC0FCD278A}">
      <dsp:nvSpPr>
        <dsp:cNvPr id="0" name=""/>
        <dsp:cNvSpPr/>
      </dsp:nvSpPr>
      <dsp:spPr>
        <a:xfrm>
          <a:off x="2741389" y="1110032"/>
          <a:ext cx="122868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5D5F0D-E37F-4A72-A4C0-2731ED8E9735}">
      <dsp:nvSpPr>
        <dsp:cNvPr id="0" name=""/>
        <dsp:cNvSpPr/>
      </dsp:nvSpPr>
      <dsp:spPr>
        <a:xfrm>
          <a:off x="4002841" y="1064145"/>
          <a:ext cx="62799" cy="11808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72B2BF-1B83-408F-A7AF-401B223999DF}">
      <dsp:nvSpPr>
        <dsp:cNvPr id="0" name=""/>
        <dsp:cNvSpPr/>
      </dsp:nvSpPr>
      <dsp:spPr>
        <a:xfrm>
          <a:off x="3110548"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3</a:t>
          </a:r>
        </a:p>
      </dsp:txBody>
      <dsp:txXfrm>
        <a:off x="3182361" y="936697"/>
        <a:ext cx="346743" cy="346743"/>
      </dsp:txXfrm>
    </dsp:sp>
    <dsp:sp modelId="{2D6DEB3F-945B-4D6E-8B34-D2A882055F28}">
      <dsp:nvSpPr>
        <dsp:cNvPr id="0" name=""/>
        <dsp:cNvSpPr/>
      </dsp:nvSpPr>
      <dsp:spPr>
        <a:xfrm>
          <a:off x="2741389" y="1520895"/>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3"/>
            </a:rPr>
            <a:t>https://www.tutorialspoint.com/ruby/ruby_multithreading.htm</a:t>
          </a:r>
          <a:endParaRPr lang="en-US" sz="1100" kern="1200"/>
        </a:p>
      </dsp:txBody>
      <dsp:txXfrm>
        <a:off x="2741389" y="1766632"/>
        <a:ext cx="1228687" cy="1719863"/>
      </dsp:txXfrm>
    </dsp:sp>
    <dsp:sp modelId="{48A96423-607B-4766-B67D-44B146E76387}">
      <dsp:nvSpPr>
        <dsp:cNvPr id="0" name=""/>
        <dsp:cNvSpPr/>
      </dsp:nvSpPr>
      <dsp:spPr>
        <a:xfrm>
          <a:off x="4106597" y="1110032"/>
          <a:ext cx="122868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B4465-3687-4C19-898D-69AFD1047F0A}">
      <dsp:nvSpPr>
        <dsp:cNvPr id="0" name=""/>
        <dsp:cNvSpPr/>
      </dsp:nvSpPr>
      <dsp:spPr>
        <a:xfrm>
          <a:off x="5368050" y="1064145"/>
          <a:ext cx="62799" cy="11808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7C57B1-F359-4FDA-B64E-3507160F8EF5}">
      <dsp:nvSpPr>
        <dsp:cNvPr id="0" name=""/>
        <dsp:cNvSpPr/>
      </dsp:nvSpPr>
      <dsp:spPr>
        <a:xfrm>
          <a:off x="4475756"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4</a:t>
          </a:r>
        </a:p>
      </dsp:txBody>
      <dsp:txXfrm>
        <a:off x="4547569" y="936697"/>
        <a:ext cx="346743" cy="346743"/>
      </dsp:txXfrm>
    </dsp:sp>
    <dsp:sp modelId="{A5885DC1-DD57-420E-9882-0644D7CC20B8}">
      <dsp:nvSpPr>
        <dsp:cNvPr id="0" name=""/>
        <dsp:cNvSpPr/>
      </dsp:nvSpPr>
      <dsp:spPr>
        <a:xfrm>
          <a:off x="4106597" y="1520895"/>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4"/>
            </a:rPr>
            <a:t>https://tr.wikipedia.org/wiki/Paralel_hesaplama#:~:text=Paralel%20hesaplama%2C%20ya%20da%20Ko%C5%9Fut,zamanl%C4%B1%20olarak%20koordine%20edilmesine%20dayan%C4%B1r</a:t>
          </a:r>
          <a:r>
            <a:rPr lang="tr-TR" sz="1100" kern="1200"/>
            <a:t>.</a:t>
          </a:r>
          <a:endParaRPr lang="en-US" sz="1100" kern="1200"/>
        </a:p>
      </dsp:txBody>
      <dsp:txXfrm>
        <a:off x="4106597" y="1766632"/>
        <a:ext cx="1228687" cy="1719863"/>
      </dsp:txXfrm>
    </dsp:sp>
    <dsp:sp modelId="{48C66480-14DD-49B5-959C-B1163A97592A}">
      <dsp:nvSpPr>
        <dsp:cNvPr id="0" name=""/>
        <dsp:cNvSpPr/>
      </dsp:nvSpPr>
      <dsp:spPr>
        <a:xfrm>
          <a:off x="5471806" y="1110032"/>
          <a:ext cx="122868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07991-3BBE-4DF1-9C2B-D55308E50820}">
      <dsp:nvSpPr>
        <dsp:cNvPr id="0" name=""/>
        <dsp:cNvSpPr/>
      </dsp:nvSpPr>
      <dsp:spPr>
        <a:xfrm>
          <a:off x="6733258" y="1064145"/>
          <a:ext cx="62799" cy="11808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EBE29-29DD-4409-91E3-43DE19EB54F3}">
      <dsp:nvSpPr>
        <dsp:cNvPr id="0" name=""/>
        <dsp:cNvSpPr/>
      </dsp:nvSpPr>
      <dsp:spPr>
        <a:xfrm>
          <a:off x="5840965"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5</a:t>
          </a:r>
        </a:p>
      </dsp:txBody>
      <dsp:txXfrm>
        <a:off x="5912778" y="936697"/>
        <a:ext cx="346743" cy="346743"/>
      </dsp:txXfrm>
    </dsp:sp>
    <dsp:sp modelId="{C3E9FD52-A659-4A46-9C59-E705FCFBA352}">
      <dsp:nvSpPr>
        <dsp:cNvPr id="0" name=""/>
        <dsp:cNvSpPr/>
      </dsp:nvSpPr>
      <dsp:spPr>
        <a:xfrm>
          <a:off x="5471806" y="1520895"/>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5"/>
            </a:rPr>
            <a:t>https://medium.com/@iamemreyildiz/paralel-programlama-nedir-8aa43a95e8</a:t>
          </a:r>
          <a:endParaRPr lang="en-US" sz="1100" kern="1200"/>
        </a:p>
      </dsp:txBody>
      <dsp:txXfrm>
        <a:off x="5471806" y="1766632"/>
        <a:ext cx="1228687" cy="1719863"/>
      </dsp:txXfrm>
    </dsp:sp>
    <dsp:sp modelId="{06797ACF-3653-4EB8-B2AF-2CDD03890EC3}">
      <dsp:nvSpPr>
        <dsp:cNvPr id="0" name=""/>
        <dsp:cNvSpPr/>
      </dsp:nvSpPr>
      <dsp:spPr>
        <a:xfrm>
          <a:off x="6837014" y="1110032"/>
          <a:ext cx="122868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8BC20A-1379-4184-9589-0E56AF14AB3B}">
      <dsp:nvSpPr>
        <dsp:cNvPr id="0" name=""/>
        <dsp:cNvSpPr/>
      </dsp:nvSpPr>
      <dsp:spPr>
        <a:xfrm>
          <a:off x="8098467" y="1064145"/>
          <a:ext cx="62799" cy="11808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D7E37E-BEFC-4C55-8BE0-0A1CFC59013D}">
      <dsp:nvSpPr>
        <dsp:cNvPr id="0" name=""/>
        <dsp:cNvSpPr/>
      </dsp:nvSpPr>
      <dsp:spPr>
        <a:xfrm>
          <a:off x="7206174"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6</a:t>
          </a:r>
        </a:p>
      </dsp:txBody>
      <dsp:txXfrm>
        <a:off x="7277987" y="936697"/>
        <a:ext cx="346743" cy="346743"/>
      </dsp:txXfrm>
    </dsp:sp>
    <dsp:sp modelId="{21967884-468E-4A46-9BDC-20937D98E289}">
      <dsp:nvSpPr>
        <dsp:cNvPr id="0" name=""/>
        <dsp:cNvSpPr/>
      </dsp:nvSpPr>
      <dsp:spPr>
        <a:xfrm>
          <a:off x="6837014" y="1520895"/>
          <a:ext cx="122868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920" tIns="165100" rIns="96920" bIns="165100" numCol="1" spcCol="1270" anchor="t" anchorCtr="0">
          <a:noAutofit/>
        </a:bodyPr>
        <a:lstStyle/>
        <a:p>
          <a:pPr marL="0" lvl="0" indent="0" algn="l" defTabSz="488950">
            <a:lnSpc>
              <a:spcPct val="90000"/>
            </a:lnSpc>
            <a:spcBef>
              <a:spcPct val="0"/>
            </a:spcBef>
            <a:spcAft>
              <a:spcPct val="35000"/>
            </a:spcAft>
            <a:buNone/>
          </a:pPr>
          <a:r>
            <a:rPr lang="tr-TR" sz="1100" kern="1200">
              <a:hlinkClick xmlns:r="http://schemas.openxmlformats.org/officeDocument/2006/relationships" r:id="rId6"/>
            </a:rPr>
            <a:t>https://tr.wikipedia.org/wiki/Ruby</a:t>
          </a:r>
          <a:endParaRPr lang="en-US" sz="1100" kern="1200"/>
        </a:p>
      </dsp:txBody>
      <dsp:txXfrm>
        <a:off x="6837014" y="1766632"/>
        <a:ext cx="1228687" cy="1719863"/>
      </dsp:txXfrm>
    </dsp:sp>
    <dsp:sp modelId="{912C48C7-AD39-4071-85BC-F767732BAF29}">
      <dsp:nvSpPr>
        <dsp:cNvPr id="0" name=""/>
        <dsp:cNvSpPr/>
      </dsp:nvSpPr>
      <dsp:spPr>
        <a:xfrm>
          <a:off x="8202223" y="1110032"/>
          <a:ext cx="61494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BEC434-3402-419F-BCD6-9D97B723D147}">
      <dsp:nvSpPr>
        <dsp:cNvPr id="0" name=""/>
        <dsp:cNvSpPr/>
      </dsp:nvSpPr>
      <dsp:spPr>
        <a:xfrm>
          <a:off x="8571983" y="864884"/>
          <a:ext cx="490369" cy="4903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29" tIns="19029" rIns="19029" bIns="19029" numCol="1" spcCol="1270" anchor="ctr" anchorCtr="0">
          <a:noAutofit/>
        </a:bodyPr>
        <a:lstStyle/>
        <a:p>
          <a:pPr marL="0" lvl="0" indent="0" algn="ctr" defTabSz="977900">
            <a:lnSpc>
              <a:spcPct val="90000"/>
            </a:lnSpc>
            <a:spcBef>
              <a:spcPct val="0"/>
            </a:spcBef>
            <a:spcAft>
              <a:spcPct val="35000"/>
            </a:spcAft>
            <a:buNone/>
          </a:pPr>
          <a:r>
            <a:rPr lang="en-US" sz="2200" kern="1200"/>
            <a:t>7</a:t>
          </a:r>
        </a:p>
      </dsp:txBody>
      <dsp:txXfrm>
        <a:off x="8643796" y="936697"/>
        <a:ext cx="346743" cy="346743"/>
      </dsp:txXfrm>
    </dsp:sp>
    <dsp:sp modelId="{8D195F4C-22C7-4951-8DF8-FDA38E2E3E3D}">
      <dsp:nvSpPr>
        <dsp:cNvPr id="0" name=""/>
        <dsp:cNvSpPr/>
      </dsp:nvSpPr>
      <dsp:spPr>
        <a:xfrm>
          <a:off x="8202223" y="1520895"/>
          <a:ext cx="127873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868" tIns="165100" rIns="100868" bIns="165100" numCol="1" spcCol="1270" anchor="t" anchorCtr="0">
          <a:noAutofit/>
        </a:bodyPr>
        <a:lstStyle/>
        <a:p>
          <a:pPr marL="0" lvl="0" indent="0" algn="l" defTabSz="488950">
            <a:lnSpc>
              <a:spcPct val="90000"/>
            </a:lnSpc>
            <a:spcBef>
              <a:spcPct val="0"/>
            </a:spcBef>
            <a:spcAft>
              <a:spcPct val="35000"/>
            </a:spcAft>
            <a:buNone/>
          </a:pPr>
          <a:r>
            <a:rPr lang="tr-TR" sz="1100" kern="1200"/>
            <a:t>https://code.visualstudio.com/docs/languages/ruby</a:t>
          </a:r>
          <a:endParaRPr lang="en-US" sz="1100" kern="1200"/>
        </a:p>
      </dsp:txBody>
      <dsp:txXfrm>
        <a:off x="8202223" y="1776642"/>
        <a:ext cx="1278734" cy="1709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A1EB3-1C8D-4B7E-A806-DA01D41347BA}">
      <dsp:nvSpPr>
        <dsp:cNvPr id="0" name=""/>
        <dsp:cNvSpPr/>
      </dsp:nvSpPr>
      <dsp:spPr>
        <a:xfrm>
          <a:off x="840564" y="775157"/>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1233D3-B020-49B7-95A2-3E30C01978AC}">
      <dsp:nvSpPr>
        <dsp:cNvPr id="0" name=""/>
        <dsp:cNvSpPr/>
      </dsp:nvSpPr>
      <dsp:spPr>
        <a:xfrm>
          <a:off x="20721" y="2564147"/>
          <a:ext cx="29812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dirty="0"/>
            <a:t>Ö</a:t>
          </a:r>
          <a:r>
            <a:rPr lang="tr-TR" sz="1100" b="0" i="0" kern="1200" dirty="0"/>
            <a:t>ğrenmenin zor olabileceğidir; paralel mimarileri hedefleyen programlama ilk başta çok zor olabilir, bu nedenle tam olarak anlamak zaman alır. Ek olarak, kod ince ayarlaması kolay değildir ve performansı düzgün bir şekilde iyileştirmek için farklı hedef mimariler için değiştirilmelidir.</a:t>
          </a:r>
          <a:endParaRPr lang="en-US" sz="1100" kern="1200" dirty="0"/>
        </a:p>
      </dsp:txBody>
      <dsp:txXfrm>
        <a:off x="20721" y="2564147"/>
        <a:ext cx="2981250" cy="1192500"/>
      </dsp:txXfrm>
    </dsp:sp>
    <dsp:sp modelId="{D5DB6C25-89B2-428E-8E88-0A5608B54BB2}">
      <dsp:nvSpPr>
        <dsp:cNvPr id="0" name=""/>
        <dsp:cNvSpPr/>
      </dsp:nvSpPr>
      <dsp:spPr>
        <a:xfrm>
          <a:off x="4343533" y="775157"/>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D55CB-ED88-4811-A0AF-9DA3DED8A3AC}">
      <dsp:nvSpPr>
        <dsp:cNvPr id="0" name=""/>
        <dsp:cNvSpPr/>
      </dsp:nvSpPr>
      <dsp:spPr>
        <a:xfrm>
          <a:off x="3523689" y="2564147"/>
          <a:ext cx="298125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a:t>G</a:t>
          </a:r>
          <a:r>
            <a:rPr lang="tr-TR" sz="1100" b="0" i="0" kern="1200"/>
            <a:t>üç tüketimi, çeşitli mimariler için çok sayıda işlemci kuranlar için bir sorundur; paralel kümeleri soğutmak için çeşitli soğutma teknolojileri gerekli olacaktır.</a:t>
          </a:r>
          <a:endParaRPr lang="en-US" sz="1100" kern="1200"/>
        </a:p>
      </dsp:txBody>
      <dsp:txXfrm>
        <a:off x="3523689" y="2564147"/>
        <a:ext cx="2981250" cy="119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91ACD-B497-4313-9E3C-56155AD3FF24}">
      <dsp:nvSpPr>
        <dsp:cNvPr id="0" name=""/>
        <dsp:cNvSpPr/>
      </dsp:nvSpPr>
      <dsp:spPr>
        <a:xfrm>
          <a:off x="0" y="0"/>
          <a:ext cx="65256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3367CC-FB91-47A2-A58D-8911CAFF9010}">
      <dsp:nvSpPr>
        <dsp:cNvPr id="0" name=""/>
        <dsp:cNvSpPr/>
      </dsp:nvSpPr>
      <dsp:spPr>
        <a:xfrm>
          <a:off x="0" y="0"/>
          <a:ext cx="6525661" cy="226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b="0" i="0" kern="1200" dirty="0"/>
            <a:t>Ruby, nesneye</a:t>
          </a:r>
          <a:r>
            <a:rPr lang="tr-TR" sz="2100" kern="1200" dirty="0"/>
            <a:t> yönelik</a:t>
          </a:r>
          <a:r>
            <a:rPr lang="tr-TR" sz="2100" b="0" i="0" kern="1200" dirty="0"/>
            <a:t>, dinamik, reflektif ve esnek bir programlama dilidir. Ruby dili, </a:t>
          </a:r>
          <a:r>
            <a:rPr lang="tr-TR" sz="2100" b="0" i="0" kern="1200" dirty="0" err="1"/>
            <a:t>Yukihiro</a:t>
          </a:r>
          <a:r>
            <a:rPr lang="tr-TR" sz="2100" b="0" i="0" kern="1200" dirty="0"/>
            <a:t> </a:t>
          </a:r>
          <a:r>
            <a:rPr lang="tr-TR" sz="2100" b="0" i="0" kern="1200" dirty="0" err="1"/>
            <a:t>Matsumoto</a:t>
          </a:r>
          <a:r>
            <a:rPr lang="tr-TR" sz="2100" b="0" i="0" kern="1200" dirty="0"/>
            <a:t> tarafından Japonya'da tasarlanmaya ve geliştirilmeye başlanmıştır.</a:t>
          </a:r>
          <a:endParaRPr lang="en-US" sz="2100" kern="1200" dirty="0"/>
        </a:p>
      </dsp:txBody>
      <dsp:txXfrm>
        <a:off x="0" y="0"/>
        <a:ext cx="6525661" cy="2265902"/>
      </dsp:txXfrm>
    </dsp:sp>
    <dsp:sp modelId="{B3B701B7-A104-4F7B-83EB-EF10D8ADA956}">
      <dsp:nvSpPr>
        <dsp:cNvPr id="0" name=""/>
        <dsp:cNvSpPr/>
      </dsp:nvSpPr>
      <dsp:spPr>
        <a:xfrm>
          <a:off x="0" y="2265902"/>
          <a:ext cx="6525661" cy="0"/>
        </a:xfrm>
        <a:prstGeom prst="line">
          <a:avLst/>
        </a:prstGeom>
        <a:solidFill>
          <a:schemeClr val="accent2">
            <a:hueOff val="20103073"/>
            <a:satOff val="-674"/>
            <a:lumOff val="7057"/>
            <a:alphaOff val="0"/>
          </a:schemeClr>
        </a:solidFill>
        <a:ln w="12700" cap="flat" cmpd="sng" algn="ctr">
          <a:solidFill>
            <a:schemeClr val="accent2">
              <a:hueOff val="20103073"/>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13BD8-D4F4-4C8E-A23C-8D5A0A9A53B7}">
      <dsp:nvSpPr>
        <dsp:cNvPr id="0" name=""/>
        <dsp:cNvSpPr/>
      </dsp:nvSpPr>
      <dsp:spPr>
        <a:xfrm>
          <a:off x="0" y="2265902"/>
          <a:ext cx="6525661" cy="2265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b="0" i="0" kern="1200"/>
            <a:t>Sözdizimi olarak, Ada, Perl, Smalltalk, Lisp, </a:t>
          </a:r>
          <a:r>
            <a:rPr lang="tr-TR" sz="2100" kern="1200"/>
            <a:t>Eiffel</a:t>
          </a:r>
          <a:r>
            <a:rPr lang="tr-TR" sz="2100" b="0" i="0" kern="1200"/>
            <a:t> gibi programlama dillerinden etkilenen Ruby; Python ile kimi ortak sözdizimi özelliklerine sahiptir. Fonksiyonel, nesneye yönelik, dinamik, reflektif gibi çoklu programlama paradigmalarını destekler.</a:t>
          </a:r>
          <a:endParaRPr lang="en-US" sz="2100" kern="1200"/>
        </a:p>
      </dsp:txBody>
      <dsp:txXfrm>
        <a:off x="0" y="2265902"/>
        <a:ext cx="6525661" cy="22659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9D083-0742-45D1-BB60-183CEB758666}">
      <dsp:nvSpPr>
        <dsp:cNvPr id="0" name=""/>
        <dsp:cNvSpPr/>
      </dsp:nvSpPr>
      <dsp:spPr>
        <a:xfrm>
          <a:off x="3708" y="570764"/>
          <a:ext cx="2433153" cy="27601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tr-TR" sz="1100" kern="1200"/>
            <a:t>Ruby dilinin temelleri 1993 yılında atılmıştır. Bu dönemde nesneye dayalı bir betik dili arayışı içinde olan Japon yazılımcı Yukihiro Matsumoto ; Perl, Python gibi mevcut programlama dillerini araştırmasına rağmen aradığını bulamayınca yeni bir programlama dili tasarlamaya başladı. Şubat 1993'te Matz, bir arkadaşı ile yaptığı çevrimiçi sohbet esnasında arkadaşının bu yeni dil için önerdiği Ruby ismini uygun buldu ve bu isimle dili geliştirmeye başladı.</a:t>
          </a:r>
          <a:endParaRPr lang="en-US" sz="1100" kern="1200"/>
        </a:p>
      </dsp:txBody>
      <dsp:txXfrm>
        <a:off x="3708" y="570764"/>
        <a:ext cx="2433153" cy="2760108"/>
      </dsp:txXfrm>
    </dsp:sp>
    <dsp:sp modelId="{FACC42AB-7772-4DC8-98B7-F86645B1CEC3}">
      <dsp:nvSpPr>
        <dsp:cNvPr id="0" name=""/>
        <dsp:cNvSpPr/>
      </dsp:nvSpPr>
      <dsp:spPr>
        <a:xfrm>
          <a:off x="2472536" y="1829319"/>
          <a:ext cx="364973" cy="243000"/>
        </a:xfrm>
        <a:prstGeom prst="rightArrow">
          <a:avLst>
            <a:gd name="adj1" fmla="val 50000"/>
            <a:gd name="adj2" fmla="val 50000"/>
          </a:avLst>
        </a:prstGeom>
        <a:solidFill>
          <a:schemeClr val="accent5">
            <a:hueOff val="-246325"/>
            <a:satOff val="112"/>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4FC51-DAA6-43D4-87CA-0B7D1DC49764}">
      <dsp:nvSpPr>
        <dsp:cNvPr id="0" name=""/>
        <dsp:cNvSpPr/>
      </dsp:nvSpPr>
      <dsp:spPr>
        <a:xfrm>
          <a:off x="2873184" y="570764"/>
          <a:ext cx="2433153" cy="2760108"/>
        </a:xfrm>
        <a:prstGeom prst="rect">
          <a:avLst/>
        </a:prstGeom>
        <a:solidFill>
          <a:schemeClr val="accent5">
            <a:hueOff val="-492651"/>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tr-TR" sz="1100" kern="1200" dirty="0"/>
            <a:t>Aralık 1995'te Ruby'nin 0.95 ile ilk genel sürümü yayınlandı. Aynı ay içerisinde peş peşe 3 sürüm daha yayınlandı. Bu sürümler Japonya'da yerel haber gruplarında duyuruldu</a:t>
          </a:r>
          <a:endParaRPr lang="en-US" sz="1100" kern="1200" dirty="0"/>
        </a:p>
      </dsp:txBody>
      <dsp:txXfrm>
        <a:off x="2873184" y="570764"/>
        <a:ext cx="2433153" cy="2760108"/>
      </dsp:txXfrm>
    </dsp:sp>
    <dsp:sp modelId="{EC151820-8D25-4B02-9C3D-4D69DF3A5433}">
      <dsp:nvSpPr>
        <dsp:cNvPr id="0" name=""/>
        <dsp:cNvSpPr/>
      </dsp:nvSpPr>
      <dsp:spPr>
        <a:xfrm>
          <a:off x="5342013" y="1829319"/>
          <a:ext cx="364973" cy="243000"/>
        </a:xfrm>
        <a:prstGeom prst="rightArrow">
          <a:avLst>
            <a:gd name="adj1" fmla="val 50000"/>
            <a:gd name="adj2" fmla="val 50000"/>
          </a:avLst>
        </a:prstGeom>
        <a:solidFill>
          <a:schemeClr val="accent5">
            <a:hueOff val="-738976"/>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443202-2551-4B84-BA9B-5944A720E68C}">
      <dsp:nvSpPr>
        <dsp:cNvPr id="0" name=""/>
        <dsp:cNvSpPr/>
      </dsp:nvSpPr>
      <dsp:spPr>
        <a:xfrm>
          <a:off x="5742661" y="570764"/>
          <a:ext cx="2433153" cy="2760108"/>
        </a:xfrm>
        <a:prstGeom prst="rect">
          <a:avLst/>
        </a:prstGeom>
        <a:solidFill>
          <a:schemeClr val="accent5">
            <a:hueOff val="-985302"/>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tr-TR" sz="1100" kern="1200"/>
            <a:t>İlk genel sürümden tam bir yıl sonra, Aralık 1996'da Ruby 1.0 yayınlandı. Anavatanı Japonya'da hızla tanınan ve yayılan Ruby, 1999'da İngilizce yazıların yayınlanması ile tüm dünyaya açılma olanağına kavuştu.</a:t>
          </a:r>
          <a:endParaRPr lang="en-US" sz="1100" kern="1200"/>
        </a:p>
      </dsp:txBody>
      <dsp:txXfrm>
        <a:off x="5742661" y="570764"/>
        <a:ext cx="2433153" cy="2760108"/>
      </dsp:txXfrm>
    </dsp:sp>
    <dsp:sp modelId="{7DABB09C-56B9-46F5-8553-DBC2D693C798}">
      <dsp:nvSpPr>
        <dsp:cNvPr id="0" name=""/>
        <dsp:cNvSpPr/>
      </dsp:nvSpPr>
      <dsp:spPr>
        <a:xfrm>
          <a:off x="8211489" y="1829319"/>
          <a:ext cx="364973" cy="243000"/>
        </a:xfrm>
        <a:prstGeom prst="rightArrow">
          <a:avLst>
            <a:gd name="adj1" fmla="val 50000"/>
            <a:gd name="adj2" fmla="val 50000"/>
          </a:avLst>
        </a:prstGeom>
        <a:solidFill>
          <a:schemeClr val="accent5">
            <a:hueOff val="-1231627"/>
            <a:satOff val="562"/>
            <a:lumOff val="-58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A4F2C-4DFF-4AC7-A3FB-C2BCAC8A9F84}">
      <dsp:nvSpPr>
        <dsp:cNvPr id="0" name=""/>
        <dsp:cNvSpPr/>
      </dsp:nvSpPr>
      <dsp:spPr>
        <a:xfrm>
          <a:off x="8612137" y="570764"/>
          <a:ext cx="2433153" cy="2760108"/>
        </a:xfrm>
        <a:prstGeom prst="rect">
          <a:avLst/>
        </a:prstGeom>
        <a:solidFill>
          <a:schemeClr val="accent5">
            <a:hueOff val="-1477952"/>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tr-TR" sz="1100" kern="1200"/>
            <a:t>2000 yılında Japonya'da Python'dan daha popüler bir dil haline gelen Ruby'nin İngilizce ile yazılan ilk kitabı, Programming Ruby adıyla aynı yılın Ekim ayında yayınlandı.</a:t>
          </a:r>
          <a:endParaRPr lang="en-US" sz="1100" kern="1200"/>
        </a:p>
      </dsp:txBody>
      <dsp:txXfrm>
        <a:off x="8612137" y="570764"/>
        <a:ext cx="2433153" cy="2760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4D522-8321-4DC1-8F1F-2C024931213A}">
      <dsp:nvSpPr>
        <dsp:cNvPr id="0" name=""/>
        <dsp:cNvSpPr/>
      </dsp:nvSpPr>
      <dsp:spPr>
        <a:xfrm>
          <a:off x="863" y="0"/>
          <a:ext cx="3495972" cy="39016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324" tIns="0" rIns="345324" bIns="330200" numCol="1" spcCol="1270" anchor="t" anchorCtr="0">
          <a:noAutofit/>
        </a:bodyPr>
        <a:lstStyle/>
        <a:p>
          <a:pPr marL="0" lvl="0" indent="0" algn="l" defTabSz="800100">
            <a:lnSpc>
              <a:spcPct val="90000"/>
            </a:lnSpc>
            <a:spcBef>
              <a:spcPct val="0"/>
            </a:spcBef>
            <a:spcAft>
              <a:spcPct val="35000"/>
            </a:spcAft>
            <a:buNone/>
          </a:pPr>
          <a:r>
            <a:rPr lang="tr-TR" sz="1800" kern="1200"/>
            <a:t>Thread Sınıfı: Ruby'nin çok iş parçacıklı programlama desteği sağlayan arka plan İş Parçacığı (Thread) sınıfını kullanarak paralel işlem gerçekleştirilebilir.</a:t>
          </a:r>
          <a:endParaRPr lang="en-US" sz="1800" kern="1200"/>
        </a:p>
      </dsp:txBody>
      <dsp:txXfrm>
        <a:off x="863" y="1560655"/>
        <a:ext cx="3495972" cy="2340982"/>
      </dsp:txXfrm>
    </dsp:sp>
    <dsp:sp modelId="{E0A741AC-B0C4-4D75-BC60-6FDA69FC74C9}">
      <dsp:nvSpPr>
        <dsp:cNvPr id="0" name=""/>
        <dsp:cNvSpPr/>
      </dsp:nvSpPr>
      <dsp:spPr>
        <a:xfrm>
          <a:off x="863" y="0"/>
          <a:ext cx="3495972" cy="15606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324" tIns="165100" rIns="34532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3" y="0"/>
        <a:ext cx="3495972" cy="1560655"/>
      </dsp:txXfrm>
    </dsp:sp>
    <dsp:sp modelId="{0268CDFA-7B96-4BE8-B652-B43256EF7DA0}">
      <dsp:nvSpPr>
        <dsp:cNvPr id="0" name=""/>
        <dsp:cNvSpPr/>
      </dsp:nvSpPr>
      <dsp:spPr>
        <a:xfrm>
          <a:off x="3776513" y="0"/>
          <a:ext cx="3495972" cy="39016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324" tIns="0" rIns="345324" bIns="330200" numCol="1" spcCol="1270" anchor="t" anchorCtr="0">
          <a:noAutofit/>
        </a:bodyPr>
        <a:lstStyle/>
        <a:p>
          <a:pPr marL="0" lvl="0" indent="0" algn="l" defTabSz="800100">
            <a:lnSpc>
              <a:spcPct val="90000"/>
            </a:lnSpc>
            <a:spcBef>
              <a:spcPct val="0"/>
            </a:spcBef>
            <a:spcAft>
              <a:spcPct val="35000"/>
            </a:spcAft>
            <a:buNone/>
          </a:pPr>
          <a:r>
            <a:rPr lang="tr-TR" sz="1800" kern="1200"/>
            <a:t>Fiber Sınıfı: Hafif, eş zamanlı iş parçacığı benzeri nesneler olan Fiber'ler, iş parçacıklarına göre daha hızlı ve daha az kaynak tüketen bir paralel işlem çözümü sunar.</a:t>
          </a:r>
          <a:endParaRPr lang="en-US" sz="1800" kern="1200"/>
        </a:p>
      </dsp:txBody>
      <dsp:txXfrm>
        <a:off x="3776513" y="1560655"/>
        <a:ext cx="3495972" cy="2340982"/>
      </dsp:txXfrm>
    </dsp:sp>
    <dsp:sp modelId="{583CCB92-10F4-4E7C-8363-0B43E10D80E6}">
      <dsp:nvSpPr>
        <dsp:cNvPr id="0" name=""/>
        <dsp:cNvSpPr/>
      </dsp:nvSpPr>
      <dsp:spPr>
        <a:xfrm>
          <a:off x="3776513" y="0"/>
          <a:ext cx="3495972" cy="15606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324" tIns="165100" rIns="34532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6513" y="0"/>
        <a:ext cx="3495972" cy="1560655"/>
      </dsp:txXfrm>
    </dsp:sp>
    <dsp:sp modelId="{3776B1C6-9382-476E-AB1B-CBD77392847E}">
      <dsp:nvSpPr>
        <dsp:cNvPr id="0" name=""/>
        <dsp:cNvSpPr/>
      </dsp:nvSpPr>
      <dsp:spPr>
        <a:xfrm>
          <a:off x="7552164" y="0"/>
          <a:ext cx="3495972" cy="390163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5324" tIns="0" rIns="345324" bIns="330200" numCol="1" spcCol="1270" anchor="t" anchorCtr="0">
          <a:noAutofit/>
        </a:bodyPr>
        <a:lstStyle/>
        <a:p>
          <a:pPr marL="0" lvl="0" indent="0" algn="l" defTabSz="800100">
            <a:lnSpc>
              <a:spcPct val="90000"/>
            </a:lnSpc>
            <a:spcBef>
              <a:spcPct val="0"/>
            </a:spcBef>
            <a:spcAft>
              <a:spcPct val="35000"/>
            </a:spcAft>
            <a:buNone/>
          </a:pPr>
          <a:r>
            <a:rPr lang="tr-TR" sz="1800" kern="1200"/>
            <a:t>Concurrent Ruby Kütüphanesi: Concurrent Ruby, gelişmiş paralel ve eşzamanlı programlama primitifleri ile Ruby'de paralel ve dağıtık uygulamalar geliştirmeyi kolaylaştırır.</a:t>
          </a:r>
          <a:endParaRPr lang="en-US" sz="1800" kern="1200"/>
        </a:p>
      </dsp:txBody>
      <dsp:txXfrm>
        <a:off x="7552164" y="1560655"/>
        <a:ext cx="3495972" cy="2340982"/>
      </dsp:txXfrm>
    </dsp:sp>
    <dsp:sp modelId="{9AD89F58-8BDE-4457-9482-813E756F9EA0}">
      <dsp:nvSpPr>
        <dsp:cNvPr id="0" name=""/>
        <dsp:cNvSpPr/>
      </dsp:nvSpPr>
      <dsp:spPr>
        <a:xfrm>
          <a:off x="7552164" y="0"/>
          <a:ext cx="3495972" cy="15606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5324" tIns="165100" rIns="34532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52164" y="0"/>
        <a:ext cx="3495972" cy="1560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2AA88-EC9D-4124-8510-276947E6FD02}">
      <dsp:nvSpPr>
        <dsp:cNvPr id="0" name=""/>
        <dsp:cNvSpPr/>
      </dsp:nvSpPr>
      <dsp:spPr>
        <a:xfrm>
          <a:off x="509" y="356862"/>
          <a:ext cx="2064759" cy="368321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52" tIns="0" rIns="203952" bIns="330200" numCol="1" spcCol="1270" anchor="t" anchorCtr="0">
          <a:noAutofit/>
        </a:bodyPr>
        <a:lstStyle/>
        <a:p>
          <a:pPr marL="0" lvl="0" indent="0" algn="l" defTabSz="533400">
            <a:lnSpc>
              <a:spcPct val="90000"/>
            </a:lnSpc>
            <a:spcBef>
              <a:spcPct val="0"/>
            </a:spcBef>
            <a:spcAft>
              <a:spcPct val="35000"/>
            </a:spcAft>
            <a:buNone/>
          </a:pPr>
          <a:r>
            <a:rPr lang="tr-TR" sz="1200" b="1" kern="1200"/>
            <a:t>Thread Nedir? </a:t>
          </a:r>
          <a:r>
            <a:rPr lang="tr-TR" sz="1200" kern="1200"/>
            <a:t>Ruby'nin çok iş parçacıklı programlama desteği sağlayan Thread sınıfı, birbirinden bağımsız eşzamanlı işlem süreçleri oluşturmanızı sağlar.</a:t>
          </a:r>
          <a:endParaRPr lang="en-US" sz="1200" kern="1200"/>
        </a:p>
      </dsp:txBody>
      <dsp:txXfrm>
        <a:off x="509" y="1830149"/>
        <a:ext cx="2064759" cy="2209930"/>
      </dsp:txXfrm>
    </dsp:sp>
    <dsp:sp modelId="{3E00A376-4E69-4FAA-B921-66B19EF45908}">
      <dsp:nvSpPr>
        <dsp:cNvPr id="0" name=""/>
        <dsp:cNvSpPr/>
      </dsp:nvSpPr>
      <dsp:spPr>
        <a:xfrm>
          <a:off x="509" y="959615"/>
          <a:ext cx="2064759" cy="99108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52" tIns="165100" rIns="203952" bIns="165100" numCol="1" spcCol="1270" anchor="ctr" anchorCtr="0">
          <a:noAutofit/>
        </a:bodyPr>
        <a:lstStyle/>
        <a:p>
          <a:pPr marL="0" lvl="0" indent="0" algn="l" defTabSz="2089150">
            <a:lnSpc>
              <a:spcPct val="90000"/>
            </a:lnSpc>
            <a:spcBef>
              <a:spcPct val="0"/>
            </a:spcBef>
            <a:spcAft>
              <a:spcPct val="35000"/>
            </a:spcAft>
            <a:buNone/>
          </a:pPr>
          <a:r>
            <a:rPr lang="en-US" sz="4700" kern="1200"/>
            <a:t>01</a:t>
          </a:r>
        </a:p>
      </dsp:txBody>
      <dsp:txXfrm>
        <a:off x="509" y="959615"/>
        <a:ext cx="2064759" cy="991084"/>
      </dsp:txXfrm>
    </dsp:sp>
    <dsp:sp modelId="{A0701AEA-6D70-471F-8568-B3B89A5C57BB}">
      <dsp:nvSpPr>
        <dsp:cNvPr id="0" name=""/>
        <dsp:cNvSpPr/>
      </dsp:nvSpPr>
      <dsp:spPr>
        <a:xfrm>
          <a:off x="2230450" y="356862"/>
          <a:ext cx="2064759" cy="374726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52" tIns="0" rIns="203952" bIns="330200" numCol="1" spcCol="1270" anchor="t" anchorCtr="0">
          <a:noAutofit/>
        </a:bodyPr>
        <a:lstStyle/>
        <a:p>
          <a:pPr marL="0" lvl="0" indent="0" algn="l" defTabSz="488950">
            <a:lnSpc>
              <a:spcPct val="90000"/>
            </a:lnSpc>
            <a:spcBef>
              <a:spcPct val="0"/>
            </a:spcBef>
            <a:spcAft>
              <a:spcPct val="35000"/>
            </a:spcAft>
            <a:buNone/>
          </a:pPr>
          <a:r>
            <a:rPr lang="tr-TR" sz="1100" b="1" kern="1200" dirty="0" err="1"/>
            <a:t>Thread</a:t>
          </a:r>
          <a:r>
            <a:rPr lang="tr-TR" sz="1100" b="1" kern="1200" dirty="0"/>
            <a:t> Avantajları </a:t>
          </a:r>
          <a:r>
            <a:rPr lang="tr-TR" sz="1100" kern="1200" dirty="0" err="1"/>
            <a:t>Threadler</a:t>
          </a:r>
          <a:r>
            <a:rPr lang="tr-TR" sz="1100" kern="1200" dirty="0"/>
            <a:t>, CPU'nun boş zamanlarını kullanarak işlemleri hızlandırır ve uygulamanın daha verimli çalışmasını sağlar.</a:t>
          </a:r>
          <a:endParaRPr lang="en-US" sz="1100" kern="1200" dirty="0"/>
        </a:p>
      </dsp:txBody>
      <dsp:txXfrm>
        <a:off x="2230450" y="1855769"/>
        <a:ext cx="2064759" cy="2248360"/>
      </dsp:txXfrm>
    </dsp:sp>
    <dsp:sp modelId="{FF40AACC-016C-4B6A-9870-743DDBD2E75E}">
      <dsp:nvSpPr>
        <dsp:cNvPr id="0" name=""/>
        <dsp:cNvSpPr/>
      </dsp:nvSpPr>
      <dsp:spPr>
        <a:xfrm>
          <a:off x="2230450" y="991640"/>
          <a:ext cx="2064759" cy="99108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52" tIns="165100" rIns="203952" bIns="165100" numCol="1" spcCol="1270" anchor="ctr" anchorCtr="0">
          <a:noAutofit/>
        </a:bodyPr>
        <a:lstStyle/>
        <a:p>
          <a:pPr marL="0" lvl="0" indent="0" algn="l" defTabSz="2089150">
            <a:lnSpc>
              <a:spcPct val="90000"/>
            </a:lnSpc>
            <a:spcBef>
              <a:spcPct val="0"/>
            </a:spcBef>
            <a:spcAft>
              <a:spcPct val="35000"/>
            </a:spcAft>
            <a:buNone/>
          </a:pPr>
          <a:r>
            <a:rPr lang="en-US" sz="4700" kern="1200"/>
            <a:t>02</a:t>
          </a:r>
        </a:p>
      </dsp:txBody>
      <dsp:txXfrm>
        <a:off x="2230450" y="991640"/>
        <a:ext cx="2064759" cy="991084"/>
      </dsp:txXfrm>
    </dsp:sp>
    <dsp:sp modelId="{3FEE00DC-DE33-4F0A-B411-C870961BEECA}">
      <dsp:nvSpPr>
        <dsp:cNvPr id="0" name=""/>
        <dsp:cNvSpPr/>
      </dsp:nvSpPr>
      <dsp:spPr>
        <a:xfrm>
          <a:off x="4460391" y="356862"/>
          <a:ext cx="2064759" cy="381807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952" tIns="0" rIns="203952" bIns="330200" numCol="1" spcCol="1270" anchor="t" anchorCtr="0">
          <a:noAutofit/>
        </a:bodyPr>
        <a:lstStyle/>
        <a:p>
          <a:pPr marL="0" lvl="0" indent="0" algn="l" defTabSz="488950">
            <a:lnSpc>
              <a:spcPct val="90000"/>
            </a:lnSpc>
            <a:spcBef>
              <a:spcPct val="0"/>
            </a:spcBef>
            <a:spcAft>
              <a:spcPct val="35000"/>
            </a:spcAft>
            <a:buNone/>
          </a:pPr>
          <a:r>
            <a:rPr lang="tr-TR" sz="1100" b="1" kern="1200" dirty="0" err="1"/>
            <a:t>Thread</a:t>
          </a:r>
          <a:r>
            <a:rPr lang="tr-TR" sz="1100" b="1" kern="1200" dirty="0"/>
            <a:t> Kullanımı </a:t>
          </a:r>
          <a:r>
            <a:rPr lang="tr-TR" sz="1100" kern="1200" dirty="0" err="1"/>
            <a:t>Thread</a:t>
          </a:r>
          <a:r>
            <a:rPr lang="tr-TR" sz="1100" kern="1200" dirty="0"/>
            <a:t> sınıfını kullanarak, CPU'nun birden çok çekirdeğini eşzamanlı olarak görevlendirerek paralel hesaplama gerçekleştirebilirsiniz.</a:t>
          </a:r>
          <a:endParaRPr lang="en-US" sz="1100" kern="1200" dirty="0"/>
        </a:p>
      </dsp:txBody>
      <dsp:txXfrm>
        <a:off x="4460391" y="1884094"/>
        <a:ext cx="2064759" cy="2290847"/>
      </dsp:txXfrm>
    </dsp:sp>
    <dsp:sp modelId="{FCC2EAE5-7728-420C-B1A6-81254141AC1A}">
      <dsp:nvSpPr>
        <dsp:cNvPr id="0" name=""/>
        <dsp:cNvSpPr/>
      </dsp:nvSpPr>
      <dsp:spPr>
        <a:xfrm>
          <a:off x="4460391" y="1027046"/>
          <a:ext cx="2064759" cy="99108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3952" tIns="165100" rIns="203952" bIns="165100" numCol="1" spcCol="1270" anchor="ctr" anchorCtr="0">
          <a:noAutofit/>
        </a:bodyPr>
        <a:lstStyle/>
        <a:p>
          <a:pPr marL="0" lvl="0" indent="0" algn="l" defTabSz="2089150">
            <a:lnSpc>
              <a:spcPct val="90000"/>
            </a:lnSpc>
            <a:spcBef>
              <a:spcPct val="0"/>
            </a:spcBef>
            <a:spcAft>
              <a:spcPct val="35000"/>
            </a:spcAft>
            <a:buNone/>
          </a:pPr>
          <a:r>
            <a:rPr lang="en-US" sz="4700" kern="1200"/>
            <a:t>03</a:t>
          </a:r>
        </a:p>
      </dsp:txBody>
      <dsp:txXfrm>
        <a:off x="4460391" y="1027046"/>
        <a:ext cx="2064759" cy="991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D229-F5E2-4B38-8C1A-311C828E6ACE}">
      <dsp:nvSpPr>
        <dsp:cNvPr id="0" name=""/>
        <dsp:cNvSpPr/>
      </dsp:nvSpPr>
      <dsp:spPr>
        <a:xfrm>
          <a:off x="0" y="914975"/>
          <a:ext cx="3452812" cy="20716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a:t>Fiber Nedir? </a:t>
          </a:r>
        </a:p>
        <a:p>
          <a:pPr marL="0" lvl="0" indent="0" algn="ctr" defTabSz="800100">
            <a:lnSpc>
              <a:spcPct val="90000"/>
            </a:lnSpc>
            <a:spcBef>
              <a:spcPct val="0"/>
            </a:spcBef>
            <a:spcAft>
              <a:spcPct val="35000"/>
            </a:spcAft>
            <a:buNone/>
          </a:pPr>
          <a:r>
            <a:rPr lang="tr-TR" sz="1800" kern="1200" dirty="0"/>
            <a:t>Fiber, Ruby'nin hafif, eş zamanlı iş parçacığı benzeri nesneleridir. </a:t>
          </a:r>
          <a:r>
            <a:rPr lang="tr-TR" sz="1800" kern="1200" dirty="0" err="1"/>
            <a:t>Threadler'e</a:t>
          </a:r>
          <a:r>
            <a:rPr lang="tr-TR" sz="1800" kern="1200" dirty="0"/>
            <a:t> göre daha hızlı ve daha az kaynak tüketirler.</a:t>
          </a:r>
          <a:endParaRPr lang="en-US" sz="1800" kern="1200" dirty="0"/>
        </a:p>
      </dsp:txBody>
      <dsp:txXfrm>
        <a:off x="0" y="914975"/>
        <a:ext cx="3452812" cy="2071687"/>
      </dsp:txXfrm>
    </dsp:sp>
    <dsp:sp modelId="{12D349F2-157E-42B7-8164-432093FE9A6F}">
      <dsp:nvSpPr>
        <dsp:cNvPr id="0" name=""/>
        <dsp:cNvSpPr/>
      </dsp:nvSpPr>
      <dsp:spPr>
        <a:xfrm>
          <a:off x="3798093" y="914975"/>
          <a:ext cx="3452812" cy="20716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a:t>Fiber Avantajları </a:t>
          </a:r>
        </a:p>
        <a:p>
          <a:pPr marL="0" lvl="0" indent="0" algn="ctr" defTabSz="800100">
            <a:lnSpc>
              <a:spcPct val="90000"/>
            </a:lnSpc>
            <a:spcBef>
              <a:spcPct val="0"/>
            </a:spcBef>
            <a:spcAft>
              <a:spcPct val="35000"/>
            </a:spcAft>
            <a:buNone/>
          </a:pPr>
          <a:r>
            <a:rPr lang="tr-TR" sz="1800" kern="1200" dirty="0"/>
            <a:t>Fiberler, kaynak kullanımını optimize ederek uygulama performansını iyileştirir. Ayrıca eşzamanlı programlama geliştirirken daha kolay bir yöntem sunar.</a:t>
          </a:r>
          <a:endParaRPr lang="en-US" sz="1800" kern="1200" dirty="0"/>
        </a:p>
      </dsp:txBody>
      <dsp:txXfrm>
        <a:off x="3798093" y="914975"/>
        <a:ext cx="3452812" cy="2071687"/>
      </dsp:txXfrm>
    </dsp:sp>
    <dsp:sp modelId="{F13FE002-7867-406C-80F1-F12CFBA0E0B7}">
      <dsp:nvSpPr>
        <dsp:cNvPr id="0" name=""/>
        <dsp:cNvSpPr/>
      </dsp:nvSpPr>
      <dsp:spPr>
        <a:xfrm>
          <a:off x="7596187" y="914975"/>
          <a:ext cx="3452812" cy="20716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kern="1200" dirty="0"/>
            <a:t>Fiber Kullanımı </a:t>
          </a:r>
        </a:p>
        <a:p>
          <a:pPr marL="0" lvl="0" indent="0" algn="ctr" defTabSz="800100">
            <a:lnSpc>
              <a:spcPct val="90000"/>
            </a:lnSpc>
            <a:spcBef>
              <a:spcPct val="0"/>
            </a:spcBef>
            <a:spcAft>
              <a:spcPct val="35000"/>
            </a:spcAft>
            <a:buNone/>
          </a:pPr>
          <a:r>
            <a:rPr lang="tr-TR" sz="1800" kern="1200" dirty="0"/>
            <a:t>Ruby'de Fiber sınıfını kullanarak, CPU üzerinde eşzamanlı çalışan, düşük maliyet gerektiren iş parçacıkları oluşturabilirsiniz.</a:t>
          </a:r>
          <a:endParaRPr lang="en-US" sz="1800" kern="1200" dirty="0"/>
        </a:p>
      </dsp:txBody>
      <dsp:txXfrm>
        <a:off x="7596187" y="914975"/>
        <a:ext cx="3452812" cy="20716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B2988-D6D1-45DA-88B7-CD66C5F5A5AB}">
      <dsp:nvSpPr>
        <dsp:cNvPr id="0" name=""/>
        <dsp:cNvSpPr/>
      </dsp:nvSpPr>
      <dsp:spPr>
        <a:xfrm>
          <a:off x="0" y="832923"/>
          <a:ext cx="3452812" cy="20716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tr-TR" sz="1500" b="1" kern="1200"/>
            <a:t>Gelişmiş Paralel ve Eşzamanlı Primitifler </a:t>
          </a:r>
          <a:r>
            <a:rPr lang="tr-TR" sz="1500" kern="1200"/>
            <a:t>Concurrent Ruby, Ruby ekosistemindeki gelişmiş paralel ve eşzamanlı programlama primitiflerini sunar. Bu sayede karmaşık paralel uygulamalar geliştirmeniz kolaylaşır.</a:t>
          </a:r>
          <a:endParaRPr lang="en-US" sz="1500" kern="1200"/>
        </a:p>
      </dsp:txBody>
      <dsp:txXfrm>
        <a:off x="0" y="832923"/>
        <a:ext cx="3452812" cy="2071687"/>
      </dsp:txXfrm>
    </dsp:sp>
    <dsp:sp modelId="{ECD4AD35-84C4-4E73-AD0A-869E9915FFA8}">
      <dsp:nvSpPr>
        <dsp:cNvPr id="0" name=""/>
        <dsp:cNvSpPr/>
      </dsp:nvSpPr>
      <dsp:spPr>
        <a:xfrm>
          <a:off x="3798093" y="832923"/>
          <a:ext cx="3452812" cy="20716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tr-TR" sz="1500" b="1" kern="1200"/>
            <a:t>Yüksek Performans </a:t>
          </a:r>
          <a:r>
            <a:rPr lang="tr-TR" sz="1500" kern="1200"/>
            <a:t>Concurrent Ruby, ThreadSafe ve Mutex gibi yapılarla paralel ve eşzamanlı işlemleri verimli bir şekilde yönetmenize olanak tanır. Bu da uygulamanızın performansını artırır.</a:t>
          </a:r>
          <a:endParaRPr lang="en-US" sz="1500" kern="1200"/>
        </a:p>
      </dsp:txBody>
      <dsp:txXfrm>
        <a:off x="3798093" y="832923"/>
        <a:ext cx="3452812" cy="2071687"/>
      </dsp:txXfrm>
    </dsp:sp>
    <dsp:sp modelId="{13CEC29F-12F1-4C26-99F4-1ABC3105E1D6}">
      <dsp:nvSpPr>
        <dsp:cNvPr id="0" name=""/>
        <dsp:cNvSpPr/>
      </dsp:nvSpPr>
      <dsp:spPr>
        <a:xfrm>
          <a:off x="7596187" y="832923"/>
          <a:ext cx="3452812" cy="20716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defRPr cap="all"/>
          </a:pPr>
          <a:r>
            <a:rPr lang="tr-TR" sz="1500" b="1" kern="1200"/>
            <a:t>Esnek ve Genişletilebilir </a:t>
          </a:r>
          <a:r>
            <a:rPr lang="tr-TR" sz="1500" kern="1200"/>
            <a:t>Kütüphane, Ruby'nin güçlü metaprogramlama özelliklerini kullanır ve başka kütüphanelerle kolay entegrasyon sağlar. Bu da esneklik ve genişletilebilirlik getirir.</a:t>
          </a:r>
          <a:endParaRPr lang="en-US" sz="1500" kern="1200"/>
        </a:p>
      </dsp:txBody>
      <dsp:txXfrm>
        <a:off x="7596187" y="832923"/>
        <a:ext cx="3452812" cy="20716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D8960-10B4-4F6E-912F-653638071F1A}">
      <dsp:nvSpPr>
        <dsp:cNvPr id="0" name=""/>
        <dsp:cNvSpPr/>
      </dsp:nvSpPr>
      <dsp:spPr>
        <a:xfrm>
          <a:off x="9711" y="171891"/>
          <a:ext cx="2902520" cy="35578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İki iş parçacığının aynı veriye erişimini paylaştığı ve en az bir iş parçacığının bu veriyi değiştirdiği durumlarda, verinin tutarsız bir durumda görüntülenmesini önlemek için özel bir dikkat gereklidir. Buna iş parçacığı dışlaması denir.</a:t>
          </a:r>
          <a:endParaRPr lang="en-US" sz="1800" kern="1200"/>
        </a:p>
      </dsp:txBody>
      <dsp:txXfrm>
        <a:off x="94723" y="256903"/>
        <a:ext cx="2732496" cy="3387831"/>
      </dsp:txXfrm>
    </dsp:sp>
    <dsp:sp modelId="{183AE4C1-6558-447B-B8F5-421082D58AF2}">
      <dsp:nvSpPr>
        <dsp:cNvPr id="0" name=""/>
        <dsp:cNvSpPr/>
      </dsp:nvSpPr>
      <dsp:spPr>
        <a:xfrm>
          <a:off x="3202483" y="1590906"/>
          <a:ext cx="615334" cy="71982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02483" y="1734871"/>
        <a:ext cx="430734" cy="431895"/>
      </dsp:txXfrm>
    </dsp:sp>
    <dsp:sp modelId="{73C36B5B-7A77-4991-898F-021345A624F6}">
      <dsp:nvSpPr>
        <dsp:cNvPr id="0" name=""/>
        <dsp:cNvSpPr/>
      </dsp:nvSpPr>
      <dsp:spPr>
        <a:xfrm>
          <a:off x="4073239" y="171891"/>
          <a:ext cx="2902520" cy="35578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Mutex, bir paylaşılan kaynağa karşılıklı olarak özel erişim için basit bir yarı iletken kilidi uygulayan bir sınıftır. Yani, aynı anda yalnızca bir iş parçacığı kilidi tutabilir. Diğer iş parçacıkları, kilidin serbest hale gelmesini bekleyebilir veya kilidin hemen kullanılamadığını belirten bir hata alabilir.</a:t>
          </a:r>
          <a:endParaRPr lang="en-US" sz="1800" kern="1200"/>
        </a:p>
      </dsp:txBody>
      <dsp:txXfrm>
        <a:off x="4158251" y="256903"/>
        <a:ext cx="2732496" cy="3387831"/>
      </dsp:txXfrm>
    </dsp:sp>
    <dsp:sp modelId="{2B1BC9A2-E634-466E-A0F1-388AFF39CAE5}">
      <dsp:nvSpPr>
        <dsp:cNvPr id="0" name=""/>
        <dsp:cNvSpPr/>
      </dsp:nvSpPr>
      <dsp:spPr>
        <a:xfrm>
          <a:off x="7266012" y="1590906"/>
          <a:ext cx="615334" cy="71982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66012" y="1734871"/>
        <a:ext cx="430734" cy="431895"/>
      </dsp:txXfrm>
    </dsp:sp>
    <dsp:sp modelId="{854D8204-AAD6-48E6-9D4B-3A0887A0C4C4}">
      <dsp:nvSpPr>
        <dsp:cNvPr id="0" name=""/>
        <dsp:cNvSpPr/>
      </dsp:nvSpPr>
      <dsp:spPr>
        <a:xfrm>
          <a:off x="8136768" y="171891"/>
          <a:ext cx="2902520" cy="355785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Paylaşılan veriye erişim tümüyle bir mutex kontrolü altına alınarak, tutarlılık ve atomik işlem sağlanır. Örneklerle deneyelim; önce mutex kullanmadan ve sonra mutex kullanarak yapalım.</a:t>
          </a:r>
          <a:endParaRPr lang="en-US" sz="1800" kern="1200"/>
        </a:p>
      </dsp:txBody>
      <dsp:txXfrm>
        <a:off x="8221780" y="256903"/>
        <a:ext cx="2732496" cy="33878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5928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8813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45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86816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8056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2874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8465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8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0556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7125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5/15/2024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9136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5/15/2024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4191164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0BF732-653E-CEF7-AC83-C08C1F2A5327}"/>
              </a:ext>
            </a:extLst>
          </p:cNvPr>
          <p:cNvPicPr>
            <a:picLocks noChangeAspect="1"/>
          </p:cNvPicPr>
          <p:nvPr/>
        </p:nvPicPr>
        <p:blipFill rotWithShape="1">
          <a:blip r:embed="rId2"/>
          <a:srcRect t="21189" b="22551"/>
          <a:stretch/>
        </p:blipFill>
        <p:spPr>
          <a:xfrm>
            <a:off x="9" y="-1119"/>
            <a:ext cx="12191982" cy="6859119"/>
          </a:xfrm>
          <a:prstGeom prst="rect">
            <a:avLst/>
          </a:prstGeom>
        </p:spPr>
      </p:pic>
      <p:sp>
        <p:nvSpPr>
          <p:cNvPr id="11" name="Rectangle 10">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9E2ACF7-6446-EB8D-3EF8-89D5AAA96A35}"/>
              </a:ext>
            </a:extLst>
          </p:cNvPr>
          <p:cNvSpPr>
            <a:spLocks noGrp="1"/>
          </p:cNvSpPr>
          <p:nvPr>
            <p:ph type="ctrTitle"/>
          </p:nvPr>
        </p:nvSpPr>
        <p:spPr>
          <a:xfrm>
            <a:off x="1783308" y="2838734"/>
            <a:ext cx="8625385" cy="2729554"/>
          </a:xfrm>
        </p:spPr>
        <p:txBody>
          <a:bodyPr>
            <a:normAutofit/>
          </a:bodyPr>
          <a:lstStyle/>
          <a:p>
            <a:r>
              <a:rPr lang="tr-TR" sz="4000">
                <a:solidFill>
                  <a:srgbClr val="FFFFFF"/>
                </a:solidFill>
              </a:rPr>
              <a:t>Ruby Programlama Dili</a:t>
            </a:r>
          </a:p>
        </p:txBody>
      </p:sp>
      <p:sp>
        <p:nvSpPr>
          <p:cNvPr id="3" name="Alt Başlık 2">
            <a:extLst>
              <a:ext uri="{FF2B5EF4-FFF2-40B4-BE49-F238E27FC236}">
                <a16:creationId xmlns:a16="http://schemas.microsoft.com/office/drawing/2014/main" id="{D5E04647-D9FF-048B-0DD2-03794A2F2DC0}"/>
              </a:ext>
            </a:extLst>
          </p:cNvPr>
          <p:cNvSpPr>
            <a:spLocks noGrp="1"/>
          </p:cNvSpPr>
          <p:nvPr>
            <p:ph type="subTitle" idx="1"/>
          </p:nvPr>
        </p:nvSpPr>
        <p:spPr>
          <a:xfrm>
            <a:off x="3141260" y="5786651"/>
            <a:ext cx="5909481" cy="811373"/>
          </a:xfrm>
        </p:spPr>
        <p:txBody>
          <a:bodyPr>
            <a:normAutofit/>
          </a:bodyPr>
          <a:lstStyle/>
          <a:p>
            <a:endParaRPr lang="tr-TR">
              <a:solidFill>
                <a:srgbClr val="FFFFFF"/>
              </a:solidFill>
            </a:endParaRPr>
          </a:p>
        </p:txBody>
      </p:sp>
    </p:spTree>
    <p:extLst>
      <p:ext uri="{BB962C8B-B14F-4D97-AF65-F5344CB8AC3E}">
        <p14:creationId xmlns:p14="http://schemas.microsoft.com/office/powerpoint/2010/main" val="226133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7" name="Rectangle 736">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6203971D-0A69-4894-BBA6-64594619A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 y="4831977"/>
            <a:ext cx="12192000" cy="202602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8CC78EA-AD8A-C7B4-2D7A-23C32A4EA32C}"/>
              </a:ext>
            </a:extLst>
          </p:cNvPr>
          <p:cNvSpPr>
            <a:spLocks noGrp="1"/>
          </p:cNvSpPr>
          <p:nvPr>
            <p:ph type="title"/>
          </p:nvPr>
        </p:nvSpPr>
        <p:spPr>
          <a:xfrm>
            <a:off x="1423433" y="5205507"/>
            <a:ext cx="9343065" cy="1264022"/>
          </a:xfrm>
        </p:spPr>
        <p:txBody>
          <a:bodyPr>
            <a:normAutofit/>
          </a:bodyPr>
          <a:lstStyle/>
          <a:p>
            <a:pPr algn="ctr"/>
            <a:r>
              <a:rPr lang="tr-TR" b="1" dirty="0" err="1"/>
              <a:t>Concurrent</a:t>
            </a:r>
            <a:r>
              <a:rPr lang="tr-TR" b="1" dirty="0"/>
              <a:t> Ruby Kütüphanesi</a:t>
            </a:r>
            <a:endParaRPr lang="tr-TR"/>
          </a:p>
        </p:txBody>
      </p:sp>
      <p:graphicFrame>
        <p:nvGraphicFramePr>
          <p:cNvPr id="5" name="İçerik Yer Tutucusu 2">
            <a:extLst>
              <a:ext uri="{FF2B5EF4-FFF2-40B4-BE49-F238E27FC236}">
                <a16:creationId xmlns:a16="http://schemas.microsoft.com/office/drawing/2014/main" id="{B95DE783-8F7B-1AD5-395E-67CA14DD1F25}"/>
              </a:ext>
            </a:extLst>
          </p:cNvPr>
          <p:cNvGraphicFramePr>
            <a:graphicFrameLocks noGrp="1"/>
          </p:cNvGraphicFramePr>
          <p:nvPr>
            <p:ph idx="1"/>
            <p:extLst>
              <p:ext uri="{D42A27DB-BD31-4B8C-83A1-F6EECF244321}">
                <p14:modId xmlns:p14="http://schemas.microsoft.com/office/powerpoint/2010/main" val="1745380330"/>
              </p:ext>
            </p:extLst>
          </p:nvPr>
        </p:nvGraphicFramePr>
        <p:xfrm>
          <a:off x="570465" y="571499"/>
          <a:ext cx="11049000" cy="3737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41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31957A-D7A5-936C-B607-3C51ADE5FC46}"/>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Thread Tanımı kullanımı</a:t>
            </a:r>
          </a:p>
        </p:txBody>
      </p:sp>
      <p:pic>
        <p:nvPicPr>
          <p:cNvPr id="5" name="İçerik Yer Tutucusu 4">
            <a:extLst>
              <a:ext uri="{FF2B5EF4-FFF2-40B4-BE49-F238E27FC236}">
                <a16:creationId xmlns:a16="http://schemas.microsoft.com/office/drawing/2014/main" id="{851B4BD0-72C1-A8CA-A56F-DBB8A2674117}"/>
              </a:ext>
            </a:extLst>
          </p:cNvPr>
          <p:cNvPicPr>
            <a:picLocks noGrp="1" noChangeAspect="1"/>
          </p:cNvPicPr>
          <p:nvPr>
            <p:ph idx="1"/>
          </p:nvPr>
        </p:nvPicPr>
        <p:blipFill>
          <a:blip r:embed="rId2"/>
          <a:stretch>
            <a:fillRect/>
          </a:stretch>
        </p:blipFill>
        <p:spPr>
          <a:xfrm>
            <a:off x="4578229" y="2113935"/>
            <a:ext cx="3035541" cy="4172566"/>
          </a:xfrm>
          <a:prstGeom prst="rect">
            <a:avLst/>
          </a:prstGeom>
        </p:spPr>
      </p:pic>
    </p:spTree>
    <p:extLst>
      <p:ext uri="{BB962C8B-B14F-4D97-AF65-F5344CB8AC3E}">
        <p14:creationId xmlns:p14="http://schemas.microsoft.com/office/powerpoint/2010/main" val="188739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C92428-9426-33D0-C0BB-862063AECAB7}"/>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Fiber kullanım Örneği</a:t>
            </a:r>
          </a:p>
        </p:txBody>
      </p:sp>
      <p:pic>
        <p:nvPicPr>
          <p:cNvPr id="5" name="İçerik Yer Tutucusu 4">
            <a:extLst>
              <a:ext uri="{FF2B5EF4-FFF2-40B4-BE49-F238E27FC236}">
                <a16:creationId xmlns:a16="http://schemas.microsoft.com/office/drawing/2014/main" id="{BB4BEF75-560E-F143-E71B-A36830F7973B}"/>
              </a:ext>
            </a:extLst>
          </p:cNvPr>
          <p:cNvPicPr>
            <a:picLocks noGrp="1" noChangeAspect="1"/>
          </p:cNvPicPr>
          <p:nvPr>
            <p:ph idx="1"/>
          </p:nvPr>
        </p:nvPicPr>
        <p:blipFill>
          <a:blip r:embed="rId2"/>
          <a:stretch>
            <a:fillRect/>
          </a:stretch>
        </p:blipFill>
        <p:spPr>
          <a:xfrm>
            <a:off x="3131282" y="2113935"/>
            <a:ext cx="5929435" cy="4172566"/>
          </a:xfrm>
          <a:prstGeom prst="rect">
            <a:avLst/>
          </a:prstGeom>
        </p:spPr>
      </p:pic>
    </p:spTree>
    <p:extLst>
      <p:ext uri="{BB962C8B-B14F-4D97-AF65-F5344CB8AC3E}">
        <p14:creationId xmlns:p14="http://schemas.microsoft.com/office/powerpoint/2010/main" val="384997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F25E0E-1B37-EF3C-F2F0-A4BF4D3B3AB7}"/>
              </a:ext>
            </a:extLst>
          </p:cNvPr>
          <p:cNvSpPr>
            <a:spLocks noGrp="1"/>
          </p:cNvSpPr>
          <p:nvPr>
            <p:ph type="title"/>
          </p:nvPr>
        </p:nvSpPr>
        <p:spPr>
          <a:xfrm>
            <a:off x="877326" y="792916"/>
            <a:ext cx="10426923" cy="846581"/>
          </a:xfrm>
        </p:spPr>
        <p:txBody>
          <a:bodyPr>
            <a:normAutofit/>
          </a:bodyPr>
          <a:lstStyle/>
          <a:p>
            <a:pPr algn="ctr"/>
            <a:r>
              <a:rPr lang="tr-TR" dirty="0" err="1"/>
              <a:t>Concurrent</a:t>
            </a:r>
            <a:r>
              <a:rPr lang="tr-TR" dirty="0"/>
              <a:t> Kullanım Örneği</a:t>
            </a:r>
          </a:p>
        </p:txBody>
      </p:sp>
      <p:sp>
        <p:nvSpPr>
          <p:cNvPr id="1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İçerik Yer Tutucusu 9">
            <a:extLst>
              <a:ext uri="{FF2B5EF4-FFF2-40B4-BE49-F238E27FC236}">
                <a16:creationId xmlns:a16="http://schemas.microsoft.com/office/drawing/2014/main" id="{D4A8B6D9-6D7F-3345-6AB5-A4574880249C}"/>
              </a:ext>
            </a:extLst>
          </p:cNvPr>
          <p:cNvSpPr>
            <a:spLocks/>
          </p:cNvSpPr>
          <p:nvPr/>
        </p:nvSpPr>
        <p:spPr>
          <a:xfrm>
            <a:off x="1069848" y="1874520"/>
            <a:ext cx="9634011" cy="4351338"/>
          </a:xfrm>
          <a:prstGeom prst="rect">
            <a:avLst/>
          </a:prstGeom>
        </p:spPr>
        <p:txBody>
          <a:bodyPr/>
          <a:lstStyle/>
          <a:p>
            <a:endParaRPr lang="tr-TR"/>
          </a:p>
        </p:txBody>
      </p:sp>
      <p:pic>
        <p:nvPicPr>
          <p:cNvPr id="5" name="Resim 4">
            <a:extLst>
              <a:ext uri="{FF2B5EF4-FFF2-40B4-BE49-F238E27FC236}">
                <a16:creationId xmlns:a16="http://schemas.microsoft.com/office/drawing/2014/main" id="{980E538F-AFEF-2F68-952B-4B6EBBFAF7C8}"/>
              </a:ext>
            </a:extLst>
          </p:cNvPr>
          <p:cNvPicPr>
            <a:picLocks noChangeAspect="1"/>
          </p:cNvPicPr>
          <p:nvPr/>
        </p:nvPicPr>
        <p:blipFill>
          <a:blip r:embed="rId2"/>
          <a:stretch>
            <a:fillRect/>
          </a:stretch>
        </p:blipFill>
        <p:spPr>
          <a:xfrm>
            <a:off x="877326" y="3349377"/>
            <a:ext cx="4268507" cy="481928"/>
          </a:xfrm>
          <a:prstGeom prst="rect">
            <a:avLst/>
          </a:prstGeom>
        </p:spPr>
      </p:pic>
      <p:pic>
        <p:nvPicPr>
          <p:cNvPr id="8" name="Resim 7">
            <a:extLst>
              <a:ext uri="{FF2B5EF4-FFF2-40B4-BE49-F238E27FC236}">
                <a16:creationId xmlns:a16="http://schemas.microsoft.com/office/drawing/2014/main" id="{DDE2D208-6C71-9ABF-DBCD-3F734F28B934}"/>
              </a:ext>
            </a:extLst>
          </p:cNvPr>
          <p:cNvPicPr>
            <a:picLocks noChangeAspect="1"/>
          </p:cNvPicPr>
          <p:nvPr/>
        </p:nvPicPr>
        <p:blipFill>
          <a:blip r:embed="rId3"/>
          <a:stretch>
            <a:fillRect/>
          </a:stretch>
        </p:blipFill>
        <p:spPr>
          <a:xfrm>
            <a:off x="877326" y="3740062"/>
            <a:ext cx="10722902" cy="1755596"/>
          </a:xfrm>
          <a:prstGeom prst="rect">
            <a:avLst/>
          </a:prstGeom>
        </p:spPr>
      </p:pic>
    </p:spTree>
    <p:extLst>
      <p:ext uri="{BB962C8B-B14F-4D97-AF65-F5344CB8AC3E}">
        <p14:creationId xmlns:p14="http://schemas.microsoft.com/office/powerpoint/2010/main" val="381707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78E8BE-B7FA-E1B6-D1B4-A5FAA4079FC7}"/>
              </a:ext>
            </a:extLst>
          </p:cNvPr>
          <p:cNvSpPr>
            <a:spLocks noGrp="1"/>
          </p:cNvSpPr>
          <p:nvPr>
            <p:ph type="title"/>
          </p:nvPr>
        </p:nvSpPr>
        <p:spPr>
          <a:xfrm>
            <a:off x="1422399" y="701749"/>
            <a:ext cx="9343065" cy="999460"/>
          </a:xfrm>
        </p:spPr>
        <p:txBody>
          <a:bodyPr>
            <a:normAutofit/>
          </a:bodyPr>
          <a:lstStyle/>
          <a:p>
            <a:pPr algn="ctr"/>
            <a:r>
              <a:rPr lang="tr-TR"/>
              <a:t>Race Condition Durumu</a:t>
            </a:r>
          </a:p>
        </p:txBody>
      </p:sp>
      <p:sp>
        <p:nvSpPr>
          <p:cNvPr id="20" name="Rectangle 19">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İçerik Yer Tutucusu 2">
            <a:extLst>
              <a:ext uri="{FF2B5EF4-FFF2-40B4-BE49-F238E27FC236}">
                <a16:creationId xmlns:a16="http://schemas.microsoft.com/office/drawing/2014/main" id="{4B278610-9B8D-084F-30F4-1A2C315DB6C1}"/>
              </a:ext>
            </a:extLst>
          </p:cNvPr>
          <p:cNvGraphicFramePr>
            <a:graphicFrameLocks noGrp="1"/>
          </p:cNvGraphicFramePr>
          <p:nvPr>
            <p:ph idx="1"/>
            <p:extLst>
              <p:ext uri="{D42A27DB-BD31-4B8C-83A1-F6EECF244321}">
                <p14:modId xmlns:p14="http://schemas.microsoft.com/office/powerpoint/2010/main" val="253570146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39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BE6B359-F0C6-A73A-5E31-E9EE664A91BD}"/>
              </a:ext>
            </a:extLst>
          </p:cNvPr>
          <p:cNvSpPr>
            <a:spLocks noGrp="1"/>
          </p:cNvSpPr>
          <p:nvPr>
            <p:ph type="title"/>
          </p:nvPr>
        </p:nvSpPr>
        <p:spPr>
          <a:xfrm>
            <a:off x="1258296" y="305114"/>
            <a:ext cx="9905999" cy="878757"/>
          </a:xfrm>
        </p:spPr>
        <p:txBody>
          <a:bodyPr vert="horz" lIns="91440" tIns="45720" rIns="91440" bIns="45720" rtlCol="0" anchor="ctr">
            <a:normAutofit/>
          </a:bodyPr>
          <a:lstStyle/>
          <a:p>
            <a:pPr algn="ctr"/>
            <a:r>
              <a:rPr lang="en-US"/>
              <a:t>Mutex kullanılmadan yapılacak örnek</a:t>
            </a:r>
          </a:p>
        </p:txBody>
      </p:sp>
      <p:pic>
        <p:nvPicPr>
          <p:cNvPr id="5" name="İçerik Yer Tutucusu 4">
            <a:extLst>
              <a:ext uri="{FF2B5EF4-FFF2-40B4-BE49-F238E27FC236}">
                <a16:creationId xmlns:a16="http://schemas.microsoft.com/office/drawing/2014/main" id="{86C1F7C3-B3F1-B7B9-1757-02D65EE83DE8}"/>
              </a:ext>
            </a:extLst>
          </p:cNvPr>
          <p:cNvPicPr>
            <a:picLocks noGrp="1" noChangeAspect="1"/>
          </p:cNvPicPr>
          <p:nvPr>
            <p:ph idx="1"/>
          </p:nvPr>
        </p:nvPicPr>
        <p:blipFill>
          <a:blip r:embed="rId2"/>
          <a:stretch>
            <a:fillRect/>
          </a:stretch>
        </p:blipFill>
        <p:spPr>
          <a:xfrm>
            <a:off x="1687083" y="1506072"/>
            <a:ext cx="9445678" cy="4722839"/>
          </a:xfrm>
          <a:prstGeom prst="rect">
            <a:avLst/>
          </a:prstGeom>
        </p:spPr>
      </p:pic>
    </p:spTree>
    <p:extLst>
      <p:ext uri="{BB962C8B-B14F-4D97-AF65-F5344CB8AC3E}">
        <p14:creationId xmlns:p14="http://schemas.microsoft.com/office/powerpoint/2010/main" val="207075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3C9A078-FBD6-A7BF-92B3-AFFD8D09958C}"/>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Ekran Çıktısı</a:t>
            </a:r>
          </a:p>
        </p:txBody>
      </p:sp>
      <p:pic>
        <p:nvPicPr>
          <p:cNvPr id="5" name="İçerik Yer Tutucusu 4">
            <a:extLst>
              <a:ext uri="{FF2B5EF4-FFF2-40B4-BE49-F238E27FC236}">
                <a16:creationId xmlns:a16="http://schemas.microsoft.com/office/drawing/2014/main" id="{7DB6C903-3E9A-59D3-50C0-69FF68067636}"/>
              </a:ext>
            </a:extLst>
          </p:cNvPr>
          <p:cNvPicPr>
            <a:picLocks noGrp="1" noChangeAspect="1"/>
          </p:cNvPicPr>
          <p:nvPr>
            <p:ph idx="1"/>
          </p:nvPr>
        </p:nvPicPr>
        <p:blipFill>
          <a:blip r:embed="rId2"/>
          <a:stretch>
            <a:fillRect/>
          </a:stretch>
        </p:blipFill>
        <p:spPr>
          <a:xfrm>
            <a:off x="571500" y="2572226"/>
            <a:ext cx="11049000" cy="3255984"/>
          </a:xfrm>
          <a:prstGeom prst="rect">
            <a:avLst/>
          </a:prstGeom>
        </p:spPr>
      </p:pic>
    </p:spTree>
    <p:extLst>
      <p:ext uri="{BB962C8B-B14F-4D97-AF65-F5344CB8AC3E}">
        <p14:creationId xmlns:p14="http://schemas.microsoft.com/office/powerpoint/2010/main" val="425227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3C4CCC3-9215-DC21-26A7-DDA2F468BCFD}"/>
              </a:ext>
            </a:extLst>
          </p:cNvPr>
          <p:cNvSpPr>
            <a:spLocks noGrp="1"/>
          </p:cNvSpPr>
          <p:nvPr>
            <p:ph type="title"/>
          </p:nvPr>
        </p:nvSpPr>
        <p:spPr>
          <a:xfrm>
            <a:off x="1143000" y="294830"/>
            <a:ext cx="9905999" cy="878757"/>
          </a:xfrm>
        </p:spPr>
        <p:txBody>
          <a:bodyPr vert="horz" lIns="91440" tIns="45720" rIns="91440" bIns="45720" rtlCol="0" anchor="ctr">
            <a:normAutofit/>
          </a:bodyPr>
          <a:lstStyle/>
          <a:p>
            <a:pPr algn="ctr"/>
            <a:r>
              <a:rPr lang="en-US" dirty="0"/>
              <a:t>Mutex </a:t>
            </a:r>
            <a:r>
              <a:rPr lang="en-US" dirty="0" err="1"/>
              <a:t>Kullanarak</a:t>
            </a:r>
            <a:endParaRPr lang="en-US" dirty="0"/>
          </a:p>
        </p:txBody>
      </p:sp>
      <p:pic>
        <p:nvPicPr>
          <p:cNvPr id="5" name="Resim 4">
            <a:extLst>
              <a:ext uri="{FF2B5EF4-FFF2-40B4-BE49-F238E27FC236}">
                <a16:creationId xmlns:a16="http://schemas.microsoft.com/office/drawing/2014/main" id="{071041F1-FDB6-FE86-A9F9-7273315B82B1}"/>
              </a:ext>
            </a:extLst>
          </p:cNvPr>
          <p:cNvPicPr>
            <a:picLocks noChangeAspect="1"/>
          </p:cNvPicPr>
          <p:nvPr/>
        </p:nvPicPr>
        <p:blipFill>
          <a:blip r:embed="rId2"/>
          <a:stretch>
            <a:fillRect/>
          </a:stretch>
        </p:blipFill>
        <p:spPr>
          <a:xfrm>
            <a:off x="1609726" y="1335199"/>
            <a:ext cx="9478184" cy="5021352"/>
          </a:xfrm>
          <a:prstGeom prst="rect">
            <a:avLst/>
          </a:prstGeom>
        </p:spPr>
      </p:pic>
    </p:spTree>
    <p:extLst>
      <p:ext uri="{BB962C8B-B14F-4D97-AF65-F5344CB8AC3E}">
        <p14:creationId xmlns:p14="http://schemas.microsoft.com/office/powerpoint/2010/main" val="26757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B757927-7F74-D085-257D-8187F611DC77}"/>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Ekran Çıktısı</a:t>
            </a:r>
          </a:p>
        </p:txBody>
      </p:sp>
      <p:pic>
        <p:nvPicPr>
          <p:cNvPr id="5" name="İçerik Yer Tutucusu 4">
            <a:extLst>
              <a:ext uri="{FF2B5EF4-FFF2-40B4-BE49-F238E27FC236}">
                <a16:creationId xmlns:a16="http://schemas.microsoft.com/office/drawing/2014/main" id="{EDD3C07D-30B4-8A51-CF0A-6533D2D01928}"/>
              </a:ext>
            </a:extLst>
          </p:cNvPr>
          <p:cNvPicPr>
            <a:picLocks noGrp="1" noChangeAspect="1"/>
          </p:cNvPicPr>
          <p:nvPr>
            <p:ph idx="1"/>
          </p:nvPr>
        </p:nvPicPr>
        <p:blipFill>
          <a:blip r:embed="rId2"/>
          <a:stretch>
            <a:fillRect/>
          </a:stretch>
        </p:blipFill>
        <p:spPr>
          <a:xfrm>
            <a:off x="571500" y="3098358"/>
            <a:ext cx="11049000" cy="2203720"/>
          </a:xfrm>
          <a:prstGeom prst="rect">
            <a:avLst/>
          </a:prstGeom>
        </p:spPr>
      </p:pic>
    </p:spTree>
    <p:extLst>
      <p:ext uri="{BB962C8B-B14F-4D97-AF65-F5344CB8AC3E}">
        <p14:creationId xmlns:p14="http://schemas.microsoft.com/office/powerpoint/2010/main" val="386514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3"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33B841A-FC36-D56E-5B27-7512A6E7855C}"/>
              </a:ext>
            </a:extLst>
          </p:cNvPr>
          <p:cNvSpPr>
            <a:spLocks noGrp="1"/>
          </p:cNvSpPr>
          <p:nvPr>
            <p:ph type="title"/>
          </p:nvPr>
        </p:nvSpPr>
        <p:spPr>
          <a:xfrm>
            <a:off x="1422399" y="701749"/>
            <a:ext cx="9343065" cy="999460"/>
          </a:xfrm>
        </p:spPr>
        <p:txBody>
          <a:bodyPr>
            <a:normAutofit/>
          </a:bodyPr>
          <a:lstStyle/>
          <a:p>
            <a:pPr algn="ctr">
              <a:lnSpc>
                <a:spcPct val="90000"/>
              </a:lnSpc>
            </a:pPr>
            <a:r>
              <a:rPr lang="tr-TR" sz="3400" err="1"/>
              <a:t>Deadlock</a:t>
            </a:r>
            <a:r>
              <a:rPr lang="tr-TR" sz="3400"/>
              <a:t> Durumunu Ortadan Kaldırmak</a:t>
            </a:r>
          </a:p>
        </p:txBody>
      </p:sp>
      <p:sp>
        <p:nvSpPr>
          <p:cNvPr id="224"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5" name="İçerik Yer Tutucusu 2">
            <a:extLst>
              <a:ext uri="{FF2B5EF4-FFF2-40B4-BE49-F238E27FC236}">
                <a16:creationId xmlns:a16="http://schemas.microsoft.com/office/drawing/2014/main" id="{562ACAA2-9C8D-0D3F-35D0-6CCE776C7776}"/>
              </a:ext>
            </a:extLst>
          </p:cNvPr>
          <p:cNvGraphicFramePr>
            <a:graphicFrameLocks noGrp="1"/>
          </p:cNvGraphicFramePr>
          <p:nvPr>
            <p:ph idx="1"/>
            <p:extLst>
              <p:ext uri="{D42A27DB-BD31-4B8C-83A1-F6EECF244321}">
                <p14:modId xmlns:p14="http://schemas.microsoft.com/office/powerpoint/2010/main" val="1916054915"/>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34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07B11A-68AF-4615-5A5C-9605C5E441B0}"/>
              </a:ext>
            </a:extLst>
          </p:cNvPr>
          <p:cNvSpPr>
            <a:spLocks noGrp="1"/>
          </p:cNvSpPr>
          <p:nvPr>
            <p:ph type="title"/>
          </p:nvPr>
        </p:nvSpPr>
        <p:spPr>
          <a:xfrm>
            <a:off x="876300" y="1371599"/>
            <a:ext cx="3333611" cy="3410047"/>
          </a:xfrm>
        </p:spPr>
        <p:txBody>
          <a:bodyPr>
            <a:normAutofit/>
          </a:bodyPr>
          <a:lstStyle/>
          <a:p>
            <a:pPr algn="ctr"/>
            <a:r>
              <a:rPr lang="tr-TR" sz="3400"/>
              <a:t>Paralel Programlama Nedir</a:t>
            </a:r>
          </a:p>
        </p:txBody>
      </p:sp>
      <p:sp>
        <p:nvSpPr>
          <p:cNvPr id="354" name="Rectangle 170">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4896" y="0"/>
            <a:ext cx="6640807" cy="5988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02BDECD-AFC0-A4A2-B4B0-4541BB688B09}"/>
              </a:ext>
            </a:extLst>
          </p:cNvPr>
          <p:cNvSpPr>
            <a:spLocks noGrp="1"/>
          </p:cNvSpPr>
          <p:nvPr>
            <p:ph idx="1"/>
          </p:nvPr>
        </p:nvSpPr>
        <p:spPr>
          <a:xfrm>
            <a:off x="5583468" y="876300"/>
            <a:ext cx="5027324" cy="4532344"/>
          </a:xfrm>
        </p:spPr>
        <p:txBody>
          <a:bodyPr>
            <a:normAutofit/>
          </a:bodyPr>
          <a:lstStyle/>
          <a:p>
            <a:pPr>
              <a:lnSpc>
                <a:spcPct val="140000"/>
              </a:lnSpc>
            </a:pPr>
            <a:r>
              <a:rPr lang="tr-TR" sz="1700" b="1" i="0" dirty="0">
                <a:effectLst/>
                <a:highlight>
                  <a:srgbClr val="FFFFFF"/>
                </a:highlight>
                <a:latin typeface="source-serif-pro"/>
              </a:rPr>
              <a:t>Çok basit bir ifadeyle, bir sorunu çözmek için birden çok kaynağın, bu durumda işlemcilerin kullanılmasıdır. Bu tür bir programlama bir sorunu alır, bir dizi küçük adıma böler ve işlemciler aynı anda çözümleri uygular. Aynı zamanda programlamayla aynı sonuçları ancak daha az zamanda ve daha verimli bir şekilde sunan bir programlama biçimidir. Dizüstü bilgisayarlar ve kişisel masaüstü bilgisayarlar gibi birçok bilgisayar, görevlerin arka planda hızla tamamlanmasını sağlamak için donanımlarında bu programlamayı kullanır.</a:t>
            </a:r>
            <a:endParaRPr lang="tr-TR" sz="1700" b="1" dirty="0"/>
          </a:p>
        </p:txBody>
      </p:sp>
      <p:sp>
        <p:nvSpPr>
          <p:cNvPr id="355"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6" name="Group 174">
            <a:extLst>
              <a:ext uri="{FF2B5EF4-FFF2-40B4-BE49-F238E27FC236}">
                <a16:creationId xmlns:a16="http://schemas.microsoft.com/office/drawing/2014/main" id="{FDEC2BF8-6140-4DEA-8D04-010C6305BF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82" y="5502854"/>
            <a:ext cx="12048558" cy="1050358"/>
            <a:chOff x="19682" y="5502854"/>
            <a:chExt cx="12048558" cy="1050358"/>
          </a:xfrm>
        </p:grpSpPr>
        <p:sp>
          <p:nvSpPr>
            <p:cNvPr id="357"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853621" y="633859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1"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35821" y="63576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5533" y="6387995"/>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57" y="625863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3257" y="55276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4581" y="555723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0285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522" y="555911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061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0611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0285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82" y="5555604"/>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452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6079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611" y="579380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3193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2541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40914"/>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5560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3520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6539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7682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82258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6801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557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70995" y="6343505"/>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1170" y="6334358"/>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2485" y="634635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87167" y="643940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64104" y="585379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479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768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3194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3"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8857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6E65498-CC14-AF27-35F7-FD58ECC2B08E}"/>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en-US"/>
              <a:t>Örnek </a:t>
            </a:r>
          </a:p>
        </p:txBody>
      </p:sp>
      <p:pic>
        <p:nvPicPr>
          <p:cNvPr id="5" name="İçerik Yer Tutucusu 4">
            <a:extLst>
              <a:ext uri="{FF2B5EF4-FFF2-40B4-BE49-F238E27FC236}">
                <a16:creationId xmlns:a16="http://schemas.microsoft.com/office/drawing/2014/main" id="{26C42133-84C5-6AB3-C998-4F2AE78F1F95}"/>
              </a:ext>
            </a:extLst>
          </p:cNvPr>
          <p:cNvPicPr>
            <a:picLocks noGrp="1" noChangeAspect="1"/>
          </p:cNvPicPr>
          <p:nvPr>
            <p:ph idx="1"/>
          </p:nvPr>
        </p:nvPicPr>
        <p:blipFill>
          <a:blip r:embed="rId2"/>
          <a:stretch>
            <a:fillRect/>
          </a:stretch>
        </p:blipFill>
        <p:spPr>
          <a:xfrm>
            <a:off x="1585118" y="2113935"/>
            <a:ext cx="9021764" cy="4172566"/>
          </a:xfrm>
          <a:prstGeom prst="rect">
            <a:avLst/>
          </a:prstGeom>
        </p:spPr>
      </p:pic>
    </p:spTree>
    <p:extLst>
      <p:ext uri="{BB962C8B-B14F-4D97-AF65-F5344CB8AC3E}">
        <p14:creationId xmlns:p14="http://schemas.microsoft.com/office/powerpoint/2010/main" val="97279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9" name="Rectangle 6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0D04E0-5871-67F6-262E-2BD1E232151A}"/>
              </a:ext>
            </a:extLst>
          </p:cNvPr>
          <p:cNvSpPr>
            <a:spLocks noGrp="1"/>
          </p:cNvSpPr>
          <p:nvPr>
            <p:ph type="title"/>
          </p:nvPr>
        </p:nvSpPr>
        <p:spPr>
          <a:xfrm>
            <a:off x="1156518" y="1056967"/>
            <a:ext cx="9905999" cy="878757"/>
          </a:xfrm>
        </p:spPr>
        <p:txBody>
          <a:bodyPr vert="horz" lIns="91440" tIns="45720" rIns="91440" bIns="45720" rtlCol="0" anchor="ctr">
            <a:normAutofit/>
          </a:bodyPr>
          <a:lstStyle/>
          <a:p>
            <a:pPr algn="ctr"/>
            <a:r>
              <a:rPr lang="tr-TR" dirty="0"/>
              <a:t>Ekran Çıktısı</a:t>
            </a:r>
            <a:endParaRPr lang="en-US" dirty="0"/>
          </a:p>
        </p:txBody>
      </p:sp>
      <p:pic>
        <p:nvPicPr>
          <p:cNvPr id="5" name="İçerik Yer Tutucusu 4">
            <a:extLst>
              <a:ext uri="{FF2B5EF4-FFF2-40B4-BE49-F238E27FC236}">
                <a16:creationId xmlns:a16="http://schemas.microsoft.com/office/drawing/2014/main" id="{B3D6205C-9D50-194E-C658-14AE234608B5}"/>
              </a:ext>
            </a:extLst>
          </p:cNvPr>
          <p:cNvPicPr>
            <a:picLocks noGrp="1" noChangeAspect="1"/>
          </p:cNvPicPr>
          <p:nvPr>
            <p:ph idx="1"/>
          </p:nvPr>
        </p:nvPicPr>
        <p:blipFill>
          <a:blip r:embed="rId2"/>
          <a:stretch>
            <a:fillRect/>
          </a:stretch>
        </p:blipFill>
        <p:spPr>
          <a:xfrm>
            <a:off x="571500" y="2258946"/>
            <a:ext cx="11049000" cy="3882543"/>
          </a:xfrm>
          <a:prstGeom prst="rect">
            <a:avLst/>
          </a:prstGeom>
        </p:spPr>
      </p:pic>
    </p:spTree>
    <p:extLst>
      <p:ext uri="{BB962C8B-B14F-4D97-AF65-F5344CB8AC3E}">
        <p14:creationId xmlns:p14="http://schemas.microsoft.com/office/powerpoint/2010/main" val="583535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A1D04-F63C-FCE5-6D9D-E3B969087A0F}"/>
              </a:ext>
            </a:extLst>
          </p:cNvPr>
          <p:cNvSpPr>
            <a:spLocks noGrp="1"/>
          </p:cNvSpPr>
          <p:nvPr>
            <p:ph type="title"/>
          </p:nvPr>
        </p:nvSpPr>
        <p:spPr/>
        <p:txBody>
          <a:bodyPr/>
          <a:lstStyle/>
          <a:p>
            <a:r>
              <a:rPr lang="tr-TR"/>
              <a:t>Kaynakça</a:t>
            </a:r>
            <a:endParaRPr lang="tr-TR" dirty="0"/>
          </a:p>
        </p:txBody>
      </p:sp>
      <p:graphicFrame>
        <p:nvGraphicFramePr>
          <p:cNvPr id="13" name="İçerik Yer Tutucusu 2">
            <a:extLst>
              <a:ext uri="{FF2B5EF4-FFF2-40B4-BE49-F238E27FC236}">
                <a16:creationId xmlns:a16="http://schemas.microsoft.com/office/drawing/2014/main" id="{6A52083B-959B-E6C9-3358-AF91A7DA1129}"/>
              </a:ext>
            </a:extLst>
          </p:cNvPr>
          <p:cNvGraphicFramePr>
            <a:graphicFrameLocks noGrp="1"/>
          </p:cNvGraphicFramePr>
          <p:nvPr>
            <p:ph idx="1"/>
          </p:nvPr>
        </p:nvGraphicFramePr>
        <p:xfrm>
          <a:off x="1069848" y="1874520"/>
          <a:ext cx="963401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44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44BF3A-FBA9-307A-781F-3D73944D216C}"/>
              </a:ext>
            </a:extLst>
          </p:cNvPr>
          <p:cNvSpPr>
            <a:spLocks noGrp="1"/>
          </p:cNvSpPr>
          <p:nvPr>
            <p:ph type="title"/>
          </p:nvPr>
        </p:nvSpPr>
        <p:spPr>
          <a:xfrm>
            <a:off x="877326" y="1105647"/>
            <a:ext cx="3782139" cy="3621741"/>
          </a:xfrm>
        </p:spPr>
        <p:txBody>
          <a:bodyPr>
            <a:normAutofit/>
          </a:bodyPr>
          <a:lstStyle/>
          <a:p>
            <a:pPr algn="ctr"/>
            <a:r>
              <a:rPr lang="tr-TR"/>
              <a:t>Paralel Programlama Avantajları</a:t>
            </a:r>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İçerik Yer Tutucusu 2">
            <a:extLst>
              <a:ext uri="{FF2B5EF4-FFF2-40B4-BE49-F238E27FC236}">
                <a16:creationId xmlns:a16="http://schemas.microsoft.com/office/drawing/2014/main" id="{EB314ADD-5CA1-9F4B-20E1-D81ABB94CC18}"/>
              </a:ext>
            </a:extLst>
          </p:cNvPr>
          <p:cNvGraphicFramePr>
            <a:graphicFrameLocks noGrp="1"/>
          </p:cNvGraphicFramePr>
          <p:nvPr>
            <p:ph idx="1"/>
            <p:extLst>
              <p:ext uri="{D42A27DB-BD31-4B8C-83A1-F6EECF244321}">
                <p14:modId xmlns:p14="http://schemas.microsoft.com/office/powerpoint/2010/main" val="942829937"/>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623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05688A-F123-851F-14DE-3AB331EE3CA2}"/>
              </a:ext>
            </a:extLst>
          </p:cNvPr>
          <p:cNvSpPr>
            <a:spLocks noGrp="1"/>
          </p:cNvSpPr>
          <p:nvPr>
            <p:ph type="title"/>
          </p:nvPr>
        </p:nvSpPr>
        <p:spPr>
          <a:xfrm>
            <a:off x="877326" y="1105647"/>
            <a:ext cx="3782139" cy="3621741"/>
          </a:xfrm>
        </p:spPr>
        <p:txBody>
          <a:bodyPr>
            <a:normAutofit/>
          </a:bodyPr>
          <a:lstStyle/>
          <a:p>
            <a:pPr algn="ctr"/>
            <a:r>
              <a:rPr lang="tr-TR" dirty="0"/>
              <a:t>Paralel Programlama Dezavantajları</a:t>
            </a:r>
            <a:endParaRPr lang="tr-TR"/>
          </a:p>
        </p:txBody>
      </p:sp>
      <p:grpSp>
        <p:nvGrpSpPr>
          <p:cNvPr id="14" name="Group 13">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5"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 name="İçerik Yer Tutucusu 2">
            <a:extLst>
              <a:ext uri="{FF2B5EF4-FFF2-40B4-BE49-F238E27FC236}">
                <a16:creationId xmlns:a16="http://schemas.microsoft.com/office/drawing/2014/main" id="{F727B850-05FD-2A7F-AF9C-F5CF78271E45}"/>
              </a:ext>
            </a:extLst>
          </p:cNvPr>
          <p:cNvGraphicFramePr>
            <a:graphicFrameLocks noGrp="1"/>
          </p:cNvGraphicFramePr>
          <p:nvPr>
            <p:ph idx="1"/>
            <p:extLst>
              <p:ext uri="{D42A27DB-BD31-4B8C-83A1-F6EECF244321}">
                <p14:modId xmlns:p14="http://schemas.microsoft.com/office/powerpoint/2010/main" val="2877600599"/>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57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0123AD-FE86-328B-4D98-336601A58F1A}"/>
              </a:ext>
            </a:extLst>
          </p:cNvPr>
          <p:cNvSpPr>
            <a:spLocks noGrp="1"/>
          </p:cNvSpPr>
          <p:nvPr>
            <p:ph type="title"/>
          </p:nvPr>
        </p:nvSpPr>
        <p:spPr>
          <a:xfrm>
            <a:off x="877326" y="1105647"/>
            <a:ext cx="3782139" cy="3621741"/>
          </a:xfrm>
        </p:spPr>
        <p:txBody>
          <a:bodyPr>
            <a:normAutofit/>
          </a:bodyPr>
          <a:lstStyle/>
          <a:p>
            <a:pPr algn="ctr"/>
            <a:r>
              <a:rPr lang="tr-TR" dirty="0"/>
              <a:t>Ruby Programlama Dili </a:t>
            </a:r>
            <a:endParaRPr lang="tr-TR"/>
          </a:p>
        </p:txBody>
      </p:sp>
      <p:grpSp>
        <p:nvGrpSpPr>
          <p:cNvPr id="125" name="Group 124">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26"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İçerik Yer Tutucusu 2">
            <a:extLst>
              <a:ext uri="{FF2B5EF4-FFF2-40B4-BE49-F238E27FC236}">
                <a16:creationId xmlns:a16="http://schemas.microsoft.com/office/drawing/2014/main" id="{D3CCEF01-1515-967A-CA9E-4D689DCBA5E4}"/>
              </a:ext>
            </a:extLst>
          </p:cNvPr>
          <p:cNvGraphicFramePr>
            <a:graphicFrameLocks noGrp="1"/>
          </p:cNvGraphicFramePr>
          <p:nvPr>
            <p:ph idx="1"/>
            <p:extLst>
              <p:ext uri="{D42A27DB-BD31-4B8C-83A1-F6EECF244321}">
                <p14:modId xmlns:p14="http://schemas.microsoft.com/office/powerpoint/2010/main" val="4110637279"/>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15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24AD290-75C2-7143-EAE0-139EB6D597CC}"/>
              </a:ext>
            </a:extLst>
          </p:cNvPr>
          <p:cNvSpPr>
            <a:spLocks noGrp="1"/>
          </p:cNvSpPr>
          <p:nvPr>
            <p:ph type="title"/>
          </p:nvPr>
        </p:nvSpPr>
        <p:spPr>
          <a:xfrm>
            <a:off x="1422399" y="510363"/>
            <a:ext cx="9343065" cy="1356537"/>
          </a:xfrm>
        </p:spPr>
        <p:txBody>
          <a:bodyPr>
            <a:normAutofit/>
          </a:bodyPr>
          <a:lstStyle/>
          <a:p>
            <a:pPr algn="ctr"/>
            <a:r>
              <a:rPr lang="tr-TR"/>
              <a:t>Ruby Tarihçesi</a:t>
            </a:r>
          </a:p>
        </p:txBody>
      </p:sp>
      <p:graphicFrame>
        <p:nvGraphicFramePr>
          <p:cNvPr id="5" name="İçerik Yer Tutucusu 2">
            <a:extLst>
              <a:ext uri="{FF2B5EF4-FFF2-40B4-BE49-F238E27FC236}">
                <a16:creationId xmlns:a16="http://schemas.microsoft.com/office/drawing/2014/main" id="{B41A770F-269C-3084-8A59-ECC99F2A9905}"/>
              </a:ext>
            </a:extLst>
          </p:cNvPr>
          <p:cNvGraphicFramePr>
            <a:graphicFrameLocks noGrp="1"/>
          </p:cNvGraphicFramePr>
          <p:nvPr>
            <p:ph idx="1"/>
            <p:extLst>
              <p:ext uri="{D42A27DB-BD31-4B8C-83A1-F6EECF244321}">
                <p14:modId xmlns:p14="http://schemas.microsoft.com/office/powerpoint/2010/main" val="360070667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9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684B912-764C-7C12-5B91-31326D650787}"/>
              </a:ext>
            </a:extLst>
          </p:cNvPr>
          <p:cNvSpPr>
            <a:spLocks noGrp="1"/>
          </p:cNvSpPr>
          <p:nvPr>
            <p:ph type="title"/>
          </p:nvPr>
        </p:nvSpPr>
        <p:spPr>
          <a:xfrm>
            <a:off x="1422399" y="510363"/>
            <a:ext cx="9343065" cy="1356537"/>
          </a:xfrm>
        </p:spPr>
        <p:txBody>
          <a:bodyPr>
            <a:normAutofit/>
          </a:bodyPr>
          <a:lstStyle/>
          <a:p>
            <a:pPr algn="ctr"/>
            <a:r>
              <a:rPr lang="tr-TR" dirty="0"/>
              <a:t>Ruby’de Paralel Hesaplama Teknikleri</a:t>
            </a:r>
            <a:endParaRPr lang="tr-TR"/>
          </a:p>
        </p:txBody>
      </p:sp>
      <p:graphicFrame>
        <p:nvGraphicFramePr>
          <p:cNvPr id="5" name="İçerik Yer Tutucusu 2">
            <a:extLst>
              <a:ext uri="{FF2B5EF4-FFF2-40B4-BE49-F238E27FC236}">
                <a16:creationId xmlns:a16="http://schemas.microsoft.com/office/drawing/2014/main" id="{587EE3F8-8D02-FB50-2AE6-E01024B3FDE7}"/>
              </a:ext>
            </a:extLst>
          </p:cNvPr>
          <p:cNvGraphicFramePr>
            <a:graphicFrameLocks noGrp="1"/>
          </p:cNvGraphicFramePr>
          <p:nvPr>
            <p:ph idx="1"/>
            <p:extLst>
              <p:ext uri="{D42A27DB-BD31-4B8C-83A1-F6EECF244321}">
                <p14:modId xmlns:p14="http://schemas.microsoft.com/office/powerpoint/2010/main" val="258934714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60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96D83E1-624B-B6FC-338E-0314FFE511ED}"/>
              </a:ext>
            </a:extLst>
          </p:cNvPr>
          <p:cNvSpPr>
            <a:spLocks noGrp="1"/>
          </p:cNvSpPr>
          <p:nvPr>
            <p:ph type="title"/>
          </p:nvPr>
        </p:nvSpPr>
        <p:spPr>
          <a:xfrm>
            <a:off x="877326" y="1105647"/>
            <a:ext cx="3782139" cy="3621741"/>
          </a:xfrm>
        </p:spPr>
        <p:txBody>
          <a:bodyPr>
            <a:normAutofit/>
          </a:bodyPr>
          <a:lstStyle/>
          <a:p>
            <a:pPr algn="ctr"/>
            <a:r>
              <a:rPr lang="tr-TR" dirty="0" err="1"/>
              <a:t>Thread</a:t>
            </a:r>
            <a:r>
              <a:rPr lang="tr-TR" dirty="0"/>
              <a:t> Sınıfı</a:t>
            </a:r>
            <a:endParaRPr lang="tr-TR"/>
          </a:p>
        </p:txBody>
      </p:sp>
      <p:grpSp>
        <p:nvGrpSpPr>
          <p:cNvPr id="23" name="Group 22">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24"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İçerik Yer Tutucusu 2">
            <a:extLst>
              <a:ext uri="{FF2B5EF4-FFF2-40B4-BE49-F238E27FC236}">
                <a16:creationId xmlns:a16="http://schemas.microsoft.com/office/drawing/2014/main" id="{F53D0935-4451-7C00-5848-A6FBB3277F83}"/>
              </a:ext>
            </a:extLst>
          </p:cNvPr>
          <p:cNvGraphicFramePr>
            <a:graphicFrameLocks noGrp="1"/>
          </p:cNvGraphicFramePr>
          <p:nvPr>
            <p:ph idx="1"/>
            <p:extLst>
              <p:ext uri="{D42A27DB-BD31-4B8C-83A1-F6EECF244321}">
                <p14:modId xmlns:p14="http://schemas.microsoft.com/office/powerpoint/2010/main" val="2996451049"/>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77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1"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89" name="Rectangle 88">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64F1C5-2377-2839-F4DB-077F007078C6}"/>
              </a:ext>
            </a:extLst>
          </p:cNvPr>
          <p:cNvSpPr>
            <a:spLocks noGrp="1"/>
          </p:cNvSpPr>
          <p:nvPr>
            <p:ph type="title"/>
          </p:nvPr>
        </p:nvSpPr>
        <p:spPr>
          <a:xfrm>
            <a:off x="1148495" y="5353494"/>
            <a:ext cx="9905999" cy="713860"/>
          </a:xfrm>
        </p:spPr>
        <p:txBody>
          <a:bodyPr vert="horz" lIns="91440" tIns="45720" rIns="91440" bIns="45720" rtlCol="0" anchor="ctr">
            <a:normAutofit/>
          </a:bodyPr>
          <a:lstStyle/>
          <a:p>
            <a:pPr algn="ctr"/>
            <a:r>
              <a:rPr lang="en-US"/>
              <a:t>Fiber Sınıfı</a:t>
            </a:r>
          </a:p>
        </p:txBody>
      </p:sp>
      <p:graphicFrame>
        <p:nvGraphicFramePr>
          <p:cNvPr id="7" name="İçerik Yer Tutucusu 2">
            <a:extLst>
              <a:ext uri="{FF2B5EF4-FFF2-40B4-BE49-F238E27FC236}">
                <a16:creationId xmlns:a16="http://schemas.microsoft.com/office/drawing/2014/main" id="{B0F1A013-8DD8-A31B-357D-0F54F9DCC6FC}"/>
              </a:ext>
            </a:extLst>
          </p:cNvPr>
          <p:cNvGraphicFramePr>
            <a:graphicFrameLocks noGrp="1"/>
          </p:cNvGraphicFramePr>
          <p:nvPr>
            <p:ph idx="1"/>
            <p:extLst>
              <p:ext uri="{D42A27DB-BD31-4B8C-83A1-F6EECF244321}">
                <p14:modId xmlns:p14="http://schemas.microsoft.com/office/powerpoint/2010/main" val="2019122865"/>
              </p:ext>
            </p:extLst>
          </p:nvPr>
        </p:nvGraphicFramePr>
        <p:xfrm>
          <a:off x="705489" y="583205"/>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050335"/>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351E24"/>
      </a:dk2>
      <a:lt2>
        <a:srgbClr val="E2E5E8"/>
      </a:lt2>
      <a:accent1>
        <a:srgbClr val="E48E24"/>
      </a:accent1>
      <a:accent2>
        <a:srgbClr val="D53017"/>
      </a:accent2>
      <a:accent3>
        <a:srgbClr val="E7295F"/>
      </a:accent3>
      <a:accent4>
        <a:srgbClr val="D5179C"/>
      </a:accent4>
      <a:accent5>
        <a:srgbClr val="D029E7"/>
      </a:accent5>
      <a:accent6>
        <a:srgbClr val="7017D5"/>
      </a:accent6>
      <a:hlink>
        <a:srgbClr val="3F79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680</TotalTime>
  <Words>1138</Words>
  <Application>Microsoft Office PowerPoint</Application>
  <PresentationFormat>Geniş ekran</PresentationFormat>
  <Paragraphs>73</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Avenir Next LT Pro</vt:lpstr>
      <vt:lpstr>Modern Love</vt:lpstr>
      <vt:lpstr>source-serif-pro</vt:lpstr>
      <vt:lpstr>BohemianVTI</vt:lpstr>
      <vt:lpstr>Ruby Programlama Dili</vt:lpstr>
      <vt:lpstr>Paralel Programlama Nedir</vt:lpstr>
      <vt:lpstr>Paralel Programlama Avantajları</vt:lpstr>
      <vt:lpstr>Paralel Programlama Dezavantajları</vt:lpstr>
      <vt:lpstr>Ruby Programlama Dili </vt:lpstr>
      <vt:lpstr>Ruby Tarihçesi</vt:lpstr>
      <vt:lpstr>Ruby’de Paralel Hesaplama Teknikleri</vt:lpstr>
      <vt:lpstr>Thread Sınıfı</vt:lpstr>
      <vt:lpstr>Fiber Sınıfı</vt:lpstr>
      <vt:lpstr>Concurrent Ruby Kütüphanesi</vt:lpstr>
      <vt:lpstr>Thread Tanımı kullanımı</vt:lpstr>
      <vt:lpstr>Fiber kullanım Örneği</vt:lpstr>
      <vt:lpstr>Concurrent Kullanım Örneği</vt:lpstr>
      <vt:lpstr>Race Condition Durumu</vt:lpstr>
      <vt:lpstr>Mutex kullanılmadan yapılacak örnek</vt:lpstr>
      <vt:lpstr>Ekran Çıktısı</vt:lpstr>
      <vt:lpstr>Mutex Kullanarak</vt:lpstr>
      <vt:lpstr>Ekran Çıktısı</vt:lpstr>
      <vt:lpstr>Deadlock Durumunu Ortadan Kaldırmak</vt:lpstr>
      <vt:lpstr>Örnek </vt:lpstr>
      <vt:lpstr>Ekran Çıktısı</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Programlama Dili</dc:title>
  <dc:creator>Dilan Selen</dc:creator>
  <cp:lastModifiedBy>Dilan Selen</cp:lastModifiedBy>
  <cp:revision>1</cp:revision>
  <dcterms:created xsi:type="dcterms:W3CDTF">2024-05-15T19:09:57Z</dcterms:created>
  <dcterms:modified xsi:type="dcterms:W3CDTF">2024-05-16T06:30:14Z</dcterms:modified>
</cp:coreProperties>
</file>